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7" r:id="rId7"/>
    <p:sldId id="258" r:id="rId8"/>
    <p:sldId id="259" r:id="rId9"/>
    <p:sldId id="260" r:id="rId10"/>
    <p:sldId id="27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0400-1DA1-4407-A57D-B835EB5F08E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8FD-7028-43D8-94E2-332D926A7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8763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9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1"/>
            <a:ext cx="8686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12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1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87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399"/>
            <a:ext cx="8839201" cy="6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43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1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56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1"/>
            <a:ext cx="853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86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839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8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1"/>
            <a:ext cx="8610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8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9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1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05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1"/>
            <a:ext cx="8534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31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1"/>
            <a:ext cx="8839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55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5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610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8D1B9CDF39A45BA2E54AB757181C1" ma:contentTypeVersion="0" ma:contentTypeDescription="Create a new document." ma:contentTypeScope="" ma:versionID="2b798a054926dd0e99dfc6587aca3c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B4FEDD-8FDA-4733-B632-5BCD0BBB4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933735-AD54-4CBC-AFD6-1F079A1EC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C91FB6-BC9B-4BC9-9A7E-A93E2B6BB41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Fiebich, Kerre [GCB-OT]</dc:creator>
  <cp:lastModifiedBy>Prachi Jain</cp:lastModifiedBy>
  <cp:revision>18</cp:revision>
  <dcterms:created xsi:type="dcterms:W3CDTF">2015-09-28T15:22:35Z</dcterms:created>
  <dcterms:modified xsi:type="dcterms:W3CDTF">2018-06-05T08:58:07Z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0x010100B988D1B9CDF39A45BA2E54AB757181C1</vt:lpwstr>
  </property>
</Properties>
</file>