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9172-992E-4663-B097-696EC46D42EC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2D10-9D64-488E-93BA-E7F1EDFD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9172-992E-4663-B097-696EC46D42EC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2D10-9D64-488E-93BA-E7F1EDFD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5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9172-992E-4663-B097-696EC46D42EC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2D10-9D64-488E-93BA-E7F1EDFD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9172-992E-4663-B097-696EC46D42EC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2D10-9D64-488E-93BA-E7F1EDFD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9172-992E-4663-B097-696EC46D42EC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2D10-9D64-488E-93BA-E7F1EDFD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9172-992E-4663-B097-696EC46D42EC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2D10-9D64-488E-93BA-E7F1EDFD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9172-992E-4663-B097-696EC46D42EC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2D10-9D64-488E-93BA-E7F1EDFD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4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9172-992E-4663-B097-696EC46D42EC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2D10-9D64-488E-93BA-E7F1EDFD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9172-992E-4663-B097-696EC46D42EC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2D10-9D64-488E-93BA-E7F1EDFD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9172-992E-4663-B097-696EC46D42EC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2D10-9D64-488E-93BA-E7F1EDFD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3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9172-992E-4663-B097-696EC46D42EC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2D10-9D64-488E-93BA-E7F1EDFD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9172-992E-4663-B097-696EC46D42EC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2D10-9D64-488E-93BA-E7F1EDFD2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1"/>
            <a:ext cx="8534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2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1"/>
            <a:ext cx="86868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3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55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1"/>
            <a:ext cx="8839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83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1"/>
            <a:ext cx="8839199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4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8763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76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1"/>
            <a:ext cx="86868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3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1"/>
            <a:ext cx="86868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54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1"/>
            <a:ext cx="8839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06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8D1B9CDF39A45BA2E54AB757181C1" ma:contentTypeVersion="0" ma:contentTypeDescription="Create a new document." ma:contentTypeScope="" ma:versionID="2b798a054926dd0e99dfc6587aca3c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ADA9EF-FEAE-44EF-843E-493DF486CE47}"/>
</file>

<file path=customXml/itemProps2.xml><?xml version="1.0" encoding="utf-8"?>
<ds:datastoreItem xmlns:ds="http://schemas.openxmlformats.org/officeDocument/2006/customXml" ds:itemID="{415998C7-C65B-4194-8B52-D6A4049F6894}"/>
</file>

<file path=customXml/itemProps3.xml><?xml version="1.0" encoding="utf-8"?>
<ds:datastoreItem xmlns:ds="http://schemas.openxmlformats.org/officeDocument/2006/customXml" ds:itemID="{F5BD465C-8C55-4113-B86A-1680339DFA06}"/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Fiebich, Kerre [GCB-OT]</dc:creator>
  <cp:lastModifiedBy>Fiebich, Kerre [GCB-OT]</cp:lastModifiedBy>
  <cp:revision>13</cp:revision>
  <dcterms:created xsi:type="dcterms:W3CDTF">2015-09-24T19:18:05Z</dcterms:created>
  <dcterms:modified xsi:type="dcterms:W3CDTF">2017-12-18T19:38:43Z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0x010100B988D1B9CDF39A45BA2E54AB757181C1</vt:lpwstr>
  </property>
</Properties>
</file>