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handoutMasterIdLst>
    <p:handoutMasterId r:id="rId4"/>
  </p:handoutMasterIdLst>
  <p:sldIdLst>
    <p:sldId id="536" r:id="rId2"/>
  </p:sldIdLst>
  <p:sldSz cx="9144000" cy="6858000" type="screen4x3"/>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49" userDrawn="1">
          <p15:clr>
            <a:srgbClr val="A4A3A4"/>
          </p15:clr>
        </p15:guide>
        <p15:guide id="2" pos="5685" userDrawn="1">
          <p15:clr>
            <a:srgbClr val="A4A3A4"/>
          </p15:clr>
        </p15:guide>
        <p15:guide id="3" pos="107" userDrawn="1">
          <p15:clr>
            <a:srgbClr val="A4A3A4"/>
          </p15:clr>
        </p15:guide>
        <p15:guide id="4" orient="horz" pos="651"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aul GalindoVillalba" initials="RG" lastIdx="4" clrIdx="0"/>
  <p:cmAuthor id="1" name="Dskadmin" initials="D"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EDBD"/>
    <a:srgbClr val="FFFF99"/>
    <a:srgbClr val="CCFF99"/>
    <a:srgbClr val="FFCCFF"/>
    <a:srgbClr val="FFC064"/>
    <a:srgbClr val="03DFFD"/>
    <a:srgbClr val="F78C34"/>
    <a:srgbClr val="BCE292"/>
    <a:srgbClr val="008ED0"/>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94" autoAdjust="0"/>
    <p:restoredTop sz="94434" autoAdjust="0"/>
  </p:normalViewPr>
  <p:slideViewPr>
    <p:cSldViewPr snapToGrid="0">
      <p:cViewPr varScale="1">
        <p:scale>
          <a:sx n="116" d="100"/>
          <a:sy n="116" d="100"/>
        </p:scale>
        <p:origin x="1770" y="96"/>
      </p:cViewPr>
      <p:guideLst>
        <p:guide orient="horz" pos="4149"/>
        <p:guide pos="5685"/>
        <p:guide pos="107"/>
        <p:guide orient="horz" pos="651"/>
      </p:guideLst>
    </p:cSldViewPr>
  </p:slideViewPr>
  <p:outlineViewPr>
    <p:cViewPr>
      <p:scale>
        <a:sx n="33" d="100"/>
        <a:sy n="33" d="100"/>
      </p:scale>
      <p:origin x="0" y="474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238"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8275" y="0"/>
            <a:ext cx="3043238" cy="465138"/>
          </a:xfrm>
          <a:prstGeom prst="rect">
            <a:avLst/>
          </a:prstGeom>
        </p:spPr>
        <p:txBody>
          <a:bodyPr vert="horz" lIns="91440" tIns="45720" rIns="91440" bIns="45720" rtlCol="0"/>
          <a:lstStyle>
            <a:lvl1pPr algn="r">
              <a:defRPr sz="1200"/>
            </a:lvl1pPr>
          </a:lstStyle>
          <a:p>
            <a:fld id="{C93717BC-36AA-477E-BAD3-0E39276F2A47}" type="datetimeFigureOut">
              <a:rPr lang="en-US" smtClean="0"/>
              <a:t>6/27/2018</a:t>
            </a:fld>
            <a:endParaRPr lang="en-US"/>
          </a:p>
        </p:txBody>
      </p:sp>
      <p:sp>
        <p:nvSpPr>
          <p:cNvPr id="4" name="Footer Placeholder 3"/>
          <p:cNvSpPr>
            <a:spLocks noGrp="1"/>
          </p:cNvSpPr>
          <p:nvPr>
            <p:ph type="ftr" sz="quarter" idx="2"/>
          </p:nvPr>
        </p:nvSpPr>
        <p:spPr>
          <a:xfrm>
            <a:off x="0" y="8842375"/>
            <a:ext cx="3043238"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8275" y="8842375"/>
            <a:ext cx="3043238" cy="465138"/>
          </a:xfrm>
          <a:prstGeom prst="rect">
            <a:avLst/>
          </a:prstGeom>
        </p:spPr>
        <p:txBody>
          <a:bodyPr vert="horz" lIns="91440" tIns="45720" rIns="91440" bIns="45720" rtlCol="0" anchor="b"/>
          <a:lstStyle>
            <a:lvl1pPr algn="r">
              <a:defRPr sz="1200"/>
            </a:lvl1pPr>
          </a:lstStyle>
          <a:p>
            <a:fld id="{140E7F44-2142-4D2C-9054-F3CDE9C5B3AA}" type="slidenum">
              <a:rPr lang="en-US" smtClean="0"/>
              <a:t>‹#›</a:t>
            </a:fld>
            <a:endParaRPr lang="en-US"/>
          </a:p>
        </p:txBody>
      </p:sp>
    </p:spTree>
    <p:extLst>
      <p:ext uri="{BB962C8B-B14F-4D97-AF65-F5344CB8AC3E}">
        <p14:creationId xmlns:p14="http://schemas.microsoft.com/office/powerpoint/2010/main" val="18475776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91EA5A21-D312-48F0-AFF6-F010139033C6}" type="datetimeFigureOut">
              <a:rPr lang="en-US" smtClean="0"/>
              <a:t>6/27/2018</a:t>
            </a:fld>
            <a:endParaRPr lang="en-US"/>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4B2B475E-1CC6-48CE-BE9A-01E1E91AA107}" type="slidenum">
              <a:rPr lang="en-US" smtClean="0"/>
              <a:t>‹#›</a:t>
            </a:fld>
            <a:endParaRPr lang="en-US"/>
          </a:p>
        </p:txBody>
      </p:sp>
    </p:spTree>
    <p:extLst>
      <p:ext uri="{BB962C8B-B14F-4D97-AF65-F5344CB8AC3E}">
        <p14:creationId xmlns:p14="http://schemas.microsoft.com/office/powerpoint/2010/main" val="2809579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www.exlservice.com/legal-disclaimer" TargetMode="External"/><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m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49946660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TOC">
    <p:spTree>
      <p:nvGrpSpPr>
        <p:cNvPr id="1" name=""/>
        <p:cNvGrpSpPr/>
        <p:nvPr/>
      </p:nvGrpSpPr>
      <p:grpSpPr>
        <a:xfrm>
          <a:off x="0" y="0"/>
          <a:ext cx="0" cy="0"/>
          <a:chOff x="0" y="0"/>
          <a:chExt cx="0" cy="0"/>
        </a:xfrm>
      </p:grpSpPr>
      <p:sp>
        <p:nvSpPr>
          <p:cNvPr id="15" name="TextBox 14"/>
          <p:cNvSpPr txBox="1"/>
          <p:nvPr userDrawn="1"/>
        </p:nvSpPr>
        <p:spPr>
          <a:xfrm>
            <a:off x="143140" y="2506154"/>
            <a:ext cx="2311851" cy="646331"/>
          </a:xfrm>
          <a:prstGeom prst="rect">
            <a:avLst/>
          </a:prstGeom>
          <a:noFill/>
        </p:spPr>
        <p:txBody>
          <a:bodyPr wrap="none" rtlCol="0">
            <a:spAutoFit/>
          </a:bodyPr>
          <a:lstStyle/>
          <a:p>
            <a:pPr algn="ctr"/>
            <a:r>
              <a:rPr lang="en-US" dirty="0">
                <a:solidFill>
                  <a:srgbClr val="FFFFFF">
                    <a:lumMod val="50000"/>
                  </a:srgbClr>
                </a:solidFill>
              </a:rPr>
              <a:t>Image window size</a:t>
            </a:r>
            <a:br>
              <a:rPr lang="en-US" dirty="0">
                <a:solidFill>
                  <a:srgbClr val="FFFFFF">
                    <a:lumMod val="50000"/>
                  </a:srgbClr>
                </a:solidFill>
              </a:rPr>
            </a:br>
            <a:r>
              <a:rPr lang="en-US" dirty="0">
                <a:solidFill>
                  <a:srgbClr val="FFFFFF">
                    <a:lumMod val="50000"/>
                  </a:srgbClr>
                </a:solidFill>
              </a:rPr>
              <a:t>is 2.86”</a:t>
            </a:r>
            <a:r>
              <a:rPr lang="en-US" spc="-150" dirty="0">
                <a:solidFill>
                  <a:srgbClr val="FFFFFF">
                    <a:lumMod val="50000"/>
                  </a:srgbClr>
                </a:solidFill>
              </a:rPr>
              <a:t> x  6.31</a:t>
            </a:r>
            <a:r>
              <a:rPr lang="en-US" dirty="0">
                <a:solidFill>
                  <a:srgbClr val="FFFFFF">
                    <a:lumMod val="50000"/>
                  </a:srgbClr>
                </a:solidFill>
              </a:rPr>
              <a:t>” </a:t>
            </a:r>
          </a:p>
        </p:txBody>
      </p:sp>
      <p:sp>
        <p:nvSpPr>
          <p:cNvPr id="10" name="Picture Placeholder 9"/>
          <p:cNvSpPr>
            <a:spLocks noGrp="1"/>
          </p:cNvSpPr>
          <p:nvPr>
            <p:ph type="pic" sz="quarter" idx="10"/>
          </p:nvPr>
        </p:nvSpPr>
        <p:spPr>
          <a:xfrm>
            <a:off x="0" y="906463"/>
            <a:ext cx="2615184" cy="5765800"/>
          </a:xfrm>
          <a:solidFill>
            <a:schemeClr val="bg1">
              <a:lumMod val="65000"/>
              <a:alpha val="23000"/>
            </a:schemeClr>
          </a:solidFill>
          <a:ln>
            <a:noFill/>
          </a:ln>
        </p:spPr>
        <p:txBody>
          <a:bodyPr anchor="ctr"/>
          <a:lstStyle>
            <a:lvl1pPr algn="ctr">
              <a:defRPr/>
            </a:lvl1pPr>
          </a:lstStyle>
          <a:p>
            <a:r>
              <a:rPr lang="en-US" smtClean="0"/>
              <a:t>Click icon to add picture</a:t>
            </a:r>
            <a:endParaRPr lang="en-US" dirty="0"/>
          </a:p>
        </p:txBody>
      </p:sp>
      <p:sp>
        <p:nvSpPr>
          <p:cNvPr id="19" name="Rectangle 18"/>
          <p:cNvSpPr/>
          <p:nvPr/>
        </p:nvSpPr>
        <p:spPr>
          <a:xfrm>
            <a:off x="0" y="-10886"/>
            <a:ext cx="9144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2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141" y="111329"/>
            <a:ext cx="923659" cy="669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1" name="Straight Connector 20"/>
          <p:cNvCxnSpPr/>
          <p:nvPr/>
        </p:nvCxnSpPr>
        <p:spPr>
          <a:xfrm>
            <a:off x="1228718" y="111329"/>
            <a:ext cx="0" cy="66997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615184" y="906462"/>
            <a:ext cx="0" cy="57698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6670589"/>
            <a:ext cx="9144000" cy="1918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3" name="TextBox 22"/>
          <p:cNvSpPr txBox="1"/>
          <p:nvPr/>
        </p:nvSpPr>
        <p:spPr>
          <a:xfrm>
            <a:off x="5599672" y="6662352"/>
            <a:ext cx="3429000" cy="200055"/>
          </a:xfrm>
          <a:prstGeom prst="rect">
            <a:avLst/>
          </a:prstGeom>
          <a:noFill/>
        </p:spPr>
        <p:txBody>
          <a:bodyPr wrap="square" rtlCol="0">
            <a:spAutoFit/>
          </a:bodyPr>
          <a:lstStyle/>
          <a:p>
            <a:pPr algn="r">
              <a:defRPr/>
            </a:pPr>
            <a:fld id="{2B1C7DDA-623C-4B13-948B-A4728858D598}" type="datetime4">
              <a:rPr lang="en-US" sz="700">
                <a:solidFill>
                  <a:srgbClr val="FFFFFF"/>
                </a:solidFill>
                <a:latin typeface="Trebuchet MS" pitchFamily="34" charset="0"/>
              </a:rPr>
              <a:pPr algn="r">
                <a:defRPr/>
              </a:pPr>
              <a:t>June 27, 2018</a:t>
            </a:fld>
            <a:r>
              <a:rPr lang="en-US" sz="700" dirty="0">
                <a:solidFill>
                  <a:srgbClr val="FFFFFF"/>
                </a:solidFill>
                <a:latin typeface="Trebuchet MS" pitchFamily="34" charset="0"/>
              </a:rPr>
              <a:t>   |  © </a:t>
            </a:r>
            <a:r>
              <a:rPr lang="en-US" sz="700" dirty="0" smtClean="0">
                <a:solidFill>
                  <a:srgbClr val="FFFFFF"/>
                </a:solidFill>
                <a:latin typeface="Trebuchet MS" pitchFamily="34" charset="0"/>
              </a:rPr>
              <a:t>2</a:t>
            </a:r>
            <a:r>
              <a:rPr lang="en-US" sz="700" spc="-50" dirty="0" smtClean="0">
                <a:solidFill>
                  <a:srgbClr val="FFFFFF"/>
                </a:solidFill>
                <a:latin typeface="Trebuchet MS" pitchFamily="34" charset="0"/>
              </a:rPr>
              <a:t>01</a:t>
            </a:r>
            <a:r>
              <a:rPr lang="en-US" sz="700" spc="0" dirty="0">
                <a:solidFill>
                  <a:srgbClr val="FFFFFF"/>
                </a:solidFill>
                <a:latin typeface="Trebuchet MS" pitchFamily="34" charset="0"/>
              </a:rPr>
              <a:t>8</a:t>
            </a:r>
            <a:r>
              <a:rPr lang="en-US" sz="700" dirty="0" smtClean="0">
                <a:solidFill>
                  <a:srgbClr val="FFFFFF"/>
                </a:solidFill>
                <a:latin typeface="Trebuchet MS" pitchFamily="34" charset="0"/>
              </a:rPr>
              <a:t> </a:t>
            </a:r>
            <a:r>
              <a:rPr lang="en-US" sz="700" dirty="0" err="1">
                <a:solidFill>
                  <a:srgbClr val="FFFFFF"/>
                </a:solidFill>
                <a:latin typeface="Trebuchet MS" pitchFamily="34" charset="0"/>
              </a:rPr>
              <a:t>ExlService</a:t>
            </a:r>
            <a:r>
              <a:rPr lang="en-US" sz="700" dirty="0">
                <a:solidFill>
                  <a:srgbClr val="FFFFFF"/>
                </a:solidFill>
                <a:latin typeface="Trebuchet MS" pitchFamily="34" charset="0"/>
              </a:rPr>
              <a:t> Holdings, Inc.  |  </a:t>
            </a:r>
            <a:fld id="{F360D5E4-244F-4800-BA6D-7E97606161F8}" type="slidenum">
              <a:rPr lang="en-US" sz="700" b="1">
                <a:solidFill>
                  <a:srgbClr val="F78C34"/>
                </a:solidFill>
                <a:latin typeface="Trebuchet MS" pitchFamily="34" charset="0"/>
              </a:rPr>
              <a:pPr algn="r">
                <a:defRPr/>
              </a:pPr>
              <a:t>‹#›</a:t>
            </a:fld>
            <a:endParaRPr lang="en-US" sz="700" dirty="0">
              <a:solidFill>
                <a:srgbClr val="FFFFFF"/>
              </a:solidFill>
              <a:latin typeface="Trebuchet MS" pitchFamily="34" charset="0"/>
            </a:endParaRPr>
          </a:p>
        </p:txBody>
      </p:sp>
      <p:sp>
        <p:nvSpPr>
          <p:cNvPr id="6" name="Text Placeholder 5"/>
          <p:cNvSpPr>
            <a:spLocks noGrp="1"/>
          </p:cNvSpPr>
          <p:nvPr>
            <p:ph type="body" sz="quarter" idx="11" hasCustomPrompt="1"/>
          </p:nvPr>
        </p:nvSpPr>
        <p:spPr>
          <a:xfrm>
            <a:off x="2615185" y="1639888"/>
            <a:ext cx="943232" cy="4933907"/>
          </a:xfrm>
        </p:spPr>
        <p:txBody>
          <a:bodyPr/>
          <a:lstStyle>
            <a:lvl1pPr algn="r">
              <a:lnSpc>
                <a:spcPct val="100000"/>
              </a:lnSpc>
              <a:spcAft>
                <a:spcPts val="600"/>
              </a:spcAft>
              <a:defRPr/>
            </a:lvl1pPr>
          </a:lstStyle>
          <a:p>
            <a:pPr lvl="0"/>
            <a:r>
              <a:rPr lang="en-US" dirty="0" smtClean="0"/>
              <a:t>#</a:t>
            </a:r>
          </a:p>
        </p:txBody>
      </p:sp>
      <p:sp>
        <p:nvSpPr>
          <p:cNvPr id="16" name="Text Placeholder 5"/>
          <p:cNvSpPr>
            <a:spLocks noGrp="1"/>
          </p:cNvSpPr>
          <p:nvPr>
            <p:ph type="body" sz="quarter" idx="12" hasCustomPrompt="1"/>
          </p:nvPr>
        </p:nvSpPr>
        <p:spPr>
          <a:xfrm>
            <a:off x="3657600" y="1639888"/>
            <a:ext cx="5148650" cy="4933907"/>
          </a:xfrm>
        </p:spPr>
        <p:txBody>
          <a:bodyPr/>
          <a:lstStyle>
            <a:lvl1pPr>
              <a:lnSpc>
                <a:spcPct val="100000"/>
              </a:lnSpc>
              <a:spcAft>
                <a:spcPts val="600"/>
              </a:spcAft>
              <a:defRPr>
                <a:solidFill>
                  <a:schemeClr val="tx1"/>
                </a:solidFill>
                <a:latin typeface="Century Gothic" pitchFamily="34" charset="0"/>
              </a:defRPr>
            </a:lvl1pPr>
          </a:lstStyle>
          <a:p>
            <a:pPr lvl="0"/>
            <a:r>
              <a:rPr lang="en-US" dirty="0" smtClean="0"/>
              <a:t>Section title here</a:t>
            </a:r>
          </a:p>
        </p:txBody>
      </p:sp>
      <p:sp>
        <p:nvSpPr>
          <p:cNvPr id="11" name="Text Placeholder 10"/>
          <p:cNvSpPr>
            <a:spLocks noGrp="1"/>
          </p:cNvSpPr>
          <p:nvPr>
            <p:ph type="body" sz="quarter" idx="13" hasCustomPrompt="1"/>
          </p:nvPr>
        </p:nvSpPr>
        <p:spPr>
          <a:xfrm>
            <a:off x="1671952" y="1203040"/>
            <a:ext cx="1886464" cy="419816"/>
          </a:xfrm>
        </p:spPr>
        <p:txBody>
          <a:bodyPr>
            <a:noAutofit/>
          </a:bodyPr>
          <a:lstStyle>
            <a:lvl1pPr algn="r">
              <a:defRPr sz="2400"/>
            </a:lvl1pPr>
            <a:lvl2pPr algn="r">
              <a:defRPr/>
            </a:lvl2pPr>
            <a:lvl3pPr algn="r">
              <a:defRPr/>
            </a:lvl3pPr>
            <a:lvl4pPr algn="r">
              <a:defRPr/>
            </a:lvl4pPr>
            <a:lvl5pPr algn="r">
              <a:defRPr/>
            </a:lvl5pPr>
          </a:lstStyle>
          <a:p>
            <a:pPr lvl="0"/>
            <a:r>
              <a:rPr lang="en-US" dirty="0" smtClean="0"/>
              <a:t>Page/Time</a:t>
            </a:r>
          </a:p>
        </p:txBody>
      </p:sp>
      <p:sp>
        <p:nvSpPr>
          <p:cNvPr id="14" name="Text Placeholder 3"/>
          <p:cNvSpPr>
            <a:spLocks noGrp="1"/>
          </p:cNvSpPr>
          <p:nvPr>
            <p:ph type="body" sz="quarter" idx="14" hasCustomPrompt="1"/>
          </p:nvPr>
        </p:nvSpPr>
        <p:spPr>
          <a:xfrm>
            <a:off x="1310070" y="-10886"/>
            <a:ext cx="7652698" cy="914400"/>
          </a:xfrm>
        </p:spPr>
        <p:txBody>
          <a:bodyPr anchor="ctr">
            <a:noAutofit/>
          </a:bodyPr>
          <a:lstStyle>
            <a:lvl1pPr>
              <a:lnSpc>
                <a:spcPts val="2900"/>
              </a:lnSpc>
              <a:spcAft>
                <a:spcPts val="0"/>
              </a:spcAft>
              <a:defRPr lang="en-US" sz="2800" kern="1200" baseline="0" dirty="0" smtClean="0">
                <a:solidFill>
                  <a:schemeClr val="bg1"/>
                </a:solidFill>
                <a:latin typeface="Trebuchet MS" pitchFamily="34" charset="0"/>
                <a:ea typeface="+mj-ea"/>
                <a:cs typeface="+mj-cs"/>
              </a:defRPr>
            </a:lvl1pPr>
            <a:lvl2pPr>
              <a:defRPr lang="en-US" sz="2800" kern="1200" dirty="0" smtClean="0">
                <a:solidFill>
                  <a:schemeClr val="bg1"/>
                </a:solidFill>
                <a:latin typeface="Trebuchet MS" pitchFamily="34" charset="0"/>
                <a:ea typeface="+mj-ea"/>
                <a:cs typeface="+mj-cs"/>
              </a:defRPr>
            </a:lvl2pPr>
            <a:lvl3pPr>
              <a:defRPr lang="en-US" sz="2800" kern="1200" dirty="0" smtClean="0">
                <a:solidFill>
                  <a:schemeClr val="bg1"/>
                </a:solidFill>
                <a:latin typeface="Trebuchet MS" pitchFamily="34" charset="0"/>
                <a:ea typeface="+mj-ea"/>
                <a:cs typeface="+mj-cs"/>
              </a:defRPr>
            </a:lvl3pPr>
            <a:lvl4pPr>
              <a:defRPr lang="en-US" sz="2800" kern="1200" dirty="0" smtClean="0">
                <a:solidFill>
                  <a:schemeClr val="bg1"/>
                </a:solidFill>
                <a:latin typeface="Trebuchet MS" pitchFamily="34" charset="0"/>
                <a:ea typeface="+mj-ea"/>
                <a:cs typeface="+mj-cs"/>
              </a:defRPr>
            </a:lvl4pPr>
            <a:lvl5pPr>
              <a:defRPr lang="en-US" sz="2800" kern="1200" dirty="0">
                <a:solidFill>
                  <a:schemeClr val="bg1"/>
                </a:solidFill>
                <a:latin typeface="Trebuchet MS" pitchFamily="34" charset="0"/>
                <a:ea typeface="+mj-ea"/>
                <a:cs typeface="+mj-cs"/>
              </a:defRPr>
            </a:lvl5pPr>
          </a:lstStyle>
          <a:p>
            <a:pPr lvl="0"/>
            <a:r>
              <a:rPr lang="en-US" dirty="0" smtClean="0"/>
              <a:t>Agenda or Table of Contents</a:t>
            </a:r>
          </a:p>
        </p:txBody>
      </p:sp>
      <p:cxnSp>
        <p:nvCxnSpPr>
          <p:cNvPr id="27" name="Straight Connector 26"/>
          <p:cNvCxnSpPr/>
          <p:nvPr userDrawn="1"/>
        </p:nvCxnSpPr>
        <p:spPr>
          <a:xfrm>
            <a:off x="2615184" y="906462"/>
            <a:ext cx="0" cy="57698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9399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0" y="-10886"/>
            <a:ext cx="9144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141" y="111329"/>
            <a:ext cx="923659" cy="669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Straight Connector 7"/>
          <p:cNvCxnSpPr/>
          <p:nvPr/>
        </p:nvCxnSpPr>
        <p:spPr>
          <a:xfrm>
            <a:off x="1228718" y="111329"/>
            <a:ext cx="0" cy="66997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6670589"/>
            <a:ext cx="9144000" cy="1918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0" name="TextBox 9"/>
          <p:cNvSpPr txBox="1"/>
          <p:nvPr/>
        </p:nvSpPr>
        <p:spPr>
          <a:xfrm>
            <a:off x="5599672" y="6662352"/>
            <a:ext cx="3429000" cy="200055"/>
          </a:xfrm>
          <a:prstGeom prst="rect">
            <a:avLst/>
          </a:prstGeom>
          <a:noFill/>
        </p:spPr>
        <p:txBody>
          <a:bodyPr wrap="square" rtlCol="0">
            <a:spAutoFit/>
          </a:bodyPr>
          <a:lstStyle/>
          <a:p>
            <a:pPr algn="r">
              <a:defRPr/>
            </a:pPr>
            <a:fld id="{2B1C7DDA-623C-4B13-948B-A4728858D598}" type="datetime4">
              <a:rPr lang="en-US" sz="700">
                <a:solidFill>
                  <a:srgbClr val="FFFFFF"/>
                </a:solidFill>
                <a:latin typeface="Trebuchet MS" pitchFamily="34" charset="0"/>
              </a:rPr>
              <a:pPr algn="r">
                <a:defRPr/>
              </a:pPr>
              <a:t>June 27, 2018</a:t>
            </a:fld>
            <a:r>
              <a:rPr lang="en-US" sz="700" dirty="0">
                <a:solidFill>
                  <a:srgbClr val="FFFFFF"/>
                </a:solidFill>
                <a:latin typeface="Trebuchet MS" pitchFamily="34" charset="0"/>
              </a:rPr>
              <a:t>   |  © </a:t>
            </a:r>
            <a:r>
              <a:rPr lang="en-US" sz="700" dirty="0" smtClean="0">
                <a:solidFill>
                  <a:srgbClr val="FFFFFF"/>
                </a:solidFill>
                <a:latin typeface="Trebuchet MS" pitchFamily="34" charset="0"/>
              </a:rPr>
              <a:t>2</a:t>
            </a:r>
            <a:r>
              <a:rPr lang="en-US" sz="700" spc="-50" dirty="0" smtClean="0">
                <a:solidFill>
                  <a:srgbClr val="FFFFFF"/>
                </a:solidFill>
                <a:latin typeface="Trebuchet MS" pitchFamily="34" charset="0"/>
              </a:rPr>
              <a:t>01</a:t>
            </a:r>
            <a:r>
              <a:rPr lang="en-US" sz="700" spc="0" dirty="0">
                <a:solidFill>
                  <a:srgbClr val="FFFFFF"/>
                </a:solidFill>
                <a:latin typeface="Trebuchet MS" pitchFamily="34" charset="0"/>
              </a:rPr>
              <a:t>8</a:t>
            </a:r>
            <a:r>
              <a:rPr lang="en-US" sz="700" dirty="0" smtClean="0">
                <a:solidFill>
                  <a:srgbClr val="FFFFFF"/>
                </a:solidFill>
                <a:latin typeface="Trebuchet MS" pitchFamily="34" charset="0"/>
              </a:rPr>
              <a:t> </a:t>
            </a:r>
            <a:r>
              <a:rPr lang="en-US" sz="700" dirty="0" err="1">
                <a:solidFill>
                  <a:srgbClr val="FFFFFF"/>
                </a:solidFill>
                <a:latin typeface="Trebuchet MS" pitchFamily="34" charset="0"/>
              </a:rPr>
              <a:t>ExlService</a:t>
            </a:r>
            <a:r>
              <a:rPr lang="en-US" sz="700" dirty="0">
                <a:solidFill>
                  <a:srgbClr val="FFFFFF"/>
                </a:solidFill>
                <a:latin typeface="Trebuchet MS" pitchFamily="34" charset="0"/>
              </a:rPr>
              <a:t> Holdings, Inc.  |  </a:t>
            </a:r>
            <a:fld id="{F360D5E4-244F-4800-BA6D-7E97606161F8}" type="slidenum">
              <a:rPr lang="en-US" sz="700" b="1">
                <a:solidFill>
                  <a:srgbClr val="F78C34"/>
                </a:solidFill>
                <a:latin typeface="Trebuchet MS" pitchFamily="34" charset="0"/>
              </a:rPr>
              <a:pPr algn="r">
                <a:defRPr/>
              </a:pPr>
              <a:t>‹#›</a:t>
            </a:fld>
            <a:endParaRPr lang="en-US" sz="700" dirty="0">
              <a:solidFill>
                <a:srgbClr val="FFFFFF"/>
              </a:solidFill>
              <a:latin typeface="Trebuchet MS" pitchFamily="34" charset="0"/>
            </a:endParaRPr>
          </a:p>
        </p:txBody>
      </p:sp>
      <p:sp>
        <p:nvSpPr>
          <p:cNvPr id="11" name="Text Placeholder 3"/>
          <p:cNvSpPr>
            <a:spLocks noGrp="1"/>
          </p:cNvSpPr>
          <p:nvPr>
            <p:ph type="body" sz="quarter" idx="10" hasCustomPrompt="1"/>
          </p:nvPr>
        </p:nvSpPr>
        <p:spPr>
          <a:xfrm>
            <a:off x="1310070" y="-10886"/>
            <a:ext cx="7652698" cy="914400"/>
          </a:xfrm>
        </p:spPr>
        <p:txBody>
          <a:bodyPr anchor="ctr">
            <a:noAutofit/>
          </a:bodyPr>
          <a:lstStyle>
            <a:lvl1pPr>
              <a:lnSpc>
                <a:spcPts val="2900"/>
              </a:lnSpc>
              <a:spcAft>
                <a:spcPts val="0"/>
              </a:spcAft>
              <a:defRPr lang="en-US" sz="2800" kern="1200" dirty="0" smtClean="0">
                <a:solidFill>
                  <a:schemeClr val="bg1"/>
                </a:solidFill>
                <a:latin typeface="Trebuchet MS" pitchFamily="34" charset="0"/>
                <a:ea typeface="+mj-ea"/>
                <a:cs typeface="+mj-cs"/>
              </a:defRPr>
            </a:lvl1pPr>
            <a:lvl2pPr>
              <a:defRPr lang="en-US" sz="2800" kern="1200" dirty="0" smtClean="0">
                <a:solidFill>
                  <a:schemeClr val="bg1"/>
                </a:solidFill>
                <a:latin typeface="Trebuchet MS" pitchFamily="34" charset="0"/>
                <a:ea typeface="+mj-ea"/>
                <a:cs typeface="+mj-cs"/>
              </a:defRPr>
            </a:lvl2pPr>
            <a:lvl3pPr>
              <a:defRPr lang="en-US" sz="2800" kern="1200" dirty="0" smtClean="0">
                <a:solidFill>
                  <a:schemeClr val="bg1"/>
                </a:solidFill>
                <a:latin typeface="Trebuchet MS" pitchFamily="34" charset="0"/>
                <a:ea typeface="+mj-ea"/>
                <a:cs typeface="+mj-cs"/>
              </a:defRPr>
            </a:lvl3pPr>
            <a:lvl4pPr>
              <a:defRPr lang="en-US" sz="2800" kern="1200" dirty="0" smtClean="0">
                <a:solidFill>
                  <a:schemeClr val="bg1"/>
                </a:solidFill>
                <a:latin typeface="Trebuchet MS" pitchFamily="34" charset="0"/>
                <a:ea typeface="+mj-ea"/>
                <a:cs typeface="+mj-cs"/>
              </a:defRPr>
            </a:lvl4pPr>
            <a:lvl5pPr>
              <a:defRPr lang="en-US" sz="2800" kern="1200" dirty="0">
                <a:solidFill>
                  <a:schemeClr val="bg1"/>
                </a:solidFill>
                <a:latin typeface="Trebuchet MS" pitchFamily="34" charset="0"/>
                <a:ea typeface="+mj-ea"/>
                <a:cs typeface="+mj-cs"/>
              </a:defRPr>
            </a:lvl5pPr>
          </a:lstStyle>
          <a:p>
            <a:pPr lvl="0"/>
            <a:r>
              <a:rPr lang="en-US" dirty="0" smtClean="0"/>
              <a:t>Click to Add Slide Title</a:t>
            </a:r>
          </a:p>
        </p:txBody>
      </p:sp>
    </p:spTree>
    <p:extLst>
      <p:ext uri="{BB962C8B-B14F-4D97-AF65-F5344CB8AC3E}">
        <p14:creationId xmlns:p14="http://schemas.microsoft.com/office/powerpoint/2010/main" val="41560736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se Study">
    <p:spTree>
      <p:nvGrpSpPr>
        <p:cNvPr id="1" name=""/>
        <p:cNvGrpSpPr/>
        <p:nvPr/>
      </p:nvGrpSpPr>
      <p:grpSpPr>
        <a:xfrm>
          <a:off x="0" y="0"/>
          <a:ext cx="0" cy="0"/>
          <a:chOff x="0" y="0"/>
          <a:chExt cx="0" cy="0"/>
        </a:xfrm>
      </p:grpSpPr>
      <p:sp>
        <p:nvSpPr>
          <p:cNvPr id="35" name="Rectangle 34"/>
          <p:cNvSpPr/>
          <p:nvPr/>
        </p:nvSpPr>
        <p:spPr>
          <a:xfrm>
            <a:off x="6528157" y="906461"/>
            <a:ext cx="2615843" cy="57698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9" name="Rectangle 18"/>
          <p:cNvSpPr/>
          <p:nvPr/>
        </p:nvSpPr>
        <p:spPr>
          <a:xfrm>
            <a:off x="0" y="-10886"/>
            <a:ext cx="9144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2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141" y="111329"/>
            <a:ext cx="923659" cy="669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1" name="Straight Connector 20"/>
          <p:cNvCxnSpPr/>
          <p:nvPr/>
        </p:nvCxnSpPr>
        <p:spPr>
          <a:xfrm>
            <a:off x="1228718" y="111329"/>
            <a:ext cx="0" cy="66997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528157" y="906462"/>
            <a:ext cx="0" cy="57698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6670589"/>
            <a:ext cx="9144000" cy="1918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3" name="TextBox 22"/>
          <p:cNvSpPr txBox="1"/>
          <p:nvPr/>
        </p:nvSpPr>
        <p:spPr>
          <a:xfrm>
            <a:off x="5599672" y="6662352"/>
            <a:ext cx="3429000" cy="200055"/>
          </a:xfrm>
          <a:prstGeom prst="rect">
            <a:avLst/>
          </a:prstGeom>
          <a:noFill/>
        </p:spPr>
        <p:txBody>
          <a:bodyPr wrap="square" rtlCol="0">
            <a:spAutoFit/>
          </a:bodyPr>
          <a:lstStyle/>
          <a:p>
            <a:pPr algn="r">
              <a:defRPr/>
            </a:pPr>
            <a:fld id="{2B1C7DDA-623C-4B13-948B-A4728858D598}" type="datetime4">
              <a:rPr lang="en-US" sz="700">
                <a:solidFill>
                  <a:srgbClr val="FFFFFF"/>
                </a:solidFill>
                <a:latin typeface="Trebuchet MS" pitchFamily="34" charset="0"/>
              </a:rPr>
              <a:pPr algn="r">
                <a:defRPr/>
              </a:pPr>
              <a:t>June 27, 2018</a:t>
            </a:fld>
            <a:r>
              <a:rPr lang="en-US" sz="700" dirty="0">
                <a:solidFill>
                  <a:srgbClr val="FFFFFF"/>
                </a:solidFill>
                <a:latin typeface="Trebuchet MS" pitchFamily="34" charset="0"/>
              </a:rPr>
              <a:t>   |  © </a:t>
            </a:r>
            <a:r>
              <a:rPr lang="en-US" sz="700" dirty="0" smtClean="0">
                <a:solidFill>
                  <a:srgbClr val="FFFFFF"/>
                </a:solidFill>
                <a:latin typeface="Trebuchet MS" pitchFamily="34" charset="0"/>
              </a:rPr>
              <a:t>2</a:t>
            </a:r>
            <a:r>
              <a:rPr lang="en-US" sz="700" spc="-50" dirty="0" smtClean="0">
                <a:solidFill>
                  <a:srgbClr val="FFFFFF"/>
                </a:solidFill>
                <a:latin typeface="Trebuchet MS" pitchFamily="34" charset="0"/>
              </a:rPr>
              <a:t>01</a:t>
            </a:r>
            <a:r>
              <a:rPr lang="en-US" sz="700" spc="0" dirty="0">
                <a:solidFill>
                  <a:srgbClr val="FFFFFF"/>
                </a:solidFill>
                <a:latin typeface="Trebuchet MS" pitchFamily="34" charset="0"/>
              </a:rPr>
              <a:t>8</a:t>
            </a:r>
            <a:r>
              <a:rPr lang="en-US" sz="700" dirty="0" smtClean="0">
                <a:solidFill>
                  <a:srgbClr val="FFFFFF"/>
                </a:solidFill>
                <a:latin typeface="Trebuchet MS" pitchFamily="34" charset="0"/>
              </a:rPr>
              <a:t> </a:t>
            </a:r>
            <a:r>
              <a:rPr lang="en-US" sz="700" dirty="0" err="1">
                <a:solidFill>
                  <a:srgbClr val="FFFFFF"/>
                </a:solidFill>
                <a:latin typeface="Trebuchet MS" pitchFamily="34" charset="0"/>
              </a:rPr>
              <a:t>ExlService</a:t>
            </a:r>
            <a:r>
              <a:rPr lang="en-US" sz="700" dirty="0">
                <a:solidFill>
                  <a:srgbClr val="FFFFFF"/>
                </a:solidFill>
                <a:latin typeface="Trebuchet MS" pitchFamily="34" charset="0"/>
              </a:rPr>
              <a:t> Holdings, Inc.  |  </a:t>
            </a:r>
            <a:fld id="{F360D5E4-244F-4800-BA6D-7E97606161F8}" type="slidenum">
              <a:rPr lang="en-US" sz="700" b="1">
                <a:solidFill>
                  <a:srgbClr val="F78C34"/>
                </a:solidFill>
                <a:latin typeface="Trebuchet MS" pitchFamily="34" charset="0"/>
              </a:rPr>
              <a:pPr algn="r">
                <a:defRPr/>
              </a:pPr>
              <a:t>‹#›</a:t>
            </a:fld>
            <a:endParaRPr lang="en-US" sz="700" dirty="0">
              <a:solidFill>
                <a:srgbClr val="FFFFFF"/>
              </a:solidFill>
              <a:latin typeface="Trebuchet MS" pitchFamily="34" charset="0"/>
            </a:endParaRPr>
          </a:p>
        </p:txBody>
      </p:sp>
      <p:sp>
        <p:nvSpPr>
          <p:cNvPr id="14" name="Text Placeholder 3"/>
          <p:cNvSpPr>
            <a:spLocks noGrp="1"/>
          </p:cNvSpPr>
          <p:nvPr>
            <p:ph type="body" sz="quarter" idx="14" hasCustomPrompt="1"/>
          </p:nvPr>
        </p:nvSpPr>
        <p:spPr>
          <a:xfrm>
            <a:off x="1310070" y="321276"/>
            <a:ext cx="7718602" cy="582238"/>
          </a:xfrm>
        </p:spPr>
        <p:txBody>
          <a:bodyPr lIns="91440" anchor="ctr">
            <a:normAutofit/>
          </a:bodyPr>
          <a:lstStyle>
            <a:lvl1pPr>
              <a:lnSpc>
                <a:spcPct val="100000"/>
              </a:lnSpc>
              <a:spcAft>
                <a:spcPts val="0"/>
              </a:spcAft>
              <a:defRPr lang="en-US" sz="2800" kern="1200" baseline="0" dirty="0" smtClean="0">
                <a:solidFill>
                  <a:schemeClr val="bg1"/>
                </a:solidFill>
                <a:latin typeface="Trebuchet MS" pitchFamily="34" charset="0"/>
                <a:ea typeface="+mj-ea"/>
                <a:cs typeface="+mj-cs"/>
              </a:defRPr>
            </a:lvl1pPr>
            <a:lvl2pPr>
              <a:defRPr lang="en-US" sz="2800" kern="1200" dirty="0" smtClean="0">
                <a:solidFill>
                  <a:schemeClr val="bg1"/>
                </a:solidFill>
                <a:latin typeface="Trebuchet MS" pitchFamily="34" charset="0"/>
                <a:ea typeface="+mj-ea"/>
                <a:cs typeface="+mj-cs"/>
              </a:defRPr>
            </a:lvl2pPr>
            <a:lvl3pPr>
              <a:defRPr lang="en-US" sz="2800" kern="1200" dirty="0" smtClean="0">
                <a:solidFill>
                  <a:schemeClr val="bg1"/>
                </a:solidFill>
                <a:latin typeface="Trebuchet MS" pitchFamily="34" charset="0"/>
                <a:ea typeface="+mj-ea"/>
                <a:cs typeface="+mj-cs"/>
              </a:defRPr>
            </a:lvl3pPr>
            <a:lvl4pPr>
              <a:defRPr lang="en-US" sz="2800" kern="1200" dirty="0" smtClean="0">
                <a:solidFill>
                  <a:schemeClr val="bg1"/>
                </a:solidFill>
                <a:latin typeface="Trebuchet MS" pitchFamily="34" charset="0"/>
                <a:ea typeface="+mj-ea"/>
                <a:cs typeface="+mj-cs"/>
              </a:defRPr>
            </a:lvl4pPr>
            <a:lvl5pPr>
              <a:defRPr lang="en-US" sz="2800" kern="1200" dirty="0">
                <a:solidFill>
                  <a:schemeClr val="bg1"/>
                </a:solidFill>
                <a:latin typeface="Trebuchet MS" pitchFamily="34" charset="0"/>
                <a:ea typeface="+mj-ea"/>
                <a:cs typeface="+mj-cs"/>
              </a:defRPr>
            </a:lvl5pPr>
          </a:lstStyle>
          <a:p>
            <a:pPr lvl="0"/>
            <a:r>
              <a:rPr lang="en-US" dirty="0" smtClean="0"/>
              <a:t>Title Should be a Catch Phrase</a:t>
            </a:r>
          </a:p>
        </p:txBody>
      </p:sp>
      <p:sp>
        <p:nvSpPr>
          <p:cNvPr id="9" name="Text Placeholder 8"/>
          <p:cNvSpPr>
            <a:spLocks noGrp="1"/>
          </p:cNvSpPr>
          <p:nvPr>
            <p:ph type="body" sz="quarter" idx="15" hasCustomPrompt="1"/>
          </p:nvPr>
        </p:nvSpPr>
        <p:spPr>
          <a:xfrm>
            <a:off x="374823" y="963740"/>
            <a:ext cx="6043056" cy="700301"/>
          </a:xfrm>
        </p:spPr>
        <p:txBody>
          <a:bodyPr anchor="ctr">
            <a:normAutofit/>
          </a:bodyPr>
          <a:lstStyle>
            <a:lvl1pPr>
              <a:lnSpc>
                <a:spcPts val="2200"/>
              </a:lnSpc>
              <a:spcAft>
                <a:spcPts val="0"/>
              </a:spcAft>
              <a:defRPr sz="2000" baseline="0">
                <a:solidFill>
                  <a:schemeClr val="tx1"/>
                </a:solidFill>
              </a:defRPr>
            </a:lvl1pPr>
          </a:lstStyle>
          <a:p>
            <a:pPr lvl="0"/>
            <a:r>
              <a:rPr lang="en-US" dirty="0" smtClean="0"/>
              <a:t>Subtitle text goes here</a:t>
            </a:r>
          </a:p>
        </p:txBody>
      </p:sp>
      <p:sp>
        <p:nvSpPr>
          <p:cNvPr id="13" name="Text Placeholder 12"/>
          <p:cNvSpPr>
            <a:spLocks noGrp="1"/>
          </p:cNvSpPr>
          <p:nvPr>
            <p:ph type="body" sz="quarter" idx="16" hasCustomPrompt="1"/>
          </p:nvPr>
        </p:nvSpPr>
        <p:spPr>
          <a:xfrm>
            <a:off x="374823" y="2289733"/>
            <a:ext cx="2912074" cy="914400"/>
          </a:xfrm>
        </p:spPr>
        <p:txBody>
          <a:bodyPr/>
          <a:lstStyle>
            <a:lvl1pPr>
              <a:lnSpc>
                <a:spcPct val="100000"/>
              </a:lnSpc>
              <a:spcAft>
                <a:spcPts val="600"/>
              </a:spcAft>
              <a:defRPr sz="1400">
                <a:solidFill>
                  <a:schemeClr val="tx1"/>
                </a:solidFill>
                <a:latin typeface="+mn-lt"/>
              </a:defRPr>
            </a:lvl1pPr>
            <a:lvl2pPr>
              <a:defRPr sz="1400"/>
            </a:lvl2pPr>
            <a:lvl3pPr>
              <a:defRPr sz="1400"/>
            </a:lvl3pPr>
            <a:lvl4pPr>
              <a:defRPr sz="1400"/>
            </a:lvl4pPr>
            <a:lvl5pPr>
              <a:defRPr sz="1400"/>
            </a:lvl5pPr>
          </a:lstStyle>
          <a:p>
            <a:pPr lvl="0"/>
            <a:r>
              <a:rPr lang="en-US" dirty="0" smtClean="0"/>
              <a:t>Body text description of the client.</a:t>
            </a:r>
          </a:p>
        </p:txBody>
      </p:sp>
      <p:sp>
        <p:nvSpPr>
          <p:cNvPr id="28" name="Text Placeholder 12"/>
          <p:cNvSpPr>
            <a:spLocks noGrp="1"/>
          </p:cNvSpPr>
          <p:nvPr>
            <p:ph type="body" sz="quarter" idx="17" hasCustomPrompt="1"/>
          </p:nvPr>
        </p:nvSpPr>
        <p:spPr>
          <a:xfrm>
            <a:off x="374823" y="1869989"/>
            <a:ext cx="2912074" cy="412277"/>
          </a:xfrm>
        </p:spPr>
        <p:txBody>
          <a:bodyPr/>
          <a:lstStyle>
            <a:lvl1pPr>
              <a:lnSpc>
                <a:spcPct val="100000"/>
              </a:lnSpc>
              <a:spcAft>
                <a:spcPts val="600"/>
              </a:spcAft>
              <a:defRPr sz="2000"/>
            </a:lvl1pPr>
          </a:lstStyle>
          <a:p>
            <a:pPr lvl="0"/>
            <a:r>
              <a:rPr lang="en-US" dirty="0" smtClean="0"/>
              <a:t>Client</a:t>
            </a:r>
          </a:p>
        </p:txBody>
      </p:sp>
      <p:sp>
        <p:nvSpPr>
          <p:cNvPr id="29" name="Text Placeholder 12"/>
          <p:cNvSpPr>
            <a:spLocks noGrp="1"/>
          </p:cNvSpPr>
          <p:nvPr>
            <p:ph type="body" sz="quarter" idx="18" hasCustomPrompt="1"/>
          </p:nvPr>
        </p:nvSpPr>
        <p:spPr>
          <a:xfrm>
            <a:off x="3405111" y="2289732"/>
            <a:ext cx="2912074" cy="4234635"/>
          </a:xfrm>
        </p:spPr>
        <p:txBody>
          <a:bodyPr/>
          <a:lstStyle>
            <a:lvl1pPr>
              <a:lnSpc>
                <a:spcPct val="100000"/>
              </a:lnSpc>
              <a:spcAft>
                <a:spcPts val="600"/>
              </a:spcAft>
              <a:defRPr sz="1400">
                <a:solidFill>
                  <a:schemeClr val="tx1"/>
                </a:solidFill>
                <a:latin typeface="+mn-lt"/>
              </a:defRPr>
            </a:lvl1pPr>
            <a:lvl2pPr marL="173038" indent="-173038">
              <a:defRPr sz="1400"/>
            </a:lvl2pPr>
            <a:lvl3pPr>
              <a:defRPr sz="1400"/>
            </a:lvl3pPr>
            <a:lvl4pPr>
              <a:defRPr sz="1400"/>
            </a:lvl4pPr>
            <a:lvl5pPr>
              <a:defRPr sz="1400"/>
            </a:lvl5pPr>
          </a:lstStyle>
          <a:p>
            <a:pPr lvl="0"/>
            <a:r>
              <a:rPr lang="en-US" dirty="0" smtClean="0"/>
              <a:t>Body text description of the solution.</a:t>
            </a:r>
          </a:p>
          <a:p>
            <a:pPr lvl="1"/>
            <a:r>
              <a:rPr lang="en-US" dirty="0" smtClean="0"/>
              <a:t>Bullets if necessary</a:t>
            </a:r>
            <a:endParaRPr lang="en-US" dirty="0"/>
          </a:p>
        </p:txBody>
      </p:sp>
      <p:sp>
        <p:nvSpPr>
          <p:cNvPr id="30" name="Text Placeholder 12"/>
          <p:cNvSpPr>
            <a:spLocks noGrp="1"/>
          </p:cNvSpPr>
          <p:nvPr>
            <p:ph type="body" sz="quarter" idx="19" hasCustomPrompt="1"/>
          </p:nvPr>
        </p:nvSpPr>
        <p:spPr>
          <a:xfrm>
            <a:off x="3405111" y="1869989"/>
            <a:ext cx="2912074" cy="412277"/>
          </a:xfrm>
        </p:spPr>
        <p:txBody>
          <a:bodyPr/>
          <a:lstStyle>
            <a:lvl1pPr>
              <a:lnSpc>
                <a:spcPct val="100000"/>
              </a:lnSpc>
              <a:spcAft>
                <a:spcPts val="600"/>
              </a:spcAft>
              <a:defRPr sz="2000"/>
            </a:lvl1pPr>
          </a:lstStyle>
          <a:p>
            <a:pPr lvl="0"/>
            <a:r>
              <a:rPr lang="en-US" dirty="0" smtClean="0"/>
              <a:t>Solution</a:t>
            </a:r>
          </a:p>
        </p:txBody>
      </p:sp>
      <p:sp>
        <p:nvSpPr>
          <p:cNvPr id="31" name="Text Placeholder 12"/>
          <p:cNvSpPr>
            <a:spLocks noGrp="1"/>
          </p:cNvSpPr>
          <p:nvPr>
            <p:ph type="body" sz="quarter" idx="20" hasCustomPrompt="1"/>
          </p:nvPr>
        </p:nvSpPr>
        <p:spPr>
          <a:xfrm>
            <a:off x="374823" y="3937301"/>
            <a:ext cx="2912074" cy="2595304"/>
          </a:xfrm>
        </p:spPr>
        <p:txBody>
          <a:bodyPr/>
          <a:lstStyle>
            <a:lvl1pPr>
              <a:lnSpc>
                <a:spcPct val="100000"/>
              </a:lnSpc>
              <a:spcAft>
                <a:spcPts val="600"/>
              </a:spcAft>
              <a:defRPr sz="1400" baseline="0">
                <a:solidFill>
                  <a:schemeClr val="tx1"/>
                </a:solidFill>
                <a:latin typeface="+mn-lt"/>
              </a:defRPr>
            </a:lvl1pPr>
            <a:lvl2pPr marL="173038" indent="-173038">
              <a:defRPr sz="1400"/>
            </a:lvl2pPr>
            <a:lvl3pPr>
              <a:defRPr sz="1400"/>
            </a:lvl3pPr>
            <a:lvl4pPr>
              <a:defRPr sz="1400"/>
            </a:lvl4pPr>
            <a:lvl5pPr>
              <a:defRPr sz="1400"/>
            </a:lvl5pPr>
          </a:lstStyle>
          <a:p>
            <a:pPr lvl="0"/>
            <a:r>
              <a:rPr lang="en-US" dirty="0" smtClean="0"/>
              <a:t>Body text description of the challenge.</a:t>
            </a:r>
          </a:p>
          <a:p>
            <a:pPr lvl="1"/>
            <a:r>
              <a:rPr lang="en-US" dirty="0" smtClean="0"/>
              <a:t>Bullets if necessary</a:t>
            </a:r>
            <a:endParaRPr lang="en-US" dirty="0"/>
          </a:p>
        </p:txBody>
      </p:sp>
      <p:sp>
        <p:nvSpPr>
          <p:cNvPr id="32" name="Text Placeholder 12"/>
          <p:cNvSpPr>
            <a:spLocks noGrp="1"/>
          </p:cNvSpPr>
          <p:nvPr>
            <p:ph type="body" sz="quarter" idx="21" hasCustomPrompt="1"/>
          </p:nvPr>
        </p:nvSpPr>
        <p:spPr>
          <a:xfrm>
            <a:off x="374823" y="3517557"/>
            <a:ext cx="2912074" cy="412277"/>
          </a:xfrm>
        </p:spPr>
        <p:txBody>
          <a:bodyPr/>
          <a:lstStyle>
            <a:lvl1pPr>
              <a:lnSpc>
                <a:spcPct val="100000"/>
              </a:lnSpc>
              <a:spcAft>
                <a:spcPts val="600"/>
              </a:spcAft>
              <a:defRPr sz="2000"/>
            </a:lvl1pPr>
          </a:lstStyle>
          <a:p>
            <a:pPr lvl="0"/>
            <a:r>
              <a:rPr lang="en-US" dirty="0" smtClean="0"/>
              <a:t>Background/Challenge</a:t>
            </a:r>
          </a:p>
        </p:txBody>
      </p:sp>
      <p:sp>
        <p:nvSpPr>
          <p:cNvPr id="36" name="Text Placeholder 12"/>
          <p:cNvSpPr>
            <a:spLocks noGrp="1"/>
          </p:cNvSpPr>
          <p:nvPr>
            <p:ph type="body" sz="quarter" idx="22" hasCustomPrompt="1"/>
          </p:nvPr>
        </p:nvSpPr>
        <p:spPr>
          <a:xfrm>
            <a:off x="6701482" y="1408284"/>
            <a:ext cx="2327190" cy="1417294"/>
          </a:xfrm>
        </p:spPr>
        <p:txBody>
          <a:bodyPr/>
          <a:lstStyle>
            <a:lvl1pPr>
              <a:lnSpc>
                <a:spcPct val="100000"/>
              </a:lnSpc>
              <a:spcAft>
                <a:spcPts val="600"/>
              </a:spcAft>
              <a:defRPr sz="1400" baseline="0">
                <a:solidFill>
                  <a:schemeClr val="tx1"/>
                </a:solidFill>
                <a:latin typeface="+mn-lt"/>
              </a:defRPr>
            </a:lvl1pPr>
            <a:lvl2pPr marL="173038" indent="-173038">
              <a:defRPr sz="1400"/>
            </a:lvl2pPr>
            <a:lvl3pPr>
              <a:defRPr sz="1400"/>
            </a:lvl3pPr>
            <a:lvl4pPr>
              <a:defRPr sz="1400"/>
            </a:lvl4pPr>
            <a:lvl5pPr>
              <a:defRPr sz="1400"/>
            </a:lvl5pPr>
          </a:lstStyle>
          <a:p>
            <a:pPr lvl="0"/>
            <a:r>
              <a:rPr lang="en-US" dirty="0" smtClean="0"/>
              <a:t>Body text, impressive statistics and/or graphic depiction can go in this area.</a:t>
            </a:r>
          </a:p>
          <a:p>
            <a:pPr lvl="1"/>
            <a:r>
              <a:rPr lang="en-US" dirty="0" smtClean="0"/>
              <a:t>Bullets if necessary</a:t>
            </a:r>
          </a:p>
          <a:p>
            <a:pPr lvl="0"/>
            <a:endParaRPr lang="en-US" dirty="0" smtClean="0"/>
          </a:p>
        </p:txBody>
      </p:sp>
      <p:sp>
        <p:nvSpPr>
          <p:cNvPr id="37" name="Text Placeholder 12"/>
          <p:cNvSpPr>
            <a:spLocks noGrp="1"/>
          </p:cNvSpPr>
          <p:nvPr>
            <p:ph type="body" sz="quarter" idx="23" hasCustomPrompt="1"/>
          </p:nvPr>
        </p:nvSpPr>
        <p:spPr>
          <a:xfrm>
            <a:off x="6701482" y="988540"/>
            <a:ext cx="2327190" cy="412277"/>
          </a:xfrm>
        </p:spPr>
        <p:txBody>
          <a:bodyPr/>
          <a:lstStyle>
            <a:lvl1pPr>
              <a:lnSpc>
                <a:spcPct val="100000"/>
              </a:lnSpc>
              <a:spcAft>
                <a:spcPts val="600"/>
              </a:spcAft>
              <a:defRPr sz="2000"/>
            </a:lvl1pPr>
          </a:lstStyle>
          <a:p>
            <a:pPr lvl="0"/>
            <a:r>
              <a:rPr lang="en-US" dirty="0" smtClean="0"/>
              <a:t>Results/Benefits</a:t>
            </a:r>
          </a:p>
        </p:txBody>
      </p:sp>
    </p:spTree>
    <p:extLst>
      <p:ext uri="{BB962C8B-B14F-4D97-AF65-F5344CB8AC3E}">
        <p14:creationId xmlns:p14="http://schemas.microsoft.com/office/powerpoint/2010/main" val="351656526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inal About EXL/Thank You">
    <p:spTree>
      <p:nvGrpSpPr>
        <p:cNvPr id="1" name=""/>
        <p:cNvGrpSpPr/>
        <p:nvPr/>
      </p:nvGrpSpPr>
      <p:grpSpPr>
        <a:xfrm>
          <a:off x="0" y="0"/>
          <a:ext cx="0" cy="0"/>
          <a:chOff x="0" y="0"/>
          <a:chExt cx="0" cy="0"/>
        </a:xfrm>
      </p:grpSpPr>
      <p:sp>
        <p:nvSpPr>
          <p:cNvPr id="5" name="Rectangle 4"/>
          <p:cNvSpPr/>
          <p:nvPr/>
        </p:nvSpPr>
        <p:spPr>
          <a:xfrm>
            <a:off x="0" y="3550508"/>
            <a:ext cx="9144000" cy="33118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cxnSp>
        <p:nvCxnSpPr>
          <p:cNvPr id="7" name="Straight Connector 6"/>
          <p:cNvCxnSpPr/>
          <p:nvPr/>
        </p:nvCxnSpPr>
        <p:spPr>
          <a:xfrm>
            <a:off x="1228718" y="111329"/>
            <a:ext cx="0" cy="66997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86284" y="3883558"/>
            <a:ext cx="8784721" cy="1015663"/>
          </a:xfrm>
          <a:prstGeom prst="rect">
            <a:avLst/>
          </a:prstGeom>
          <a:noFill/>
        </p:spPr>
        <p:txBody>
          <a:bodyPr wrap="square" rtlCol="0">
            <a:spAutoFit/>
          </a:bodyPr>
          <a:lstStyle/>
          <a:p>
            <a:pPr algn="just">
              <a:lnSpc>
                <a:spcPct val="150000"/>
              </a:lnSpc>
            </a:pPr>
            <a:r>
              <a:rPr lang="en-US" sz="800" dirty="0">
                <a:solidFill>
                  <a:srgbClr val="FFFFFF"/>
                </a:solidFill>
              </a:rPr>
              <a:t>EXL (NASDAQ: EXLS) is a leading operations management and analytics company that helps businesses enhance growth and profitability in the face of relentless competition and continuous disruption. Using our proprietary, award-winning Business </a:t>
            </a:r>
            <a:r>
              <a:rPr lang="en-US" sz="800" i="1" dirty="0">
                <a:solidFill>
                  <a:srgbClr val="FFFFFF"/>
                </a:solidFill>
              </a:rPr>
              <a:t>EXLerator</a:t>
            </a:r>
            <a:r>
              <a:rPr lang="en-US" sz="800" dirty="0">
                <a:solidFill>
                  <a:srgbClr val="FFFFFF"/>
                </a:solidFill>
              </a:rPr>
              <a:t> Framework</a:t>
            </a:r>
            <a:r>
              <a:rPr lang="en-US" sz="800" baseline="30000" dirty="0">
                <a:solidFill>
                  <a:srgbClr val="FFFFFF"/>
                </a:solidFill>
              </a:rPr>
              <a:t>®</a:t>
            </a:r>
            <a:r>
              <a:rPr lang="en-US" sz="800" dirty="0">
                <a:solidFill>
                  <a:srgbClr val="FFFFFF"/>
                </a:solidFill>
              </a:rPr>
              <a:t>, which integrates analytics, automation, benchmarking, BPO, consulting, industry best practices and technology platforms, we look deeper to help companies improve global operations, enhance data-driven insights, increase customer satisfaction, and manage risk and compliance. EXL serves the insurance, healthcare, banking and financial services, utilities, travel, transportation and logistics industries. Headquartered in New York, EXL has more than 26,000 professionals in locations throughout the United States, Europe, Asia, Latin America, Australia and South Africa. </a:t>
            </a:r>
          </a:p>
        </p:txBody>
      </p:sp>
      <p:sp>
        <p:nvSpPr>
          <p:cNvPr id="17" name="Rectangle 16"/>
          <p:cNvSpPr/>
          <p:nvPr userDrawn="1"/>
        </p:nvSpPr>
        <p:spPr>
          <a:xfrm>
            <a:off x="1857299" y="5602077"/>
            <a:ext cx="2401414" cy="661720"/>
          </a:xfrm>
          <a:prstGeom prst="rect">
            <a:avLst/>
          </a:prstGeom>
        </p:spPr>
        <p:txBody>
          <a:bodyPr wrap="square">
            <a:spAutoFit/>
          </a:bodyPr>
          <a:lstStyle/>
          <a:p>
            <a:pPr>
              <a:defRPr/>
            </a:pPr>
            <a:r>
              <a:rPr lang="en-US" sz="900" b="1" kern="0" dirty="0">
                <a:solidFill>
                  <a:srgbClr val="F78C34"/>
                </a:solidFill>
                <a:latin typeface="Trebuchet MS" pitchFamily="34" charset="0"/>
              </a:rPr>
              <a:t>GLOBAL HEADQUARTERS</a:t>
            </a:r>
          </a:p>
          <a:p>
            <a:pPr>
              <a:defRPr/>
            </a:pPr>
            <a:r>
              <a:rPr lang="en-US" sz="900" kern="0" dirty="0">
                <a:solidFill>
                  <a:srgbClr val="FFFFFF"/>
                </a:solidFill>
              </a:rPr>
              <a:t>280 Park Avenue, 38</a:t>
            </a:r>
            <a:r>
              <a:rPr lang="en-US" sz="900" kern="0" baseline="30000" dirty="0">
                <a:solidFill>
                  <a:srgbClr val="FFFFFF"/>
                </a:solidFill>
              </a:rPr>
              <a:t>th</a:t>
            </a:r>
            <a:r>
              <a:rPr lang="en-US" sz="900" kern="0" dirty="0">
                <a:solidFill>
                  <a:srgbClr val="FFFFFF"/>
                </a:solidFill>
              </a:rPr>
              <a:t> Floor</a:t>
            </a:r>
          </a:p>
          <a:p>
            <a:pPr>
              <a:defRPr/>
            </a:pPr>
            <a:r>
              <a:rPr lang="en-US" sz="900" kern="0" dirty="0">
                <a:solidFill>
                  <a:srgbClr val="FFFFFF"/>
                </a:solidFill>
              </a:rPr>
              <a:t>New York, New York 10017</a:t>
            </a:r>
          </a:p>
          <a:p>
            <a:pPr>
              <a:defRPr/>
            </a:pPr>
            <a:r>
              <a:rPr lang="en-US" sz="900" kern="0" dirty="0">
                <a:solidFill>
                  <a:srgbClr val="F78C34"/>
                </a:solidFill>
              </a:rPr>
              <a:t>t: </a:t>
            </a:r>
            <a:r>
              <a:rPr lang="en-US" sz="900" kern="0" dirty="0">
                <a:solidFill>
                  <a:srgbClr val="FFFFFF"/>
                </a:solidFill>
              </a:rPr>
              <a:t>+</a:t>
            </a:r>
            <a:r>
              <a:rPr lang="en-US" sz="900" kern="0" spc="-50" dirty="0">
                <a:solidFill>
                  <a:srgbClr val="FFFFFF"/>
                </a:solidFill>
              </a:rPr>
              <a:t>1</a:t>
            </a:r>
            <a:r>
              <a:rPr lang="en-US" sz="900" kern="0" dirty="0">
                <a:solidFill>
                  <a:srgbClr val="FFFFFF"/>
                </a:solidFill>
              </a:rPr>
              <a:t>.212.277.</a:t>
            </a:r>
            <a:r>
              <a:rPr lang="en-US" sz="900" kern="0" spc="-50" dirty="0">
                <a:solidFill>
                  <a:srgbClr val="FFFFFF"/>
                </a:solidFill>
              </a:rPr>
              <a:t>7</a:t>
            </a:r>
            <a:r>
              <a:rPr lang="en-US" sz="900" kern="0" dirty="0">
                <a:solidFill>
                  <a:srgbClr val="FFFFFF"/>
                </a:solidFill>
              </a:rPr>
              <a:t>100  •   </a:t>
            </a:r>
            <a:r>
              <a:rPr lang="en-US" sz="900" kern="0" dirty="0">
                <a:solidFill>
                  <a:srgbClr val="F78C34"/>
                </a:solidFill>
              </a:rPr>
              <a:t>f: </a:t>
            </a:r>
            <a:r>
              <a:rPr lang="en-US" sz="900" kern="0" dirty="0">
                <a:solidFill>
                  <a:srgbClr val="FFFFFF"/>
                </a:solidFill>
              </a:rPr>
              <a:t>+</a:t>
            </a:r>
            <a:r>
              <a:rPr lang="en-US" sz="900" kern="0" spc="-50" dirty="0">
                <a:solidFill>
                  <a:srgbClr val="FFFFFF"/>
                </a:solidFill>
              </a:rPr>
              <a:t>1</a:t>
            </a:r>
            <a:r>
              <a:rPr lang="en-US" sz="900" kern="0" dirty="0">
                <a:solidFill>
                  <a:srgbClr val="FFFFFF"/>
                </a:solidFill>
              </a:rPr>
              <a:t>.</a:t>
            </a:r>
            <a:r>
              <a:rPr lang="en-US" sz="900" kern="0" spc="-50" dirty="0">
                <a:solidFill>
                  <a:srgbClr val="FFFFFF"/>
                </a:solidFill>
              </a:rPr>
              <a:t>21</a:t>
            </a:r>
            <a:r>
              <a:rPr lang="en-US" sz="900" kern="0" dirty="0">
                <a:solidFill>
                  <a:srgbClr val="FFFFFF"/>
                </a:solidFill>
              </a:rPr>
              <a:t>2.7</a:t>
            </a:r>
            <a:r>
              <a:rPr lang="en-US" sz="900" kern="0" spc="-50" dirty="0">
                <a:solidFill>
                  <a:srgbClr val="FFFFFF"/>
                </a:solidFill>
              </a:rPr>
              <a:t>7</a:t>
            </a:r>
            <a:r>
              <a:rPr lang="en-US" sz="900" kern="0" dirty="0">
                <a:solidFill>
                  <a:srgbClr val="FFFFFF"/>
                </a:solidFill>
              </a:rPr>
              <a:t>1.</a:t>
            </a:r>
            <a:r>
              <a:rPr lang="en-US" sz="900" kern="0" spc="-50" dirty="0">
                <a:solidFill>
                  <a:srgbClr val="FFFFFF"/>
                </a:solidFill>
              </a:rPr>
              <a:t>711</a:t>
            </a:r>
            <a:r>
              <a:rPr lang="en-US" sz="900" kern="0" dirty="0">
                <a:solidFill>
                  <a:srgbClr val="FFFFFF"/>
                </a:solidFill>
              </a:rPr>
              <a:t>1</a:t>
            </a:r>
          </a:p>
        </p:txBody>
      </p:sp>
      <p:cxnSp>
        <p:nvCxnSpPr>
          <p:cNvPr id="18" name="Straight Connector 17"/>
          <p:cNvCxnSpPr/>
          <p:nvPr/>
        </p:nvCxnSpPr>
        <p:spPr>
          <a:xfrm>
            <a:off x="1958903" y="6297665"/>
            <a:ext cx="5918783" cy="0"/>
          </a:xfrm>
          <a:prstGeom prst="line">
            <a:avLst/>
          </a:prstGeom>
          <a:noFill/>
          <a:ln w="3175" cap="rnd" cmpd="sng" algn="ctr">
            <a:solidFill>
              <a:srgbClr val="FFFFFF">
                <a:lumMod val="75000"/>
              </a:srgbClr>
            </a:solidFill>
            <a:prstDash val="solid"/>
          </a:ln>
          <a:effectLst/>
        </p:spPr>
      </p:cxnSp>
      <p:sp>
        <p:nvSpPr>
          <p:cNvPr id="19" name="Rectangle 18"/>
          <p:cNvSpPr/>
          <p:nvPr userDrawn="1"/>
        </p:nvSpPr>
        <p:spPr>
          <a:xfrm>
            <a:off x="1832355" y="6338677"/>
            <a:ext cx="7163364" cy="369332"/>
          </a:xfrm>
          <a:prstGeom prst="rect">
            <a:avLst/>
          </a:prstGeom>
        </p:spPr>
        <p:txBody>
          <a:bodyPr wrap="square">
            <a:spAutoFit/>
          </a:bodyPr>
          <a:lstStyle/>
          <a:p>
            <a:pPr>
              <a:defRPr/>
            </a:pPr>
            <a:r>
              <a:rPr lang="en-US" sz="900" kern="0" spc="10" dirty="0">
                <a:solidFill>
                  <a:srgbClr val="FFFFFF"/>
                </a:solidFill>
                <a:latin typeface="Trebuchet MS" pitchFamily="34" charset="0"/>
              </a:rPr>
              <a:t> United States  •  United Kingdom  •  Czech Republic  •  Romania  •  Bulgaria  •  India  •  Philippines  •  Colombia  •  So</a:t>
            </a:r>
            <a:r>
              <a:rPr lang="en-US" sz="900" kern="0" spc="-150" dirty="0">
                <a:solidFill>
                  <a:srgbClr val="FFFFFF"/>
                </a:solidFill>
                <a:latin typeface="Trebuchet MS" pitchFamily="34" charset="0"/>
              </a:rPr>
              <a:t>u</a:t>
            </a:r>
            <a:r>
              <a:rPr lang="en-US" sz="900" kern="0" spc="10" dirty="0">
                <a:solidFill>
                  <a:srgbClr val="FFFFFF"/>
                </a:solidFill>
                <a:latin typeface="Trebuchet MS" pitchFamily="34" charset="0"/>
              </a:rPr>
              <a:t>th Africa</a:t>
            </a:r>
          </a:p>
          <a:p>
            <a:pPr>
              <a:defRPr/>
            </a:pPr>
            <a:endParaRPr lang="en-US" sz="900" kern="0" spc="10" dirty="0">
              <a:solidFill>
                <a:srgbClr val="FFFFFF"/>
              </a:solidFill>
              <a:latin typeface="Trebuchet MS" pitchFamily="34" charset="0"/>
            </a:endParaRPr>
          </a:p>
        </p:txBody>
      </p:sp>
      <p:cxnSp>
        <p:nvCxnSpPr>
          <p:cNvPr id="20" name="Straight Connector 19"/>
          <p:cNvCxnSpPr/>
          <p:nvPr/>
        </p:nvCxnSpPr>
        <p:spPr>
          <a:xfrm>
            <a:off x="1958903" y="6297665"/>
            <a:ext cx="6855583" cy="0"/>
          </a:xfrm>
          <a:prstGeom prst="line">
            <a:avLst/>
          </a:prstGeom>
          <a:noFill/>
          <a:ln w="3175" cap="rnd" cmpd="sng" algn="ctr">
            <a:solidFill>
              <a:srgbClr val="FFFFFF">
                <a:lumMod val="75000"/>
              </a:srgbClr>
            </a:solidFill>
            <a:prstDash val="solid"/>
          </a:ln>
          <a:effectLst/>
        </p:spPr>
      </p:cxnSp>
      <p:cxnSp>
        <p:nvCxnSpPr>
          <p:cNvPr id="21" name="Straight Connector 20"/>
          <p:cNvCxnSpPr/>
          <p:nvPr/>
        </p:nvCxnSpPr>
        <p:spPr>
          <a:xfrm>
            <a:off x="1958903" y="6297665"/>
            <a:ext cx="6855583" cy="0"/>
          </a:xfrm>
          <a:prstGeom prst="line">
            <a:avLst/>
          </a:prstGeom>
          <a:noFill/>
          <a:ln w="3175" cap="rnd" cmpd="sng" algn="ctr">
            <a:solidFill>
              <a:srgbClr val="FFFFFF">
                <a:lumMod val="75000"/>
              </a:srgbClr>
            </a:solidFill>
            <a:prstDash val="solid"/>
          </a:ln>
          <a:effectLst/>
        </p:spPr>
      </p:cxnSp>
      <p:pic>
        <p:nvPicPr>
          <p:cNvPr id="22" name="Picture 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8445" y="5635990"/>
            <a:ext cx="1513910" cy="66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Rectangle 23"/>
          <p:cNvSpPr/>
          <p:nvPr/>
        </p:nvSpPr>
        <p:spPr>
          <a:xfrm>
            <a:off x="186284" y="4899221"/>
            <a:ext cx="1436612" cy="375937"/>
          </a:xfrm>
          <a:prstGeom prst="rect">
            <a:avLst/>
          </a:prstGeom>
        </p:spPr>
        <p:txBody>
          <a:bodyPr wrap="none">
            <a:spAutoFit/>
          </a:bodyPr>
          <a:lstStyle/>
          <a:p>
            <a:pPr>
              <a:lnSpc>
                <a:spcPct val="150000"/>
              </a:lnSpc>
              <a:defRPr/>
            </a:pPr>
            <a:r>
              <a:rPr lang="en-US" sz="1400" kern="0" dirty="0">
                <a:solidFill>
                  <a:srgbClr val="F78C34"/>
                </a:solidFill>
                <a:latin typeface="Trebuchet MS" pitchFamily="34" charset="0"/>
              </a:rPr>
              <a:t>EXLservice.com</a:t>
            </a:r>
          </a:p>
        </p:txBody>
      </p:sp>
      <p:sp>
        <p:nvSpPr>
          <p:cNvPr id="26" name="Rectangle 25">
            <a:hlinkClick r:id="rId3"/>
          </p:cNvPr>
          <p:cNvSpPr/>
          <p:nvPr/>
        </p:nvSpPr>
        <p:spPr>
          <a:xfrm>
            <a:off x="0" y="3244944"/>
            <a:ext cx="9144000" cy="30556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4625">
              <a:defRPr/>
            </a:pPr>
            <a:r>
              <a:rPr lang="en-US" sz="1100" dirty="0">
                <a:solidFill>
                  <a:srgbClr val="FFFFFF"/>
                </a:solidFill>
                <a:latin typeface="Trebuchet MS"/>
                <a:cs typeface="Trebuchet MS"/>
              </a:rPr>
              <a:t>© </a:t>
            </a:r>
            <a:r>
              <a:rPr lang="en-US" sz="1100" spc="-40" dirty="0">
                <a:solidFill>
                  <a:srgbClr val="FFFFFF"/>
                </a:solidFill>
                <a:latin typeface="Trebuchet MS"/>
                <a:cs typeface="Trebuchet MS"/>
              </a:rPr>
              <a:t>201</a:t>
            </a:r>
            <a:r>
              <a:rPr lang="en-US" sz="1100" dirty="0">
                <a:solidFill>
                  <a:srgbClr val="FFFFFF"/>
                </a:solidFill>
                <a:latin typeface="Trebuchet MS"/>
                <a:cs typeface="Trebuchet MS"/>
              </a:rPr>
              <a:t>7 ExlService Holdings, Inc.  All rights reserved. For more information go to www.exlservice.com/legal-disclaimer</a:t>
            </a:r>
          </a:p>
        </p:txBody>
      </p:sp>
      <p:sp>
        <p:nvSpPr>
          <p:cNvPr id="28" name="Rectangle 27"/>
          <p:cNvSpPr/>
          <p:nvPr userDrawn="1"/>
        </p:nvSpPr>
        <p:spPr>
          <a:xfrm>
            <a:off x="0" y="-10886"/>
            <a:ext cx="9144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Text Placeholder 2"/>
          <p:cNvSpPr>
            <a:spLocks noGrp="1"/>
          </p:cNvSpPr>
          <p:nvPr>
            <p:ph type="body" sz="quarter" idx="10" hasCustomPrompt="1"/>
          </p:nvPr>
        </p:nvSpPr>
        <p:spPr>
          <a:xfrm>
            <a:off x="229638" y="1046805"/>
            <a:ext cx="4029075" cy="370102"/>
          </a:xfrm>
        </p:spPr>
        <p:txBody>
          <a:bodyPr>
            <a:noAutofit/>
          </a:bodyPr>
          <a:lstStyle>
            <a:lvl1pPr>
              <a:defRPr sz="2000">
                <a:solidFill>
                  <a:schemeClr val="tx1"/>
                </a:solidFill>
              </a:defRPr>
            </a:lvl1pPr>
          </a:lstStyle>
          <a:p>
            <a:pPr lvl="0"/>
            <a:r>
              <a:rPr lang="en-US" dirty="0" smtClean="0"/>
              <a:t>Presenter 1 name</a:t>
            </a:r>
            <a:endParaRPr lang="en-US" dirty="0"/>
          </a:p>
        </p:txBody>
      </p:sp>
      <p:sp>
        <p:nvSpPr>
          <p:cNvPr id="29" name="Text Placeholder 28"/>
          <p:cNvSpPr>
            <a:spLocks noGrp="1"/>
          </p:cNvSpPr>
          <p:nvPr>
            <p:ph type="body" sz="quarter" idx="11" hasCustomPrompt="1"/>
          </p:nvPr>
        </p:nvSpPr>
        <p:spPr>
          <a:xfrm>
            <a:off x="247650" y="1549400"/>
            <a:ext cx="4011613" cy="328827"/>
          </a:xfrm>
        </p:spPr>
        <p:txBody>
          <a:bodyPr>
            <a:noAutofit/>
          </a:bodyPr>
          <a:lstStyle>
            <a:lvl1pPr>
              <a:lnSpc>
                <a:spcPct val="100000"/>
              </a:lnSpc>
              <a:spcAft>
                <a:spcPts val="600"/>
              </a:spcAft>
              <a:defRPr lang="en-US" sz="1400" kern="1200" baseline="0" dirty="0">
                <a:solidFill>
                  <a:schemeClr val="tx1"/>
                </a:solidFill>
                <a:latin typeface="Century Gothic" pitchFamily="34" charset="0"/>
                <a:ea typeface="+mn-ea"/>
                <a:cs typeface="+mn-cs"/>
              </a:defRPr>
            </a:lvl1pPr>
          </a:lstStyle>
          <a:p>
            <a:pPr lvl="0"/>
            <a:r>
              <a:rPr lang="en-US" dirty="0" smtClean="0"/>
              <a:t>Your title here</a:t>
            </a:r>
          </a:p>
        </p:txBody>
      </p:sp>
      <p:sp>
        <p:nvSpPr>
          <p:cNvPr id="33" name="Text Placeholder 32"/>
          <p:cNvSpPr>
            <a:spLocks noGrp="1"/>
          </p:cNvSpPr>
          <p:nvPr>
            <p:ph type="body" sz="quarter" idx="14" hasCustomPrompt="1"/>
          </p:nvPr>
        </p:nvSpPr>
        <p:spPr>
          <a:xfrm>
            <a:off x="204924" y="0"/>
            <a:ext cx="8271811" cy="914400"/>
          </a:xfrm>
        </p:spPr>
        <p:txBody>
          <a:bodyPr anchor="ctr">
            <a:normAutofit/>
          </a:bodyPr>
          <a:lstStyle>
            <a:lvl1pPr algn="l">
              <a:defRPr sz="2800" baseline="0"/>
            </a:lvl1pPr>
          </a:lstStyle>
          <a:p>
            <a:pPr lvl="0"/>
            <a:r>
              <a:rPr lang="en-US" dirty="0" smtClean="0"/>
              <a:t>Thank You or Contact Us Here</a:t>
            </a:r>
            <a:endParaRPr lang="en-US" dirty="0"/>
          </a:p>
        </p:txBody>
      </p:sp>
      <p:sp>
        <p:nvSpPr>
          <p:cNvPr id="23" name="Text Placeholder 28"/>
          <p:cNvSpPr>
            <a:spLocks noGrp="1"/>
          </p:cNvSpPr>
          <p:nvPr>
            <p:ph type="body" sz="quarter" idx="15" hasCustomPrompt="1"/>
          </p:nvPr>
        </p:nvSpPr>
        <p:spPr>
          <a:xfrm>
            <a:off x="247650" y="1887152"/>
            <a:ext cx="4011613" cy="328827"/>
          </a:xfrm>
        </p:spPr>
        <p:txBody>
          <a:bodyPr>
            <a:noAutofit/>
          </a:bodyPr>
          <a:lstStyle>
            <a:lvl1pPr>
              <a:lnSpc>
                <a:spcPct val="100000"/>
              </a:lnSpc>
              <a:spcAft>
                <a:spcPts val="600"/>
              </a:spcAft>
              <a:defRPr lang="en-US" sz="1400" kern="1200" baseline="0" dirty="0">
                <a:solidFill>
                  <a:schemeClr val="tx1"/>
                </a:solidFill>
                <a:latin typeface="Century Gothic" pitchFamily="34" charset="0"/>
                <a:ea typeface="+mn-ea"/>
                <a:cs typeface="+mn-cs"/>
              </a:defRPr>
            </a:lvl1pPr>
          </a:lstStyle>
          <a:p>
            <a:pPr lvl="0"/>
            <a:r>
              <a:rPr lang="en-US" dirty="0" smtClean="0"/>
              <a:t>youremailaddress@exlservice.com</a:t>
            </a:r>
          </a:p>
        </p:txBody>
      </p:sp>
      <p:sp>
        <p:nvSpPr>
          <p:cNvPr id="27" name="Text Placeholder 28"/>
          <p:cNvSpPr>
            <a:spLocks noGrp="1"/>
          </p:cNvSpPr>
          <p:nvPr>
            <p:ph type="body" sz="quarter" idx="16" hasCustomPrompt="1"/>
          </p:nvPr>
        </p:nvSpPr>
        <p:spPr>
          <a:xfrm>
            <a:off x="247650" y="2224902"/>
            <a:ext cx="4011613" cy="328827"/>
          </a:xfrm>
        </p:spPr>
        <p:txBody>
          <a:bodyPr>
            <a:noAutofit/>
          </a:bodyPr>
          <a:lstStyle>
            <a:lvl1pPr>
              <a:lnSpc>
                <a:spcPct val="100000"/>
              </a:lnSpc>
              <a:spcAft>
                <a:spcPts val="600"/>
              </a:spcAft>
              <a:defRPr lang="en-US" sz="1400" kern="1200" baseline="0" dirty="0">
                <a:solidFill>
                  <a:schemeClr val="tx1"/>
                </a:solidFill>
                <a:latin typeface="Century Gothic" pitchFamily="34" charset="0"/>
                <a:ea typeface="+mn-ea"/>
                <a:cs typeface="+mn-cs"/>
              </a:defRPr>
            </a:lvl1pPr>
          </a:lstStyle>
          <a:p>
            <a:pPr lvl="0"/>
            <a:r>
              <a:rPr lang="en-US" dirty="0" smtClean="0"/>
              <a:t>o:  +1  XXX.XXX.XXXX</a:t>
            </a:r>
          </a:p>
        </p:txBody>
      </p:sp>
      <p:sp>
        <p:nvSpPr>
          <p:cNvPr id="32" name="Text Placeholder 28"/>
          <p:cNvSpPr>
            <a:spLocks noGrp="1"/>
          </p:cNvSpPr>
          <p:nvPr>
            <p:ph type="body" sz="quarter" idx="17" hasCustomPrompt="1"/>
          </p:nvPr>
        </p:nvSpPr>
        <p:spPr>
          <a:xfrm>
            <a:off x="247650" y="2562654"/>
            <a:ext cx="4011613" cy="328827"/>
          </a:xfrm>
        </p:spPr>
        <p:txBody>
          <a:bodyPr>
            <a:noAutofit/>
          </a:bodyPr>
          <a:lstStyle>
            <a:lvl1pPr>
              <a:lnSpc>
                <a:spcPct val="100000"/>
              </a:lnSpc>
              <a:spcAft>
                <a:spcPts val="600"/>
              </a:spcAft>
              <a:defRPr lang="en-US" sz="1400" kern="1200" baseline="0" dirty="0">
                <a:solidFill>
                  <a:schemeClr val="tx1"/>
                </a:solidFill>
                <a:latin typeface="Century Gothic" pitchFamily="34" charset="0"/>
                <a:ea typeface="+mn-ea"/>
                <a:cs typeface="+mn-cs"/>
              </a:defRPr>
            </a:lvl1pPr>
          </a:lstStyle>
          <a:p>
            <a:pPr lvl="0"/>
            <a:r>
              <a:rPr lang="en-US" dirty="0" smtClean="0"/>
              <a:t>m:  +1  XXX.XXX.XXXX</a:t>
            </a:r>
            <a:endParaRPr lang="en-US" dirty="0"/>
          </a:p>
        </p:txBody>
      </p:sp>
      <p:sp>
        <p:nvSpPr>
          <p:cNvPr id="34" name="Text Placeholder 2"/>
          <p:cNvSpPr>
            <a:spLocks noGrp="1"/>
          </p:cNvSpPr>
          <p:nvPr>
            <p:ph type="body" sz="quarter" idx="18" hasCustomPrompt="1"/>
          </p:nvPr>
        </p:nvSpPr>
        <p:spPr>
          <a:xfrm>
            <a:off x="4480363" y="1046805"/>
            <a:ext cx="4029075" cy="370102"/>
          </a:xfrm>
        </p:spPr>
        <p:txBody>
          <a:bodyPr>
            <a:noAutofit/>
          </a:bodyPr>
          <a:lstStyle>
            <a:lvl1pPr>
              <a:defRPr sz="2000">
                <a:solidFill>
                  <a:schemeClr val="tx1"/>
                </a:solidFill>
              </a:defRPr>
            </a:lvl1pPr>
          </a:lstStyle>
          <a:p>
            <a:pPr lvl="0"/>
            <a:r>
              <a:rPr lang="en-US" dirty="0" smtClean="0"/>
              <a:t>Presenter 2 name</a:t>
            </a:r>
            <a:endParaRPr lang="en-US" dirty="0"/>
          </a:p>
        </p:txBody>
      </p:sp>
      <p:sp>
        <p:nvSpPr>
          <p:cNvPr id="35" name="Text Placeholder 28"/>
          <p:cNvSpPr>
            <a:spLocks noGrp="1"/>
          </p:cNvSpPr>
          <p:nvPr>
            <p:ph type="body" sz="quarter" idx="19" hasCustomPrompt="1"/>
          </p:nvPr>
        </p:nvSpPr>
        <p:spPr>
          <a:xfrm>
            <a:off x="4498375" y="1549400"/>
            <a:ext cx="4011613" cy="328827"/>
          </a:xfrm>
        </p:spPr>
        <p:txBody>
          <a:bodyPr>
            <a:noAutofit/>
          </a:bodyPr>
          <a:lstStyle>
            <a:lvl1pPr>
              <a:lnSpc>
                <a:spcPct val="100000"/>
              </a:lnSpc>
              <a:spcAft>
                <a:spcPts val="600"/>
              </a:spcAft>
              <a:defRPr lang="en-US" sz="1400" kern="1200" baseline="0" dirty="0">
                <a:solidFill>
                  <a:schemeClr val="tx1"/>
                </a:solidFill>
                <a:latin typeface="Century Gothic" pitchFamily="34" charset="0"/>
                <a:ea typeface="+mn-ea"/>
                <a:cs typeface="+mn-cs"/>
              </a:defRPr>
            </a:lvl1pPr>
          </a:lstStyle>
          <a:p>
            <a:pPr lvl="0"/>
            <a:r>
              <a:rPr lang="en-US" dirty="0" smtClean="0"/>
              <a:t>Your title here</a:t>
            </a:r>
          </a:p>
        </p:txBody>
      </p:sp>
      <p:sp>
        <p:nvSpPr>
          <p:cNvPr id="36" name="Text Placeholder 28"/>
          <p:cNvSpPr>
            <a:spLocks noGrp="1"/>
          </p:cNvSpPr>
          <p:nvPr>
            <p:ph type="body" sz="quarter" idx="20" hasCustomPrompt="1"/>
          </p:nvPr>
        </p:nvSpPr>
        <p:spPr>
          <a:xfrm>
            <a:off x="4498375" y="1887152"/>
            <a:ext cx="4011613" cy="328827"/>
          </a:xfrm>
        </p:spPr>
        <p:txBody>
          <a:bodyPr>
            <a:noAutofit/>
          </a:bodyPr>
          <a:lstStyle>
            <a:lvl1pPr>
              <a:lnSpc>
                <a:spcPct val="100000"/>
              </a:lnSpc>
              <a:spcAft>
                <a:spcPts val="600"/>
              </a:spcAft>
              <a:defRPr lang="en-US" sz="1400" kern="1200" baseline="0" dirty="0">
                <a:solidFill>
                  <a:schemeClr val="tx1"/>
                </a:solidFill>
                <a:latin typeface="Century Gothic" pitchFamily="34" charset="0"/>
                <a:ea typeface="+mn-ea"/>
                <a:cs typeface="+mn-cs"/>
              </a:defRPr>
            </a:lvl1pPr>
          </a:lstStyle>
          <a:p>
            <a:pPr lvl="0"/>
            <a:r>
              <a:rPr lang="en-US" dirty="0" smtClean="0"/>
              <a:t>youremailaddress@exlservice.com</a:t>
            </a:r>
          </a:p>
        </p:txBody>
      </p:sp>
      <p:sp>
        <p:nvSpPr>
          <p:cNvPr id="37" name="Text Placeholder 28"/>
          <p:cNvSpPr>
            <a:spLocks noGrp="1"/>
          </p:cNvSpPr>
          <p:nvPr>
            <p:ph type="body" sz="quarter" idx="21" hasCustomPrompt="1"/>
          </p:nvPr>
        </p:nvSpPr>
        <p:spPr>
          <a:xfrm>
            <a:off x="4498375" y="2224902"/>
            <a:ext cx="4011613" cy="328827"/>
          </a:xfrm>
        </p:spPr>
        <p:txBody>
          <a:bodyPr>
            <a:noAutofit/>
          </a:bodyPr>
          <a:lstStyle>
            <a:lvl1pPr>
              <a:lnSpc>
                <a:spcPct val="100000"/>
              </a:lnSpc>
              <a:spcAft>
                <a:spcPts val="600"/>
              </a:spcAft>
              <a:defRPr lang="en-US" sz="1400" kern="1200" baseline="0" dirty="0">
                <a:solidFill>
                  <a:schemeClr val="tx1"/>
                </a:solidFill>
                <a:latin typeface="Century Gothic" pitchFamily="34" charset="0"/>
                <a:ea typeface="+mn-ea"/>
                <a:cs typeface="+mn-cs"/>
              </a:defRPr>
            </a:lvl1pPr>
          </a:lstStyle>
          <a:p>
            <a:pPr lvl="0"/>
            <a:r>
              <a:rPr lang="en-US" dirty="0" smtClean="0"/>
              <a:t>o:  +1  XXX.XXX.XXXX</a:t>
            </a:r>
          </a:p>
        </p:txBody>
      </p:sp>
      <p:sp>
        <p:nvSpPr>
          <p:cNvPr id="38" name="Text Placeholder 28"/>
          <p:cNvSpPr>
            <a:spLocks noGrp="1"/>
          </p:cNvSpPr>
          <p:nvPr>
            <p:ph type="body" sz="quarter" idx="22" hasCustomPrompt="1"/>
          </p:nvPr>
        </p:nvSpPr>
        <p:spPr>
          <a:xfrm>
            <a:off x="4498375" y="2562654"/>
            <a:ext cx="4011613" cy="328827"/>
          </a:xfrm>
        </p:spPr>
        <p:txBody>
          <a:bodyPr>
            <a:noAutofit/>
          </a:bodyPr>
          <a:lstStyle>
            <a:lvl1pPr>
              <a:lnSpc>
                <a:spcPct val="100000"/>
              </a:lnSpc>
              <a:spcAft>
                <a:spcPts val="600"/>
              </a:spcAft>
              <a:defRPr lang="en-US" sz="1400" kern="1200" baseline="0" dirty="0">
                <a:solidFill>
                  <a:schemeClr val="tx1"/>
                </a:solidFill>
                <a:latin typeface="Century Gothic" pitchFamily="34" charset="0"/>
                <a:ea typeface="+mn-ea"/>
                <a:cs typeface="+mn-cs"/>
              </a:defRPr>
            </a:lvl1pPr>
          </a:lstStyle>
          <a:p>
            <a:pPr lvl="0"/>
            <a:r>
              <a:rPr lang="en-US" dirty="0" smtClean="0"/>
              <a:t>m:  +1  XXX.XXX.XXXX</a:t>
            </a:r>
            <a:endParaRPr lang="en-US" dirty="0"/>
          </a:p>
        </p:txBody>
      </p:sp>
      <p:cxnSp>
        <p:nvCxnSpPr>
          <p:cNvPr id="41" name="Straight Connector 40"/>
          <p:cNvCxnSpPr/>
          <p:nvPr userDrawn="1"/>
        </p:nvCxnSpPr>
        <p:spPr>
          <a:xfrm>
            <a:off x="1958903" y="6297665"/>
            <a:ext cx="5918783" cy="0"/>
          </a:xfrm>
          <a:prstGeom prst="line">
            <a:avLst/>
          </a:prstGeom>
          <a:noFill/>
          <a:ln w="3175" cap="rnd" cmpd="sng" algn="ctr">
            <a:solidFill>
              <a:srgbClr val="FFFFFF">
                <a:lumMod val="75000"/>
              </a:srgbClr>
            </a:solidFill>
            <a:prstDash val="solid"/>
          </a:ln>
          <a:effectLst/>
        </p:spPr>
      </p:cxnSp>
      <p:cxnSp>
        <p:nvCxnSpPr>
          <p:cNvPr id="43" name="Straight Connector 42"/>
          <p:cNvCxnSpPr/>
          <p:nvPr userDrawn="1"/>
        </p:nvCxnSpPr>
        <p:spPr>
          <a:xfrm>
            <a:off x="1958903" y="6297665"/>
            <a:ext cx="6855583" cy="0"/>
          </a:xfrm>
          <a:prstGeom prst="line">
            <a:avLst/>
          </a:prstGeom>
          <a:noFill/>
          <a:ln w="3175" cap="rnd" cmpd="sng" algn="ctr">
            <a:solidFill>
              <a:srgbClr val="FFFFFF">
                <a:lumMod val="75000"/>
              </a:srgbClr>
            </a:solidFill>
            <a:prstDash val="solid"/>
          </a:ln>
          <a:effectLst/>
        </p:spPr>
      </p:cxnSp>
    </p:spTree>
    <p:extLst>
      <p:ext uri="{BB962C8B-B14F-4D97-AF65-F5344CB8AC3E}">
        <p14:creationId xmlns:p14="http://schemas.microsoft.com/office/powerpoint/2010/main" val="290579948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or Section Divider">
    <p:spTree>
      <p:nvGrpSpPr>
        <p:cNvPr id="1" name=""/>
        <p:cNvGrpSpPr/>
        <p:nvPr/>
      </p:nvGrpSpPr>
      <p:grpSpPr>
        <a:xfrm>
          <a:off x="0" y="0"/>
          <a:ext cx="0" cy="0"/>
          <a:chOff x="0" y="0"/>
          <a:chExt cx="0" cy="0"/>
        </a:xfrm>
      </p:grpSpPr>
      <p:sp>
        <p:nvSpPr>
          <p:cNvPr id="9" name="Rectangle 8"/>
          <p:cNvSpPr/>
          <p:nvPr/>
        </p:nvSpPr>
        <p:spPr>
          <a:xfrm>
            <a:off x="0" y="1"/>
            <a:ext cx="9144000" cy="66623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FFFFFF"/>
              </a:solidFill>
            </a:endParaRPr>
          </a:p>
        </p:txBody>
      </p:sp>
      <p:sp>
        <p:nvSpPr>
          <p:cNvPr id="2" name="Title 1"/>
          <p:cNvSpPr>
            <a:spLocks noGrp="1"/>
          </p:cNvSpPr>
          <p:nvPr>
            <p:ph type="ctrTitle" hasCustomPrompt="1"/>
          </p:nvPr>
        </p:nvSpPr>
        <p:spPr>
          <a:xfrm>
            <a:off x="551936" y="2007922"/>
            <a:ext cx="8040130" cy="848608"/>
          </a:xfrm>
        </p:spPr>
        <p:txBody>
          <a:bodyPr anchor="ctr">
            <a:normAutofit/>
          </a:bodyPr>
          <a:lstStyle>
            <a:lvl1pPr algn="ctr">
              <a:lnSpc>
                <a:spcPts val="4400"/>
              </a:lnSpc>
              <a:defRPr sz="4400" baseline="0"/>
            </a:lvl1pPr>
          </a:lstStyle>
          <a:p>
            <a:r>
              <a:rPr lang="en-US" dirty="0" smtClean="0"/>
              <a:t>Click to Edit Master Title</a:t>
            </a:r>
            <a:endParaRPr lang="en-US" dirty="0"/>
          </a:p>
        </p:txBody>
      </p:sp>
      <p:sp>
        <p:nvSpPr>
          <p:cNvPr id="3" name="Subtitle 2"/>
          <p:cNvSpPr>
            <a:spLocks noGrp="1"/>
          </p:cNvSpPr>
          <p:nvPr>
            <p:ph type="subTitle" idx="1" hasCustomPrompt="1"/>
          </p:nvPr>
        </p:nvSpPr>
        <p:spPr>
          <a:xfrm>
            <a:off x="543911" y="3396049"/>
            <a:ext cx="8056178" cy="1068859"/>
          </a:xfrm>
        </p:spPr>
        <p:txBody>
          <a:bodyPr>
            <a:normAutofit/>
          </a:bodyPr>
          <a:lstStyle>
            <a:lvl1pPr marL="0" indent="0" algn="ctr">
              <a:lnSpc>
                <a:spcPct val="100000"/>
              </a:lnSpc>
              <a:spcAft>
                <a:spcPts val="0"/>
              </a:spcAft>
              <a:buNone/>
              <a:defRPr sz="2800" b="0">
                <a:solidFill>
                  <a:schemeClr val="accent1"/>
                </a:solidFill>
                <a:latin typeface="Century Gothic"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Presenter name and title</a:t>
            </a:r>
            <a:endParaRPr 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9817" y="4989778"/>
            <a:ext cx="1675670" cy="1219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5599672" y="6662352"/>
            <a:ext cx="3429000" cy="200055"/>
          </a:xfrm>
          <a:prstGeom prst="rect">
            <a:avLst/>
          </a:prstGeom>
          <a:noFill/>
        </p:spPr>
        <p:txBody>
          <a:bodyPr wrap="square" rtlCol="0">
            <a:spAutoFit/>
          </a:bodyPr>
          <a:lstStyle/>
          <a:p>
            <a:pPr algn="r">
              <a:defRPr/>
            </a:pPr>
            <a:fld id="{2B1C7DDA-623C-4B13-948B-A4728858D598}" type="datetime4">
              <a:rPr lang="en-US" sz="700">
                <a:solidFill>
                  <a:srgbClr val="3F3F3F"/>
                </a:solidFill>
                <a:latin typeface="Trebuchet MS" pitchFamily="34" charset="0"/>
              </a:rPr>
              <a:pPr algn="r">
                <a:defRPr/>
              </a:pPr>
              <a:t>June 27, 2018</a:t>
            </a:fld>
            <a:r>
              <a:rPr lang="en-US" sz="700" dirty="0">
                <a:solidFill>
                  <a:srgbClr val="3F3F3F"/>
                </a:solidFill>
                <a:latin typeface="Trebuchet MS" pitchFamily="34" charset="0"/>
              </a:rPr>
              <a:t>   |  © 2</a:t>
            </a:r>
            <a:r>
              <a:rPr lang="en-US" sz="700" spc="-50" dirty="0">
                <a:solidFill>
                  <a:srgbClr val="3F3F3F"/>
                </a:solidFill>
                <a:latin typeface="Trebuchet MS" pitchFamily="34" charset="0"/>
              </a:rPr>
              <a:t>01</a:t>
            </a:r>
            <a:r>
              <a:rPr lang="en-US" sz="700" dirty="0">
                <a:solidFill>
                  <a:srgbClr val="3F3F3F"/>
                </a:solidFill>
                <a:latin typeface="Trebuchet MS" pitchFamily="34" charset="0"/>
              </a:rPr>
              <a:t>7 </a:t>
            </a:r>
            <a:r>
              <a:rPr lang="en-US" sz="700" dirty="0" err="1">
                <a:solidFill>
                  <a:srgbClr val="3F3F3F"/>
                </a:solidFill>
                <a:latin typeface="Trebuchet MS" pitchFamily="34" charset="0"/>
              </a:rPr>
              <a:t>ExlService</a:t>
            </a:r>
            <a:r>
              <a:rPr lang="en-US" sz="700" dirty="0">
                <a:solidFill>
                  <a:srgbClr val="3F3F3F"/>
                </a:solidFill>
                <a:latin typeface="Trebuchet MS" pitchFamily="34" charset="0"/>
              </a:rPr>
              <a:t> Holdings, Inc.  |  </a:t>
            </a:r>
            <a:fld id="{F360D5E4-244F-4800-BA6D-7E97606161F8}" type="slidenum">
              <a:rPr lang="en-US" sz="700" b="1">
                <a:solidFill>
                  <a:srgbClr val="F78C34"/>
                </a:solidFill>
                <a:latin typeface="Trebuchet MS" pitchFamily="34" charset="0"/>
              </a:rPr>
              <a:pPr algn="r">
                <a:defRPr/>
              </a:pPr>
              <a:t>‹#›</a:t>
            </a:fld>
            <a:endParaRPr lang="en-US" sz="700" dirty="0">
              <a:solidFill>
                <a:srgbClr val="FFFFFF"/>
              </a:solidFill>
              <a:latin typeface="Trebuchet MS" pitchFamily="34" charset="0"/>
            </a:endParaRPr>
          </a:p>
        </p:txBody>
      </p:sp>
    </p:spTree>
    <p:extLst>
      <p:ext uri="{BB962C8B-B14F-4D97-AF65-F5344CB8AC3E}">
        <p14:creationId xmlns:p14="http://schemas.microsoft.com/office/powerpoint/2010/main" val="356448771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tandard Content">
    <p:spTree>
      <p:nvGrpSpPr>
        <p:cNvPr id="1" name=""/>
        <p:cNvGrpSpPr/>
        <p:nvPr/>
      </p:nvGrpSpPr>
      <p:grpSpPr>
        <a:xfrm>
          <a:off x="0" y="0"/>
          <a:ext cx="0" cy="0"/>
          <a:chOff x="0" y="0"/>
          <a:chExt cx="0" cy="0"/>
        </a:xfrm>
      </p:grpSpPr>
      <p:sp>
        <p:nvSpPr>
          <p:cNvPr id="20" name="Rectangle 19"/>
          <p:cNvSpPr/>
          <p:nvPr/>
        </p:nvSpPr>
        <p:spPr>
          <a:xfrm>
            <a:off x="0" y="-10886"/>
            <a:ext cx="9144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2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141" y="111329"/>
            <a:ext cx="923659" cy="669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2" name="Straight Connector 21"/>
          <p:cNvCxnSpPr/>
          <p:nvPr/>
        </p:nvCxnSpPr>
        <p:spPr>
          <a:xfrm>
            <a:off x="1228718" y="111329"/>
            <a:ext cx="0" cy="66997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74823" y="1064742"/>
            <a:ext cx="8439663" cy="5533766"/>
          </a:xfrm>
        </p:spPr>
        <p:txBody>
          <a:bodyPr/>
          <a:lstStyle>
            <a:lvl1pPr>
              <a:spcAft>
                <a:spcPts val="1200"/>
              </a:spcAft>
              <a:defRPr/>
            </a:lvl1pPr>
            <a:lvl2pPr>
              <a:lnSpc>
                <a:spcPct val="100000"/>
              </a:lnSpc>
              <a:defRPr/>
            </a:lvl2pPr>
            <a:lvl3pPr>
              <a:lnSpc>
                <a:spcPct val="100000"/>
              </a:lnSpc>
              <a:defRPr/>
            </a:lvl3pPr>
            <a:lvl4pPr>
              <a:lnSpc>
                <a:spcPct val="100000"/>
              </a:lnSpc>
              <a:spcBef>
                <a:spcPts val="0"/>
              </a:spcBef>
              <a:defRPr/>
            </a:lvl4pPr>
            <a:lvl5pPr>
              <a:lnSpc>
                <a:spcPct val="10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3" name="Rectangle 22"/>
          <p:cNvSpPr/>
          <p:nvPr/>
        </p:nvSpPr>
        <p:spPr>
          <a:xfrm>
            <a:off x="0" y="6670589"/>
            <a:ext cx="9144000" cy="1918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4" name="TextBox 23"/>
          <p:cNvSpPr txBox="1"/>
          <p:nvPr/>
        </p:nvSpPr>
        <p:spPr>
          <a:xfrm>
            <a:off x="5599672" y="6662352"/>
            <a:ext cx="3429000" cy="200055"/>
          </a:xfrm>
          <a:prstGeom prst="rect">
            <a:avLst/>
          </a:prstGeom>
          <a:noFill/>
        </p:spPr>
        <p:txBody>
          <a:bodyPr wrap="square" rtlCol="0">
            <a:spAutoFit/>
          </a:bodyPr>
          <a:lstStyle/>
          <a:p>
            <a:pPr algn="r">
              <a:defRPr/>
            </a:pPr>
            <a:fld id="{2B1C7DDA-623C-4B13-948B-A4728858D598}" type="datetime4">
              <a:rPr lang="en-US" sz="700">
                <a:solidFill>
                  <a:srgbClr val="FFFFFF"/>
                </a:solidFill>
                <a:latin typeface="Trebuchet MS" pitchFamily="34" charset="0"/>
              </a:rPr>
              <a:pPr algn="r">
                <a:defRPr/>
              </a:pPr>
              <a:t>June 27, 2018</a:t>
            </a:fld>
            <a:r>
              <a:rPr lang="en-US" sz="700" dirty="0">
                <a:solidFill>
                  <a:srgbClr val="FFFFFF"/>
                </a:solidFill>
                <a:latin typeface="Trebuchet MS" pitchFamily="34" charset="0"/>
              </a:rPr>
              <a:t>   |  © </a:t>
            </a:r>
            <a:r>
              <a:rPr lang="en-US" sz="700" dirty="0" smtClean="0">
                <a:solidFill>
                  <a:srgbClr val="FFFFFF"/>
                </a:solidFill>
                <a:latin typeface="Trebuchet MS" pitchFamily="34" charset="0"/>
              </a:rPr>
              <a:t>2</a:t>
            </a:r>
            <a:r>
              <a:rPr lang="en-US" sz="700" spc="-50" dirty="0" smtClean="0">
                <a:solidFill>
                  <a:srgbClr val="FFFFFF"/>
                </a:solidFill>
                <a:latin typeface="Trebuchet MS" pitchFamily="34" charset="0"/>
              </a:rPr>
              <a:t>01</a:t>
            </a:r>
            <a:r>
              <a:rPr lang="en-US" sz="700" spc="0" dirty="0">
                <a:solidFill>
                  <a:srgbClr val="FFFFFF"/>
                </a:solidFill>
                <a:latin typeface="Trebuchet MS" pitchFamily="34" charset="0"/>
              </a:rPr>
              <a:t>8</a:t>
            </a:r>
            <a:r>
              <a:rPr lang="en-US" sz="700" dirty="0" smtClean="0">
                <a:solidFill>
                  <a:srgbClr val="FFFFFF"/>
                </a:solidFill>
                <a:latin typeface="Trebuchet MS" pitchFamily="34" charset="0"/>
              </a:rPr>
              <a:t> </a:t>
            </a:r>
            <a:r>
              <a:rPr lang="en-US" sz="700" dirty="0" err="1">
                <a:solidFill>
                  <a:srgbClr val="FFFFFF"/>
                </a:solidFill>
                <a:latin typeface="Trebuchet MS" pitchFamily="34" charset="0"/>
              </a:rPr>
              <a:t>ExlService</a:t>
            </a:r>
            <a:r>
              <a:rPr lang="en-US" sz="700" dirty="0">
                <a:solidFill>
                  <a:srgbClr val="FFFFFF"/>
                </a:solidFill>
                <a:latin typeface="Trebuchet MS" pitchFamily="34" charset="0"/>
              </a:rPr>
              <a:t> Holdings, Inc.  |  </a:t>
            </a:r>
            <a:fld id="{F360D5E4-244F-4800-BA6D-7E97606161F8}" type="slidenum">
              <a:rPr lang="en-US" sz="700" b="1">
                <a:solidFill>
                  <a:srgbClr val="F78C34"/>
                </a:solidFill>
                <a:latin typeface="Trebuchet MS" pitchFamily="34" charset="0"/>
              </a:rPr>
              <a:pPr algn="r">
                <a:defRPr/>
              </a:pPr>
              <a:t>‹#›</a:t>
            </a:fld>
            <a:endParaRPr lang="en-US" sz="700" dirty="0">
              <a:solidFill>
                <a:srgbClr val="FFFFFF"/>
              </a:solidFill>
              <a:latin typeface="Trebuchet MS" pitchFamily="34" charset="0"/>
            </a:endParaRPr>
          </a:p>
        </p:txBody>
      </p:sp>
      <p:sp>
        <p:nvSpPr>
          <p:cNvPr id="4" name="Text Placeholder 3"/>
          <p:cNvSpPr>
            <a:spLocks noGrp="1"/>
          </p:cNvSpPr>
          <p:nvPr>
            <p:ph type="body" sz="quarter" idx="10" hasCustomPrompt="1"/>
          </p:nvPr>
        </p:nvSpPr>
        <p:spPr>
          <a:xfrm>
            <a:off x="1310070" y="-10886"/>
            <a:ext cx="7652698" cy="914400"/>
          </a:xfrm>
        </p:spPr>
        <p:txBody>
          <a:bodyPr anchor="ctr">
            <a:noAutofit/>
          </a:bodyPr>
          <a:lstStyle>
            <a:lvl1pPr>
              <a:lnSpc>
                <a:spcPts val="2900"/>
              </a:lnSpc>
              <a:spcAft>
                <a:spcPts val="0"/>
              </a:spcAft>
              <a:defRPr lang="en-US" sz="2800" kern="1200" baseline="0" dirty="0" smtClean="0">
                <a:solidFill>
                  <a:schemeClr val="bg1"/>
                </a:solidFill>
                <a:latin typeface="Trebuchet MS" pitchFamily="34" charset="0"/>
                <a:ea typeface="+mj-ea"/>
                <a:cs typeface="+mj-cs"/>
              </a:defRPr>
            </a:lvl1pPr>
            <a:lvl2pPr>
              <a:defRPr lang="en-US" sz="2800" kern="1200" dirty="0" smtClean="0">
                <a:solidFill>
                  <a:schemeClr val="bg1"/>
                </a:solidFill>
                <a:latin typeface="Trebuchet MS" pitchFamily="34" charset="0"/>
                <a:ea typeface="+mj-ea"/>
                <a:cs typeface="+mj-cs"/>
              </a:defRPr>
            </a:lvl2pPr>
            <a:lvl3pPr>
              <a:defRPr lang="en-US" sz="2800" kern="1200" dirty="0" smtClean="0">
                <a:solidFill>
                  <a:schemeClr val="bg1"/>
                </a:solidFill>
                <a:latin typeface="Trebuchet MS" pitchFamily="34" charset="0"/>
                <a:ea typeface="+mj-ea"/>
                <a:cs typeface="+mj-cs"/>
              </a:defRPr>
            </a:lvl3pPr>
            <a:lvl4pPr>
              <a:defRPr lang="en-US" sz="2800" kern="1200" dirty="0" smtClean="0">
                <a:solidFill>
                  <a:schemeClr val="bg1"/>
                </a:solidFill>
                <a:latin typeface="Trebuchet MS" pitchFamily="34" charset="0"/>
                <a:ea typeface="+mj-ea"/>
                <a:cs typeface="+mj-cs"/>
              </a:defRPr>
            </a:lvl4pPr>
            <a:lvl5pPr>
              <a:defRPr lang="en-US" sz="2800" kern="1200" dirty="0">
                <a:solidFill>
                  <a:schemeClr val="bg1"/>
                </a:solidFill>
                <a:latin typeface="Trebuchet MS" pitchFamily="34" charset="0"/>
                <a:ea typeface="+mj-ea"/>
                <a:cs typeface="+mj-cs"/>
              </a:defRPr>
            </a:lvl5pPr>
          </a:lstStyle>
          <a:p>
            <a:pPr lvl="0"/>
            <a:r>
              <a:rPr lang="en-US" dirty="0" smtClean="0"/>
              <a:t>Click to Add Slide Title</a:t>
            </a:r>
          </a:p>
        </p:txBody>
      </p:sp>
    </p:spTree>
    <p:extLst>
      <p:ext uri="{BB962C8B-B14F-4D97-AF65-F5344CB8AC3E}">
        <p14:creationId xmlns:p14="http://schemas.microsoft.com/office/powerpoint/2010/main" val="966748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mp; Subheading Only">
    <p:spTree>
      <p:nvGrpSpPr>
        <p:cNvPr id="1" name=""/>
        <p:cNvGrpSpPr/>
        <p:nvPr/>
      </p:nvGrpSpPr>
      <p:grpSpPr>
        <a:xfrm>
          <a:off x="0" y="0"/>
          <a:ext cx="0" cy="0"/>
          <a:chOff x="0" y="0"/>
          <a:chExt cx="0" cy="0"/>
        </a:xfrm>
      </p:grpSpPr>
      <p:sp>
        <p:nvSpPr>
          <p:cNvPr id="20" name="Rectangle 19"/>
          <p:cNvSpPr/>
          <p:nvPr/>
        </p:nvSpPr>
        <p:spPr>
          <a:xfrm>
            <a:off x="0" y="-10886"/>
            <a:ext cx="9144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2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141" y="111329"/>
            <a:ext cx="923659" cy="669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2" name="Straight Connector 21"/>
          <p:cNvCxnSpPr/>
          <p:nvPr/>
        </p:nvCxnSpPr>
        <p:spPr>
          <a:xfrm>
            <a:off x="1228718" y="111329"/>
            <a:ext cx="0" cy="66997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hasCustomPrompt="1"/>
          </p:nvPr>
        </p:nvSpPr>
        <p:spPr>
          <a:xfrm>
            <a:off x="374823" y="1064742"/>
            <a:ext cx="8439663" cy="1876166"/>
          </a:xfrm>
        </p:spPr>
        <p:txBody>
          <a:bodyPr/>
          <a:lstStyle>
            <a:lvl1pPr>
              <a:spcAft>
                <a:spcPts val="1200"/>
              </a:spcAft>
              <a:defRPr/>
            </a:lvl1pPr>
            <a:lvl2pPr>
              <a:lnSpc>
                <a:spcPct val="100000"/>
              </a:lnSpc>
              <a:defRPr/>
            </a:lvl2pPr>
            <a:lvl3pPr>
              <a:lnSpc>
                <a:spcPct val="100000"/>
              </a:lnSpc>
              <a:defRPr/>
            </a:lvl3pPr>
            <a:lvl4pPr>
              <a:lnSpc>
                <a:spcPct val="100000"/>
              </a:lnSpc>
              <a:spcBef>
                <a:spcPts val="0"/>
              </a:spcBef>
              <a:defRPr/>
            </a:lvl4pPr>
            <a:lvl5pPr>
              <a:lnSpc>
                <a:spcPct val="100000"/>
              </a:lnSpc>
              <a:defRPr/>
            </a:lvl5pPr>
          </a:lstStyle>
          <a:p>
            <a:pPr lvl="0"/>
            <a:r>
              <a:rPr lang="en-US" dirty="0" smtClean="0"/>
              <a:t>Click to add a subtitle</a:t>
            </a:r>
          </a:p>
        </p:txBody>
      </p:sp>
      <p:sp>
        <p:nvSpPr>
          <p:cNvPr id="23" name="Rectangle 22"/>
          <p:cNvSpPr/>
          <p:nvPr/>
        </p:nvSpPr>
        <p:spPr>
          <a:xfrm>
            <a:off x="0" y="6670589"/>
            <a:ext cx="9144000" cy="1918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4" name="TextBox 23"/>
          <p:cNvSpPr txBox="1"/>
          <p:nvPr/>
        </p:nvSpPr>
        <p:spPr>
          <a:xfrm>
            <a:off x="5599672" y="6662352"/>
            <a:ext cx="3429000" cy="200055"/>
          </a:xfrm>
          <a:prstGeom prst="rect">
            <a:avLst/>
          </a:prstGeom>
          <a:noFill/>
        </p:spPr>
        <p:txBody>
          <a:bodyPr wrap="square" rtlCol="0">
            <a:spAutoFit/>
          </a:bodyPr>
          <a:lstStyle/>
          <a:p>
            <a:pPr algn="r">
              <a:defRPr/>
            </a:pPr>
            <a:fld id="{2B1C7DDA-623C-4B13-948B-A4728858D598}" type="datetime4">
              <a:rPr lang="en-US" sz="700">
                <a:solidFill>
                  <a:srgbClr val="FFFFFF"/>
                </a:solidFill>
                <a:latin typeface="Trebuchet MS" pitchFamily="34" charset="0"/>
              </a:rPr>
              <a:pPr algn="r">
                <a:defRPr/>
              </a:pPr>
              <a:t>June 27, 2018</a:t>
            </a:fld>
            <a:r>
              <a:rPr lang="en-US" sz="700" dirty="0">
                <a:solidFill>
                  <a:srgbClr val="FFFFFF"/>
                </a:solidFill>
                <a:latin typeface="Trebuchet MS" pitchFamily="34" charset="0"/>
              </a:rPr>
              <a:t>   |  © </a:t>
            </a:r>
            <a:r>
              <a:rPr lang="en-US" sz="700" dirty="0" smtClean="0">
                <a:solidFill>
                  <a:srgbClr val="FFFFFF"/>
                </a:solidFill>
                <a:latin typeface="Trebuchet MS" pitchFamily="34" charset="0"/>
              </a:rPr>
              <a:t>2</a:t>
            </a:r>
            <a:r>
              <a:rPr lang="en-US" sz="700" spc="-50" dirty="0" smtClean="0">
                <a:solidFill>
                  <a:srgbClr val="FFFFFF"/>
                </a:solidFill>
                <a:latin typeface="Trebuchet MS" pitchFamily="34" charset="0"/>
              </a:rPr>
              <a:t>01</a:t>
            </a:r>
            <a:r>
              <a:rPr lang="en-US" sz="700" spc="0" dirty="0">
                <a:solidFill>
                  <a:srgbClr val="FFFFFF"/>
                </a:solidFill>
                <a:latin typeface="Trebuchet MS" pitchFamily="34" charset="0"/>
              </a:rPr>
              <a:t>8</a:t>
            </a:r>
            <a:r>
              <a:rPr lang="en-US" sz="700" dirty="0" smtClean="0">
                <a:solidFill>
                  <a:srgbClr val="FFFFFF"/>
                </a:solidFill>
                <a:latin typeface="Trebuchet MS" pitchFamily="34" charset="0"/>
              </a:rPr>
              <a:t> </a:t>
            </a:r>
            <a:r>
              <a:rPr lang="en-US" sz="700" dirty="0" err="1">
                <a:solidFill>
                  <a:srgbClr val="FFFFFF"/>
                </a:solidFill>
                <a:latin typeface="Trebuchet MS" pitchFamily="34" charset="0"/>
              </a:rPr>
              <a:t>ExlService</a:t>
            </a:r>
            <a:r>
              <a:rPr lang="en-US" sz="700" dirty="0">
                <a:solidFill>
                  <a:srgbClr val="FFFFFF"/>
                </a:solidFill>
                <a:latin typeface="Trebuchet MS" pitchFamily="34" charset="0"/>
              </a:rPr>
              <a:t> Holdings, Inc.  |  </a:t>
            </a:r>
            <a:fld id="{F360D5E4-244F-4800-BA6D-7E97606161F8}" type="slidenum">
              <a:rPr lang="en-US" sz="700" b="1">
                <a:solidFill>
                  <a:srgbClr val="F78C34"/>
                </a:solidFill>
                <a:latin typeface="Trebuchet MS" pitchFamily="34" charset="0"/>
              </a:rPr>
              <a:pPr algn="r">
                <a:defRPr/>
              </a:pPr>
              <a:t>‹#›</a:t>
            </a:fld>
            <a:endParaRPr lang="en-US" sz="700" dirty="0">
              <a:solidFill>
                <a:srgbClr val="FFFFFF"/>
              </a:solidFill>
              <a:latin typeface="Trebuchet MS" pitchFamily="34" charset="0"/>
            </a:endParaRPr>
          </a:p>
        </p:txBody>
      </p:sp>
      <p:sp>
        <p:nvSpPr>
          <p:cNvPr id="4" name="Text Placeholder 3"/>
          <p:cNvSpPr>
            <a:spLocks noGrp="1"/>
          </p:cNvSpPr>
          <p:nvPr>
            <p:ph type="body" sz="quarter" idx="10" hasCustomPrompt="1"/>
          </p:nvPr>
        </p:nvSpPr>
        <p:spPr>
          <a:xfrm>
            <a:off x="1310070" y="-10886"/>
            <a:ext cx="7652698" cy="914400"/>
          </a:xfrm>
        </p:spPr>
        <p:txBody>
          <a:bodyPr anchor="ctr">
            <a:noAutofit/>
          </a:bodyPr>
          <a:lstStyle>
            <a:lvl1pPr>
              <a:lnSpc>
                <a:spcPts val="2900"/>
              </a:lnSpc>
              <a:spcAft>
                <a:spcPts val="0"/>
              </a:spcAft>
              <a:defRPr lang="en-US" sz="2800" kern="1200" baseline="0" dirty="0" smtClean="0">
                <a:solidFill>
                  <a:schemeClr val="bg1"/>
                </a:solidFill>
                <a:latin typeface="Trebuchet MS" pitchFamily="34" charset="0"/>
                <a:ea typeface="+mj-ea"/>
                <a:cs typeface="+mj-cs"/>
              </a:defRPr>
            </a:lvl1pPr>
            <a:lvl2pPr>
              <a:defRPr lang="en-US" sz="2800" kern="1200" dirty="0" smtClean="0">
                <a:solidFill>
                  <a:schemeClr val="bg1"/>
                </a:solidFill>
                <a:latin typeface="Trebuchet MS" pitchFamily="34" charset="0"/>
                <a:ea typeface="+mj-ea"/>
                <a:cs typeface="+mj-cs"/>
              </a:defRPr>
            </a:lvl2pPr>
            <a:lvl3pPr>
              <a:defRPr lang="en-US" sz="2800" kern="1200" dirty="0" smtClean="0">
                <a:solidFill>
                  <a:schemeClr val="bg1"/>
                </a:solidFill>
                <a:latin typeface="Trebuchet MS" pitchFamily="34" charset="0"/>
                <a:ea typeface="+mj-ea"/>
                <a:cs typeface="+mj-cs"/>
              </a:defRPr>
            </a:lvl3pPr>
            <a:lvl4pPr>
              <a:defRPr lang="en-US" sz="2800" kern="1200" dirty="0" smtClean="0">
                <a:solidFill>
                  <a:schemeClr val="bg1"/>
                </a:solidFill>
                <a:latin typeface="Trebuchet MS" pitchFamily="34" charset="0"/>
                <a:ea typeface="+mj-ea"/>
                <a:cs typeface="+mj-cs"/>
              </a:defRPr>
            </a:lvl4pPr>
            <a:lvl5pPr>
              <a:defRPr lang="en-US" sz="2800" kern="1200" dirty="0">
                <a:solidFill>
                  <a:schemeClr val="bg1"/>
                </a:solidFill>
                <a:latin typeface="Trebuchet MS" pitchFamily="34" charset="0"/>
                <a:ea typeface="+mj-ea"/>
                <a:cs typeface="+mj-cs"/>
              </a:defRPr>
            </a:lvl5pPr>
          </a:lstStyle>
          <a:p>
            <a:pPr lvl="0"/>
            <a:r>
              <a:rPr lang="en-US" dirty="0" smtClean="0"/>
              <a:t>Click to Add Slide Title</a:t>
            </a:r>
          </a:p>
        </p:txBody>
      </p:sp>
    </p:spTree>
    <p:extLst>
      <p:ext uri="{BB962C8B-B14F-4D97-AF65-F5344CB8AC3E}">
        <p14:creationId xmlns:p14="http://schemas.microsoft.com/office/powerpoint/2010/main" val="3269969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ider Image w Std Content">
    <p:spTree>
      <p:nvGrpSpPr>
        <p:cNvPr id="1" name=""/>
        <p:cNvGrpSpPr/>
        <p:nvPr/>
      </p:nvGrpSpPr>
      <p:grpSpPr>
        <a:xfrm>
          <a:off x="0" y="0"/>
          <a:ext cx="0" cy="0"/>
          <a:chOff x="0" y="0"/>
          <a:chExt cx="0" cy="0"/>
        </a:xfrm>
      </p:grpSpPr>
      <p:sp>
        <p:nvSpPr>
          <p:cNvPr id="24" name="TextBox 23"/>
          <p:cNvSpPr txBox="1"/>
          <p:nvPr/>
        </p:nvSpPr>
        <p:spPr>
          <a:xfrm>
            <a:off x="143140" y="2506154"/>
            <a:ext cx="2311851" cy="646331"/>
          </a:xfrm>
          <a:prstGeom prst="rect">
            <a:avLst/>
          </a:prstGeom>
          <a:noFill/>
        </p:spPr>
        <p:txBody>
          <a:bodyPr wrap="none" rtlCol="0">
            <a:spAutoFit/>
          </a:bodyPr>
          <a:lstStyle/>
          <a:p>
            <a:pPr algn="ctr"/>
            <a:r>
              <a:rPr lang="en-US" dirty="0">
                <a:solidFill>
                  <a:srgbClr val="FFFFFF">
                    <a:lumMod val="50000"/>
                  </a:srgbClr>
                </a:solidFill>
              </a:rPr>
              <a:t>Image window size</a:t>
            </a:r>
            <a:br>
              <a:rPr lang="en-US" dirty="0">
                <a:solidFill>
                  <a:srgbClr val="FFFFFF">
                    <a:lumMod val="50000"/>
                  </a:srgbClr>
                </a:solidFill>
              </a:rPr>
            </a:br>
            <a:r>
              <a:rPr lang="en-US" dirty="0">
                <a:solidFill>
                  <a:srgbClr val="FFFFFF">
                    <a:lumMod val="50000"/>
                  </a:srgbClr>
                </a:solidFill>
              </a:rPr>
              <a:t>is 2.86”</a:t>
            </a:r>
            <a:r>
              <a:rPr lang="en-US" spc="-150" dirty="0">
                <a:solidFill>
                  <a:srgbClr val="FFFFFF">
                    <a:lumMod val="50000"/>
                  </a:srgbClr>
                </a:solidFill>
              </a:rPr>
              <a:t> x  6.31</a:t>
            </a:r>
            <a:r>
              <a:rPr lang="en-US" dirty="0">
                <a:solidFill>
                  <a:srgbClr val="FFFFFF">
                    <a:lumMod val="50000"/>
                  </a:srgbClr>
                </a:solidFill>
              </a:rPr>
              <a:t>” </a:t>
            </a:r>
          </a:p>
        </p:txBody>
      </p:sp>
      <p:sp>
        <p:nvSpPr>
          <p:cNvPr id="10" name="Picture Placeholder 9"/>
          <p:cNvSpPr>
            <a:spLocks noGrp="1"/>
          </p:cNvSpPr>
          <p:nvPr>
            <p:ph type="pic" sz="quarter" idx="10"/>
          </p:nvPr>
        </p:nvSpPr>
        <p:spPr>
          <a:xfrm>
            <a:off x="0" y="906463"/>
            <a:ext cx="2615184" cy="5765800"/>
          </a:xfrm>
          <a:solidFill>
            <a:schemeClr val="bg1">
              <a:lumMod val="65000"/>
              <a:alpha val="23000"/>
            </a:schemeClr>
          </a:solidFill>
          <a:ln>
            <a:noFill/>
          </a:ln>
        </p:spPr>
        <p:txBody>
          <a:bodyPr anchor="ctr"/>
          <a:lstStyle>
            <a:lvl1pPr algn="ctr">
              <a:defRPr/>
            </a:lvl1pPr>
          </a:lstStyle>
          <a:p>
            <a:r>
              <a:rPr lang="en-US" smtClean="0"/>
              <a:t>Click icon to add picture</a:t>
            </a:r>
            <a:endParaRPr lang="en-US" dirty="0"/>
          </a:p>
        </p:txBody>
      </p:sp>
      <p:sp>
        <p:nvSpPr>
          <p:cNvPr id="19" name="Rectangle 18"/>
          <p:cNvSpPr/>
          <p:nvPr/>
        </p:nvSpPr>
        <p:spPr>
          <a:xfrm>
            <a:off x="0" y="-10886"/>
            <a:ext cx="9144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2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141" y="111329"/>
            <a:ext cx="923659" cy="669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1" name="Straight Connector 20"/>
          <p:cNvCxnSpPr/>
          <p:nvPr/>
        </p:nvCxnSpPr>
        <p:spPr>
          <a:xfrm>
            <a:off x="1228718" y="111329"/>
            <a:ext cx="0" cy="66997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2821457" y="1064742"/>
            <a:ext cx="6050694" cy="5517290"/>
          </a:xfrm>
        </p:spPr>
        <p:txBody>
          <a:bodyPr/>
          <a:lstStyle>
            <a:lvl1pPr>
              <a:spcAft>
                <a:spcPts val="1200"/>
              </a:spcAft>
              <a:defRPr/>
            </a:lvl1pPr>
            <a:lvl2pPr>
              <a:lnSpc>
                <a:spcPct val="100000"/>
              </a:lnSpc>
              <a:defRPr/>
            </a:lvl2pPr>
            <a:lvl3pPr>
              <a:lnSpc>
                <a:spcPct val="100000"/>
              </a:lnSpc>
              <a:defRPr/>
            </a:lvl3pPr>
            <a:lvl4pPr>
              <a:lnSpc>
                <a:spcPct val="100000"/>
              </a:lnSpc>
              <a:spcBef>
                <a:spcPts val="400"/>
              </a:spcBef>
              <a:defRPr/>
            </a:lvl4pPr>
            <a:lvl5pPr>
              <a:lnSpc>
                <a:spcPct val="10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8" name="Straight Connector 17"/>
          <p:cNvCxnSpPr/>
          <p:nvPr userDrawn="1"/>
        </p:nvCxnSpPr>
        <p:spPr>
          <a:xfrm>
            <a:off x="2615184" y="906462"/>
            <a:ext cx="0" cy="57698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6670589"/>
            <a:ext cx="9144000" cy="1918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3" name="TextBox 22"/>
          <p:cNvSpPr txBox="1"/>
          <p:nvPr/>
        </p:nvSpPr>
        <p:spPr>
          <a:xfrm>
            <a:off x="5599672" y="6662352"/>
            <a:ext cx="3429000" cy="200055"/>
          </a:xfrm>
          <a:prstGeom prst="rect">
            <a:avLst/>
          </a:prstGeom>
          <a:noFill/>
        </p:spPr>
        <p:txBody>
          <a:bodyPr wrap="square" rtlCol="0">
            <a:spAutoFit/>
          </a:bodyPr>
          <a:lstStyle/>
          <a:p>
            <a:pPr algn="r">
              <a:defRPr/>
            </a:pPr>
            <a:fld id="{2B1C7DDA-623C-4B13-948B-A4728858D598}" type="datetime4">
              <a:rPr lang="en-US" sz="700">
                <a:solidFill>
                  <a:srgbClr val="FFFFFF"/>
                </a:solidFill>
                <a:latin typeface="Trebuchet MS" pitchFamily="34" charset="0"/>
              </a:rPr>
              <a:pPr algn="r">
                <a:defRPr/>
              </a:pPr>
              <a:t>June 27, 2018</a:t>
            </a:fld>
            <a:r>
              <a:rPr lang="en-US" sz="700" dirty="0">
                <a:solidFill>
                  <a:srgbClr val="FFFFFF"/>
                </a:solidFill>
                <a:latin typeface="Trebuchet MS" pitchFamily="34" charset="0"/>
              </a:rPr>
              <a:t>   |  © </a:t>
            </a:r>
            <a:r>
              <a:rPr lang="en-US" sz="700" dirty="0" smtClean="0">
                <a:solidFill>
                  <a:srgbClr val="FFFFFF"/>
                </a:solidFill>
                <a:latin typeface="Trebuchet MS" pitchFamily="34" charset="0"/>
              </a:rPr>
              <a:t>2</a:t>
            </a:r>
            <a:r>
              <a:rPr lang="en-US" sz="700" spc="-50" dirty="0" smtClean="0">
                <a:solidFill>
                  <a:srgbClr val="FFFFFF"/>
                </a:solidFill>
                <a:latin typeface="Trebuchet MS" pitchFamily="34" charset="0"/>
              </a:rPr>
              <a:t>01</a:t>
            </a:r>
            <a:r>
              <a:rPr lang="en-US" sz="700" spc="0" dirty="0">
                <a:solidFill>
                  <a:srgbClr val="FFFFFF"/>
                </a:solidFill>
                <a:latin typeface="Trebuchet MS" pitchFamily="34" charset="0"/>
              </a:rPr>
              <a:t>8</a:t>
            </a:r>
            <a:r>
              <a:rPr lang="en-US" sz="700" dirty="0" smtClean="0">
                <a:solidFill>
                  <a:srgbClr val="FFFFFF"/>
                </a:solidFill>
                <a:latin typeface="Trebuchet MS" pitchFamily="34" charset="0"/>
              </a:rPr>
              <a:t> </a:t>
            </a:r>
            <a:r>
              <a:rPr lang="en-US" sz="700" dirty="0" err="1">
                <a:solidFill>
                  <a:srgbClr val="FFFFFF"/>
                </a:solidFill>
                <a:latin typeface="Trebuchet MS" pitchFamily="34" charset="0"/>
              </a:rPr>
              <a:t>ExlService</a:t>
            </a:r>
            <a:r>
              <a:rPr lang="en-US" sz="700" dirty="0">
                <a:solidFill>
                  <a:srgbClr val="FFFFFF"/>
                </a:solidFill>
                <a:latin typeface="Trebuchet MS" pitchFamily="34" charset="0"/>
              </a:rPr>
              <a:t> Holdings, Inc.  |  </a:t>
            </a:r>
            <a:fld id="{F360D5E4-244F-4800-BA6D-7E97606161F8}" type="slidenum">
              <a:rPr lang="en-US" sz="700" b="1">
                <a:solidFill>
                  <a:srgbClr val="F78C34"/>
                </a:solidFill>
                <a:latin typeface="Trebuchet MS" pitchFamily="34" charset="0"/>
              </a:rPr>
              <a:pPr algn="r">
                <a:defRPr/>
              </a:pPr>
              <a:t>‹#›</a:t>
            </a:fld>
            <a:endParaRPr lang="en-US" sz="700" dirty="0">
              <a:solidFill>
                <a:srgbClr val="FFFFFF"/>
              </a:solidFill>
              <a:latin typeface="Trebuchet MS" pitchFamily="34" charset="0"/>
            </a:endParaRPr>
          </a:p>
        </p:txBody>
      </p:sp>
      <p:sp>
        <p:nvSpPr>
          <p:cNvPr id="13" name="Text Placeholder 3"/>
          <p:cNvSpPr>
            <a:spLocks noGrp="1"/>
          </p:cNvSpPr>
          <p:nvPr>
            <p:ph type="body" sz="quarter" idx="11" hasCustomPrompt="1"/>
          </p:nvPr>
        </p:nvSpPr>
        <p:spPr>
          <a:xfrm>
            <a:off x="1310070" y="-10886"/>
            <a:ext cx="7652698" cy="914400"/>
          </a:xfrm>
        </p:spPr>
        <p:txBody>
          <a:bodyPr anchor="ctr">
            <a:noAutofit/>
          </a:bodyPr>
          <a:lstStyle>
            <a:lvl1pPr>
              <a:lnSpc>
                <a:spcPts val="2900"/>
              </a:lnSpc>
              <a:spcAft>
                <a:spcPts val="0"/>
              </a:spcAft>
              <a:defRPr lang="en-US" sz="2800" kern="1200" dirty="0" smtClean="0">
                <a:solidFill>
                  <a:schemeClr val="bg1"/>
                </a:solidFill>
                <a:latin typeface="Trebuchet MS" pitchFamily="34" charset="0"/>
                <a:ea typeface="+mj-ea"/>
                <a:cs typeface="+mj-cs"/>
              </a:defRPr>
            </a:lvl1pPr>
            <a:lvl2pPr>
              <a:defRPr lang="en-US" sz="2800" kern="1200" dirty="0" smtClean="0">
                <a:solidFill>
                  <a:schemeClr val="bg1"/>
                </a:solidFill>
                <a:latin typeface="Trebuchet MS" pitchFamily="34" charset="0"/>
                <a:ea typeface="+mj-ea"/>
                <a:cs typeface="+mj-cs"/>
              </a:defRPr>
            </a:lvl2pPr>
            <a:lvl3pPr>
              <a:defRPr lang="en-US" sz="2800" kern="1200" dirty="0" smtClean="0">
                <a:solidFill>
                  <a:schemeClr val="bg1"/>
                </a:solidFill>
                <a:latin typeface="Trebuchet MS" pitchFamily="34" charset="0"/>
                <a:ea typeface="+mj-ea"/>
                <a:cs typeface="+mj-cs"/>
              </a:defRPr>
            </a:lvl3pPr>
            <a:lvl4pPr>
              <a:defRPr lang="en-US" sz="2800" kern="1200" dirty="0" smtClean="0">
                <a:solidFill>
                  <a:schemeClr val="bg1"/>
                </a:solidFill>
                <a:latin typeface="Trebuchet MS" pitchFamily="34" charset="0"/>
                <a:ea typeface="+mj-ea"/>
                <a:cs typeface="+mj-cs"/>
              </a:defRPr>
            </a:lvl4pPr>
            <a:lvl5pPr>
              <a:defRPr lang="en-US" sz="2800" kern="1200" dirty="0">
                <a:solidFill>
                  <a:schemeClr val="bg1"/>
                </a:solidFill>
                <a:latin typeface="Trebuchet MS" pitchFamily="34" charset="0"/>
                <a:ea typeface="+mj-ea"/>
                <a:cs typeface="+mj-cs"/>
              </a:defRPr>
            </a:lvl5pPr>
          </a:lstStyle>
          <a:p>
            <a:pPr lvl="0"/>
            <a:r>
              <a:rPr lang="en-US" dirty="0" smtClean="0"/>
              <a:t>Click to Add Slide Title</a:t>
            </a:r>
          </a:p>
        </p:txBody>
      </p:sp>
    </p:spTree>
    <p:extLst>
      <p:ext uri="{BB962C8B-B14F-4D97-AF65-F5344CB8AC3E}">
        <p14:creationId xmlns:p14="http://schemas.microsoft.com/office/powerpoint/2010/main" val="2573507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lumn Content">
    <p:spTree>
      <p:nvGrpSpPr>
        <p:cNvPr id="1" name=""/>
        <p:cNvGrpSpPr/>
        <p:nvPr/>
      </p:nvGrpSpPr>
      <p:grpSpPr>
        <a:xfrm>
          <a:off x="0" y="0"/>
          <a:ext cx="0" cy="0"/>
          <a:chOff x="0" y="0"/>
          <a:chExt cx="0" cy="0"/>
        </a:xfrm>
      </p:grpSpPr>
      <p:sp>
        <p:nvSpPr>
          <p:cNvPr id="9" name="Rectangle 8"/>
          <p:cNvSpPr/>
          <p:nvPr/>
        </p:nvSpPr>
        <p:spPr>
          <a:xfrm>
            <a:off x="0" y="-10886"/>
            <a:ext cx="9144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141" y="111329"/>
            <a:ext cx="923659" cy="669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1" name="Straight Connector 10"/>
          <p:cNvCxnSpPr/>
          <p:nvPr/>
        </p:nvCxnSpPr>
        <p:spPr>
          <a:xfrm>
            <a:off x="1228718" y="111329"/>
            <a:ext cx="0" cy="66997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374822" y="1064742"/>
            <a:ext cx="4055077" cy="5574955"/>
          </a:xfr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89390" y="1064742"/>
            <a:ext cx="4075671" cy="5574955"/>
          </a:xfr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Rectangle 11"/>
          <p:cNvSpPr/>
          <p:nvPr/>
        </p:nvSpPr>
        <p:spPr>
          <a:xfrm>
            <a:off x="0" y="6670589"/>
            <a:ext cx="9144000" cy="1918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 name="TextBox 12"/>
          <p:cNvSpPr txBox="1"/>
          <p:nvPr/>
        </p:nvSpPr>
        <p:spPr>
          <a:xfrm>
            <a:off x="5599672" y="6662352"/>
            <a:ext cx="3429000" cy="200055"/>
          </a:xfrm>
          <a:prstGeom prst="rect">
            <a:avLst/>
          </a:prstGeom>
          <a:noFill/>
        </p:spPr>
        <p:txBody>
          <a:bodyPr wrap="square" rtlCol="0">
            <a:spAutoFit/>
          </a:bodyPr>
          <a:lstStyle/>
          <a:p>
            <a:pPr algn="r">
              <a:defRPr/>
            </a:pPr>
            <a:fld id="{2B1C7DDA-623C-4B13-948B-A4728858D598}" type="datetime4">
              <a:rPr lang="en-US" sz="700">
                <a:solidFill>
                  <a:srgbClr val="FFFFFF"/>
                </a:solidFill>
                <a:latin typeface="Trebuchet MS" pitchFamily="34" charset="0"/>
              </a:rPr>
              <a:pPr algn="r">
                <a:defRPr/>
              </a:pPr>
              <a:t>June 27, 2018</a:t>
            </a:fld>
            <a:r>
              <a:rPr lang="en-US" sz="700" dirty="0">
                <a:solidFill>
                  <a:srgbClr val="FFFFFF"/>
                </a:solidFill>
                <a:latin typeface="Trebuchet MS" pitchFamily="34" charset="0"/>
              </a:rPr>
              <a:t>   |  © </a:t>
            </a:r>
            <a:r>
              <a:rPr lang="en-US" sz="700" dirty="0" smtClean="0">
                <a:solidFill>
                  <a:srgbClr val="FFFFFF"/>
                </a:solidFill>
                <a:latin typeface="Trebuchet MS" pitchFamily="34" charset="0"/>
              </a:rPr>
              <a:t>2</a:t>
            </a:r>
            <a:r>
              <a:rPr lang="en-US" sz="700" spc="-50" dirty="0" smtClean="0">
                <a:solidFill>
                  <a:srgbClr val="FFFFFF"/>
                </a:solidFill>
                <a:latin typeface="Trebuchet MS" pitchFamily="34" charset="0"/>
              </a:rPr>
              <a:t>01</a:t>
            </a:r>
            <a:r>
              <a:rPr lang="en-US" sz="700" spc="0" dirty="0">
                <a:solidFill>
                  <a:srgbClr val="FFFFFF"/>
                </a:solidFill>
                <a:latin typeface="Trebuchet MS" pitchFamily="34" charset="0"/>
              </a:rPr>
              <a:t>8</a:t>
            </a:r>
            <a:r>
              <a:rPr lang="en-US" sz="700" dirty="0" smtClean="0">
                <a:solidFill>
                  <a:srgbClr val="FFFFFF"/>
                </a:solidFill>
                <a:latin typeface="Trebuchet MS" pitchFamily="34" charset="0"/>
              </a:rPr>
              <a:t> </a:t>
            </a:r>
            <a:r>
              <a:rPr lang="en-US" sz="700" dirty="0" err="1">
                <a:solidFill>
                  <a:srgbClr val="FFFFFF"/>
                </a:solidFill>
                <a:latin typeface="Trebuchet MS" pitchFamily="34" charset="0"/>
              </a:rPr>
              <a:t>ExlService</a:t>
            </a:r>
            <a:r>
              <a:rPr lang="en-US" sz="700" dirty="0">
                <a:solidFill>
                  <a:srgbClr val="FFFFFF"/>
                </a:solidFill>
                <a:latin typeface="Trebuchet MS" pitchFamily="34" charset="0"/>
              </a:rPr>
              <a:t> Holdings, Inc.  |  </a:t>
            </a:r>
            <a:fld id="{F360D5E4-244F-4800-BA6D-7E97606161F8}" type="slidenum">
              <a:rPr lang="en-US" sz="700" b="1">
                <a:solidFill>
                  <a:srgbClr val="F78C34"/>
                </a:solidFill>
                <a:latin typeface="Trebuchet MS" pitchFamily="34" charset="0"/>
              </a:rPr>
              <a:pPr algn="r">
                <a:defRPr/>
              </a:pPr>
              <a:t>‹#›</a:t>
            </a:fld>
            <a:endParaRPr lang="en-US" sz="700" dirty="0">
              <a:solidFill>
                <a:srgbClr val="FFFFFF"/>
              </a:solidFill>
              <a:latin typeface="Trebuchet MS" pitchFamily="34" charset="0"/>
            </a:endParaRPr>
          </a:p>
        </p:txBody>
      </p:sp>
      <p:sp>
        <p:nvSpPr>
          <p:cNvPr id="14" name="Text Placeholder 3"/>
          <p:cNvSpPr>
            <a:spLocks noGrp="1"/>
          </p:cNvSpPr>
          <p:nvPr>
            <p:ph type="body" sz="quarter" idx="10" hasCustomPrompt="1"/>
          </p:nvPr>
        </p:nvSpPr>
        <p:spPr>
          <a:xfrm>
            <a:off x="1310070" y="-10886"/>
            <a:ext cx="7652698" cy="914400"/>
          </a:xfrm>
        </p:spPr>
        <p:txBody>
          <a:bodyPr anchor="ctr">
            <a:noAutofit/>
          </a:bodyPr>
          <a:lstStyle>
            <a:lvl1pPr>
              <a:lnSpc>
                <a:spcPts val="2900"/>
              </a:lnSpc>
              <a:spcAft>
                <a:spcPts val="0"/>
              </a:spcAft>
              <a:defRPr lang="en-US" sz="2800" kern="1200" dirty="0" smtClean="0">
                <a:solidFill>
                  <a:schemeClr val="bg1"/>
                </a:solidFill>
                <a:latin typeface="Trebuchet MS" pitchFamily="34" charset="0"/>
                <a:ea typeface="+mj-ea"/>
                <a:cs typeface="+mj-cs"/>
              </a:defRPr>
            </a:lvl1pPr>
            <a:lvl2pPr>
              <a:defRPr lang="en-US" sz="2800" kern="1200" dirty="0" smtClean="0">
                <a:solidFill>
                  <a:schemeClr val="bg1"/>
                </a:solidFill>
                <a:latin typeface="Trebuchet MS" pitchFamily="34" charset="0"/>
                <a:ea typeface="+mj-ea"/>
                <a:cs typeface="+mj-cs"/>
              </a:defRPr>
            </a:lvl2pPr>
            <a:lvl3pPr>
              <a:defRPr lang="en-US" sz="2800" kern="1200" dirty="0" smtClean="0">
                <a:solidFill>
                  <a:schemeClr val="bg1"/>
                </a:solidFill>
                <a:latin typeface="Trebuchet MS" pitchFamily="34" charset="0"/>
                <a:ea typeface="+mj-ea"/>
                <a:cs typeface="+mj-cs"/>
              </a:defRPr>
            </a:lvl3pPr>
            <a:lvl4pPr>
              <a:defRPr lang="en-US" sz="2800" kern="1200" dirty="0" smtClean="0">
                <a:solidFill>
                  <a:schemeClr val="bg1"/>
                </a:solidFill>
                <a:latin typeface="Trebuchet MS" pitchFamily="34" charset="0"/>
                <a:ea typeface="+mj-ea"/>
                <a:cs typeface="+mj-cs"/>
              </a:defRPr>
            </a:lvl4pPr>
            <a:lvl5pPr>
              <a:defRPr lang="en-US" sz="2800" kern="1200" dirty="0">
                <a:solidFill>
                  <a:schemeClr val="bg1"/>
                </a:solidFill>
                <a:latin typeface="Trebuchet MS" pitchFamily="34" charset="0"/>
                <a:ea typeface="+mj-ea"/>
                <a:cs typeface="+mj-cs"/>
              </a:defRPr>
            </a:lvl5pPr>
          </a:lstStyle>
          <a:p>
            <a:pPr lvl="0"/>
            <a:r>
              <a:rPr lang="en-US" dirty="0" smtClean="0"/>
              <a:t>Click to Add Slide Title</a:t>
            </a:r>
          </a:p>
        </p:txBody>
      </p:sp>
    </p:spTree>
    <p:extLst>
      <p:ext uri="{BB962C8B-B14F-4D97-AF65-F5344CB8AC3E}">
        <p14:creationId xmlns:p14="http://schemas.microsoft.com/office/powerpoint/2010/main" val="2557780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ABLE w/Std Content">
    <p:spTree>
      <p:nvGrpSpPr>
        <p:cNvPr id="1" name=""/>
        <p:cNvGrpSpPr/>
        <p:nvPr/>
      </p:nvGrpSpPr>
      <p:grpSpPr>
        <a:xfrm>
          <a:off x="0" y="0"/>
          <a:ext cx="0" cy="0"/>
          <a:chOff x="0" y="0"/>
          <a:chExt cx="0" cy="0"/>
        </a:xfrm>
      </p:grpSpPr>
      <p:sp>
        <p:nvSpPr>
          <p:cNvPr id="9" name="Rectangle 8"/>
          <p:cNvSpPr/>
          <p:nvPr/>
        </p:nvSpPr>
        <p:spPr>
          <a:xfrm>
            <a:off x="0" y="-10886"/>
            <a:ext cx="9144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141" y="111329"/>
            <a:ext cx="923659" cy="669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1" name="Straight Connector 10"/>
          <p:cNvCxnSpPr/>
          <p:nvPr/>
        </p:nvCxnSpPr>
        <p:spPr>
          <a:xfrm>
            <a:off x="1228718" y="111329"/>
            <a:ext cx="0" cy="66997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74824" y="1064742"/>
            <a:ext cx="8554992" cy="2469290"/>
          </a:xfrm>
        </p:spPr>
        <p:txBody>
          <a:bodyPr/>
          <a:lstStyle>
            <a:lvl1pPr>
              <a:spcAft>
                <a:spcPts val="1200"/>
              </a:spcAft>
              <a:defRPr/>
            </a:lvl1pPr>
            <a:lvl2pPr>
              <a:lnSpc>
                <a:spcPct val="100000"/>
              </a:lnSpc>
              <a:defRPr/>
            </a:lvl2pPr>
            <a:lvl3pPr>
              <a:lnSpc>
                <a:spcPct val="100000"/>
              </a:lnSpc>
              <a:defRPr/>
            </a:lvl3pPr>
            <a:lvl4pPr>
              <a:lnSpc>
                <a:spcPct val="100000"/>
              </a:lnSpc>
              <a:spcBef>
                <a:spcPts val="0"/>
              </a:spcBef>
              <a:defRPr/>
            </a:lvl4pPr>
            <a:lvl5pPr>
              <a:lnSpc>
                <a:spcPct val="10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able Placeholder 5"/>
          <p:cNvSpPr>
            <a:spLocks noGrp="1"/>
          </p:cNvSpPr>
          <p:nvPr>
            <p:ph type="tbl" sz="quarter" idx="10"/>
          </p:nvPr>
        </p:nvSpPr>
        <p:spPr>
          <a:xfrm>
            <a:off x="373721" y="3600449"/>
            <a:ext cx="8412860" cy="2841539"/>
          </a:xfrm>
        </p:spPr>
        <p:txBody>
          <a:bodyPr anchor="ctr"/>
          <a:lstStyle>
            <a:lvl1pPr algn="ctr">
              <a:defRPr/>
            </a:lvl1pPr>
          </a:lstStyle>
          <a:p>
            <a:r>
              <a:rPr lang="en-US" smtClean="0"/>
              <a:t>Click icon to add table</a:t>
            </a:r>
            <a:endParaRPr lang="en-US" dirty="0"/>
          </a:p>
        </p:txBody>
      </p:sp>
      <p:sp>
        <p:nvSpPr>
          <p:cNvPr id="13" name="Rectangle 12"/>
          <p:cNvSpPr/>
          <p:nvPr/>
        </p:nvSpPr>
        <p:spPr>
          <a:xfrm>
            <a:off x="0" y="6670589"/>
            <a:ext cx="9144000" cy="1918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TextBox 13"/>
          <p:cNvSpPr txBox="1"/>
          <p:nvPr/>
        </p:nvSpPr>
        <p:spPr>
          <a:xfrm>
            <a:off x="5599672" y="6662352"/>
            <a:ext cx="3429000" cy="200055"/>
          </a:xfrm>
          <a:prstGeom prst="rect">
            <a:avLst/>
          </a:prstGeom>
          <a:noFill/>
        </p:spPr>
        <p:txBody>
          <a:bodyPr wrap="square" rtlCol="0">
            <a:spAutoFit/>
          </a:bodyPr>
          <a:lstStyle/>
          <a:p>
            <a:pPr algn="r">
              <a:defRPr/>
            </a:pPr>
            <a:fld id="{2B1C7DDA-623C-4B13-948B-A4728858D598}" type="datetime4">
              <a:rPr lang="en-US" sz="700">
                <a:solidFill>
                  <a:srgbClr val="FFFFFF"/>
                </a:solidFill>
                <a:latin typeface="Trebuchet MS" pitchFamily="34" charset="0"/>
              </a:rPr>
              <a:pPr algn="r">
                <a:defRPr/>
              </a:pPr>
              <a:t>June 27, 2018</a:t>
            </a:fld>
            <a:r>
              <a:rPr lang="en-US" sz="700" dirty="0">
                <a:solidFill>
                  <a:srgbClr val="FFFFFF"/>
                </a:solidFill>
                <a:latin typeface="Trebuchet MS" pitchFamily="34" charset="0"/>
              </a:rPr>
              <a:t>   |  © </a:t>
            </a:r>
            <a:r>
              <a:rPr lang="en-US" sz="700" dirty="0" smtClean="0">
                <a:solidFill>
                  <a:srgbClr val="FFFFFF"/>
                </a:solidFill>
                <a:latin typeface="Trebuchet MS" pitchFamily="34" charset="0"/>
              </a:rPr>
              <a:t>2</a:t>
            </a:r>
            <a:r>
              <a:rPr lang="en-US" sz="700" spc="-50" dirty="0" smtClean="0">
                <a:solidFill>
                  <a:srgbClr val="FFFFFF"/>
                </a:solidFill>
                <a:latin typeface="Trebuchet MS" pitchFamily="34" charset="0"/>
              </a:rPr>
              <a:t>01</a:t>
            </a:r>
            <a:r>
              <a:rPr lang="en-US" sz="700" spc="0" dirty="0">
                <a:solidFill>
                  <a:srgbClr val="FFFFFF"/>
                </a:solidFill>
                <a:latin typeface="Trebuchet MS" pitchFamily="34" charset="0"/>
              </a:rPr>
              <a:t>8</a:t>
            </a:r>
            <a:r>
              <a:rPr lang="en-US" sz="700" dirty="0" smtClean="0">
                <a:solidFill>
                  <a:srgbClr val="FFFFFF"/>
                </a:solidFill>
                <a:latin typeface="Trebuchet MS" pitchFamily="34" charset="0"/>
              </a:rPr>
              <a:t> </a:t>
            </a:r>
            <a:r>
              <a:rPr lang="en-US" sz="700" dirty="0" err="1">
                <a:solidFill>
                  <a:srgbClr val="FFFFFF"/>
                </a:solidFill>
                <a:latin typeface="Trebuchet MS" pitchFamily="34" charset="0"/>
              </a:rPr>
              <a:t>ExlService</a:t>
            </a:r>
            <a:r>
              <a:rPr lang="en-US" sz="700" dirty="0">
                <a:solidFill>
                  <a:srgbClr val="FFFFFF"/>
                </a:solidFill>
                <a:latin typeface="Trebuchet MS" pitchFamily="34" charset="0"/>
              </a:rPr>
              <a:t> Holdings, Inc.  |  </a:t>
            </a:r>
            <a:fld id="{F360D5E4-244F-4800-BA6D-7E97606161F8}" type="slidenum">
              <a:rPr lang="en-US" sz="700" b="1">
                <a:solidFill>
                  <a:srgbClr val="F78C34"/>
                </a:solidFill>
                <a:latin typeface="Trebuchet MS" pitchFamily="34" charset="0"/>
              </a:rPr>
              <a:pPr algn="r">
                <a:defRPr/>
              </a:pPr>
              <a:t>‹#›</a:t>
            </a:fld>
            <a:endParaRPr lang="en-US" sz="700" dirty="0">
              <a:solidFill>
                <a:srgbClr val="FFFFFF"/>
              </a:solidFill>
              <a:latin typeface="Trebuchet MS" pitchFamily="34" charset="0"/>
            </a:endParaRPr>
          </a:p>
        </p:txBody>
      </p:sp>
      <p:sp>
        <p:nvSpPr>
          <p:cNvPr id="15" name="Text Placeholder 3"/>
          <p:cNvSpPr>
            <a:spLocks noGrp="1"/>
          </p:cNvSpPr>
          <p:nvPr>
            <p:ph type="body" sz="quarter" idx="11" hasCustomPrompt="1"/>
          </p:nvPr>
        </p:nvSpPr>
        <p:spPr>
          <a:xfrm>
            <a:off x="1310070" y="-10886"/>
            <a:ext cx="7652698" cy="914400"/>
          </a:xfrm>
        </p:spPr>
        <p:txBody>
          <a:bodyPr anchor="ctr">
            <a:noAutofit/>
          </a:bodyPr>
          <a:lstStyle>
            <a:lvl1pPr>
              <a:lnSpc>
                <a:spcPts val="2900"/>
              </a:lnSpc>
              <a:spcAft>
                <a:spcPts val="0"/>
              </a:spcAft>
              <a:defRPr lang="en-US" sz="2800" kern="1200" dirty="0" smtClean="0">
                <a:solidFill>
                  <a:schemeClr val="bg1"/>
                </a:solidFill>
                <a:latin typeface="Trebuchet MS" pitchFamily="34" charset="0"/>
                <a:ea typeface="+mj-ea"/>
                <a:cs typeface="+mj-cs"/>
              </a:defRPr>
            </a:lvl1pPr>
            <a:lvl2pPr>
              <a:defRPr lang="en-US" sz="2800" kern="1200" dirty="0" smtClean="0">
                <a:solidFill>
                  <a:schemeClr val="bg1"/>
                </a:solidFill>
                <a:latin typeface="Trebuchet MS" pitchFamily="34" charset="0"/>
                <a:ea typeface="+mj-ea"/>
                <a:cs typeface="+mj-cs"/>
              </a:defRPr>
            </a:lvl2pPr>
            <a:lvl3pPr>
              <a:defRPr lang="en-US" sz="2800" kern="1200" dirty="0" smtClean="0">
                <a:solidFill>
                  <a:schemeClr val="bg1"/>
                </a:solidFill>
                <a:latin typeface="Trebuchet MS" pitchFamily="34" charset="0"/>
                <a:ea typeface="+mj-ea"/>
                <a:cs typeface="+mj-cs"/>
              </a:defRPr>
            </a:lvl3pPr>
            <a:lvl4pPr>
              <a:defRPr lang="en-US" sz="2800" kern="1200" dirty="0" smtClean="0">
                <a:solidFill>
                  <a:schemeClr val="bg1"/>
                </a:solidFill>
                <a:latin typeface="Trebuchet MS" pitchFamily="34" charset="0"/>
                <a:ea typeface="+mj-ea"/>
                <a:cs typeface="+mj-cs"/>
              </a:defRPr>
            </a:lvl4pPr>
            <a:lvl5pPr>
              <a:defRPr lang="en-US" sz="2800" kern="1200" dirty="0">
                <a:solidFill>
                  <a:schemeClr val="bg1"/>
                </a:solidFill>
                <a:latin typeface="Trebuchet MS" pitchFamily="34" charset="0"/>
                <a:ea typeface="+mj-ea"/>
                <a:cs typeface="+mj-cs"/>
              </a:defRPr>
            </a:lvl5pPr>
          </a:lstStyle>
          <a:p>
            <a:pPr lvl="0"/>
            <a:r>
              <a:rPr lang="en-US" dirty="0" smtClean="0"/>
              <a:t>Click to Add Slide Title</a:t>
            </a:r>
          </a:p>
        </p:txBody>
      </p:sp>
    </p:spTree>
    <p:extLst>
      <p:ext uri="{BB962C8B-B14F-4D97-AF65-F5344CB8AC3E}">
        <p14:creationId xmlns:p14="http://schemas.microsoft.com/office/powerpoint/2010/main" val="164978497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AR Chart w/Std Content">
    <p:spTree>
      <p:nvGrpSpPr>
        <p:cNvPr id="1" name=""/>
        <p:cNvGrpSpPr/>
        <p:nvPr/>
      </p:nvGrpSpPr>
      <p:grpSpPr>
        <a:xfrm>
          <a:off x="0" y="0"/>
          <a:ext cx="0" cy="0"/>
          <a:chOff x="0" y="0"/>
          <a:chExt cx="0" cy="0"/>
        </a:xfrm>
      </p:grpSpPr>
      <p:sp>
        <p:nvSpPr>
          <p:cNvPr id="9" name="Rectangle 8"/>
          <p:cNvSpPr/>
          <p:nvPr/>
        </p:nvSpPr>
        <p:spPr>
          <a:xfrm>
            <a:off x="0" y="-10886"/>
            <a:ext cx="9144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141" y="111329"/>
            <a:ext cx="923659" cy="669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1" name="Straight Connector 10"/>
          <p:cNvCxnSpPr/>
          <p:nvPr/>
        </p:nvCxnSpPr>
        <p:spPr>
          <a:xfrm>
            <a:off x="1228718" y="111329"/>
            <a:ext cx="0" cy="66997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74823" y="4011829"/>
            <a:ext cx="8489091" cy="2469290"/>
          </a:xfrm>
        </p:spPr>
        <p:txBody>
          <a:bodyPr/>
          <a:lstStyle>
            <a:lvl1pPr>
              <a:spcAft>
                <a:spcPts val="1200"/>
              </a:spcAft>
              <a:defRPr/>
            </a:lvl1pPr>
            <a:lvl2pPr>
              <a:lnSpc>
                <a:spcPct val="100000"/>
              </a:lnSpc>
              <a:defRPr/>
            </a:lvl2pPr>
            <a:lvl3pPr>
              <a:lnSpc>
                <a:spcPct val="100000"/>
              </a:lnSpc>
              <a:defRPr/>
            </a:lvl3pPr>
            <a:lvl4pPr>
              <a:lnSpc>
                <a:spcPct val="100000"/>
              </a:lnSpc>
              <a:spcBef>
                <a:spcPts val="0"/>
              </a:spcBef>
              <a:defRPr/>
            </a:lvl4pPr>
            <a:lvl5pPr>
              <a:lnSpc>
                <a:spcPct val="10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2"/>
          <p:cNvSpPr/>
          <p:nvPr/>
        </p:nvSpPr>
        <p:spPr>
          <a:xfrm>
            <a:off x="0" y="6670589"/>
            <a:ext cx="9144000" cy="1918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TextBox 13"/>
          <p:cNvSpPr txBox="1"/>
          <p:nvPr/>
        </p:nvSpPr>
        <p:spPr>
          <a:xfrm>
            <a:off x="5599672" y="6662352"/>
            <a:ext cx="3429000" cy="200055"/>
          </a:xfrm>
          <a:prstGeom prst="rect">
            <a:avLst/>
          </a:prstGeom>
          <a:noFill/>
        </p:spPr>
        <p:txBody>
          <a:bodyPr wrap="square" rtlCol="0">
            <a:spAutoFit/>
          </a:bodyPr>
          <a:lstStyle/>
          <a:p>
            <a:pPr algn="r">
              <a:defRPr/>
            </a:pPr>
            <a:fld id="{2B1C7DDA-623C-4B13-948B-A4728858D598}" type="datetime4">
              <a:rPr lang="en-US" sz="700">
                <a:solidFill>
                  <a:srgbClr val="FFFFFF"/>
                </a:solidFill>
                <a:latin typeface="Trebuchet MS" pitchFamily="34" charset="0"/>
              </a:rPr>
              <a:pPr algn="r">
                <a:defRPr/>
              </a:pPr>
              <a:t>June 27, 2018</a:t>
            </a:fld>
            <a:r>
              <a:rPr lang="en-US" sz="700" dirty="0">
                <a:solidFill>
                  <a:srgbClr val="FFFFFF"/>
                </a:solidFill>
                <a:latin typeface="Trebuchet MS" pitchFamily="34" charset="0"/>
              </a:rPr>
              <a:t>   |  © </a:t>
            </a:r>
            <a:r>
              <a:rPr lang="en-US" sz="700" dirty="0" smtClean="0">
                <a:solidFill>
                  <a:srgbClr val="FFFFFF"/>
                </a:solidFill>
                <a:latin typeface="Trebuchet MS" pitchFamily="34" charset="0"/>
              </a:rPr>
              <a:t>2</a:t>
            </a:r>
            <a:r>
              <a:rPr lang="en-US" sz="700" spc="-50" dirty="0" smtClean="0">
                <a:solidFill>
                  <a:srgbClr val="FFFFFF"/>
                </a:solidFill>
                <a:latin typeface="Trebuchet MS" pitchFamily="34" charset="0"/>
              </a:rPr>
              <a:t>01</a:t>
            </a:r>
            <a:r>
              <a:rPr lang="en-US" sz="700" spc="0" dirty="0">
                <a:solidFill>
                  <a:srgbClr val="FFFFFF"/>
                </a:solidFill>
                <a:latin typeface="Trebuchet MS" pitchFamily="34" charset="0"/>
              </a:rPr>
              <a:t>8</a:t>
            </a:r>
            <a:r>
              <a:rPr lang="en-US" sz="700" dirty="0" smtClean="0">
                <a:solidFill>
                  <a:srgbClr val="FFFFFF"/>
                </a:solidFill>
                <a:latin typeface="Trebuchet MS" pitchFamily="34" charset="0"/>
              </a:rPr>
              <a:t> </a:t>
            </a:r>
            <a:r>
              <a:rPr lang="en-US" sz="700" dirty="0" err="1">
                <a:solidFill>
                  <a:srgbClr val="FFFFFF"/>
                </a:solidFill>
                <a:latin typeface="Trebuchet MS" pitchFamily="34" charset="0"/>
              </a:rPr>
              <a:t>ExlService</a:t>
            </a:r>
            <a:r>
              <a:rPr lang="en-US" sz="700" dirty="0">
                <a:solidFill>
                  <a:srgbClr val="FFFFFF"/>
                </a:solidFill>
                <a:latin typeface="Trebuchet MS" pitchFamily="34" charset="0"/>
              </a:rPr>
              <a:t> Holdings, Inc.  |  </a:t>
            </a:r>
            <a:fld id="{F360D5E4-244F-4800-BA6D-7E97606161F8}" type="slidenum">
              <a:rPr lang="en-US" sz="700" b="1">
                <a:solidFill>
                  <a:srgbClr val="F78C34"/>
                </a:solidFill>
                <a:latin typeface="Trebuchet MS" pitchFamily="34" charset="0"/>
              </a:rPr>
              <a:pPr algn="r">
                <a:defRPr/>
              </a:pPr>
              <a:t>‹#›</a:t>
            </a:fld>
            <a:endParaRPr lang="en-US" sz="700" dirty="0">
              <a:solidFill>
                <a:srgbClr val="FFFFFF"/>
              </a:solidFill>
              <a:latin typeface="Trebuchet MS" pitchFamily="34" charset="0"/>
            </a:endParaRPr>
          </a:p>
        </p:txBody>
      </p:sp>
      <p:sp>
        <p:nvSpPr>
          <p:cNvPr id="4" name="Chart Placeholder 3"/>
          <p:cNvSpPr>
            <a:spLocks noGrp="1"/>
          </p:cNvSpPr>
          <p:nvPr>
            <p:ph type="chart" sz="quarter" idx="10"/>
          </p:nvPr>
        </p:nvSpPr>
        <p:spPr>
          <a:xfrm>
            <a:off x="374824" y="1087995"/>
            <a:ext cx="8411992" cy="2792026"/>
          </a:xfrm>
        </p:spPr>
        <p:txBody>
          <a:bodyPr/>
          <a:lstStyle/>
          <a:p>
            <a:r>
              <a:rPr lang="en-US" smtClean="0"/>
              <a:t>Click icon to add chart</a:t>
            </a:r>
            <a:endParaRPr lang="en-US"/>
          </a:p>
        </p:txBody>
      </p:sp>
      <p:sp>
        <p:nvSpPr>
          <p:cNvPr id="15" name="Text Placeholder 3"/>
          <p:cNvSpPr>
            <a:spLocks noGrp="1"/>
          </p:cNvSpPr>
          <p:nvPr>
            <p:ph type="body" sz="quarter" idx="11" hasCustomPrompt="1"/>
          </p:nvPr>
        </p:nvSpPr>
        <p:spPr>
          <a:xfrm>
            <a:off x="1310070" y="-10886"/>
            <a:ext cx="7652698" cy="914400"/>
          </a:xfrm>
        </p:spPr>
        <p:txBody>
          <a:bodyPr anchor="ctr">
            <a:noAutofit/>
          </a:bodyPr>
          <a:lstStyle>
            <a:lvl1pPr>
              <a:lnSpc>
                <a:spcPts val="2900"/>
              </a:lnSpc>
              <a:spcAft>
                <a:spcPts val="0"/>
              </a:spcAft>
              <a:defRPr lang="en-US" sz="2800" kern="1200" dirty="0" smtClean="0">
                <a:solidFill>
                  <a:schemeClr val="bg1"/>
                </a:solidFill>
                <a:latin typeface="Trebuchet MS" pitchFamily="34" charset="0"/>
                <a:ea typeface="+mj-ea"/>
                <a:cs typeface="+mj-cs"/>
              </a:defRPr>
            </a:lvl1pPr>
            <a:lvl2pPr>
              <a:defRPr lang="en-US" sz="2800" kern="1200" dirty="0" smtClean="0">
                <a:solidFill>
                  <a:schemeClr val="bg1"/>
                </a:solidFill>
                <a:latin typeface="Trebuchet MS" pitchFamily="34" charset="0"/>
                <a:ea typeface="+mj-ea"/>
                <a:cs typeface="+mj-cs"/>
              </a:defRPr>
            </a:lvl2pPr>
            <a:lvl3pPr>
              <a:defRPr lang="en-US" sz="2800" kern="1200" dirty="0" smtClean="0">
                <a:solidFill>
                  <a:schemeClr val="bg1"/>
                </a:solidFill>
                <a:latin typeface="Trebuchet MS" pitchFamily="34" charset="0"/>
                <a:ea typeface="+mj-ea"/>
                <a:cs typeface="+mj-cs"/>
              </a:defRPr>
            </a:lvl3pPr>
            <a:lvl4pPr>
              <a:defRPr lang="en-US" sz="2800" kern="1200" dirty="0" smtClean="0">
                <a:solidFill>
                  <a:schemeClr val="bg1"/>
                </a:solidFill>
                <a:latin typeface="Trebuchet MS" pitchFamily="34" charset="0"/>
                <a:ea typeface="+mj-ea"/>
                <a:cs typeface="+mj-cs"/>
              </a:defRPr>
            </a:lvl4pPr>
            <a:lvl5pPr>
              <a:defRPr lang="en-US" sz="2800" kern="1200" dirty="0">
                <a:solidFill>
                  <a:schemeClr val="bg1"/>
                </a:solidFill>
                <a:latin typeface="Trebuchet MS" pitchFamily="34" charset="0"/>
                <a:ea typeface="+mj-ea"/>
                <a:cs typeface="+mj-cs"/>
              </a:defRPr>
            </a:lvl5pPr>
          </a:lstStyle>
          <a:p>
            <a:pPr lvl="0"/>
            <a:r>
              <a:rPr lang="en-US" dirty="0" smtClean="0"/>
              <a:t>Click to Add Slide Title</a:t>
            </a:r>
          </a:p>
        </p:txBody>
      </p:sp>
    </p:spTree>
    <p:extLst>
      <p:ext uri="{BB962C8B-B14F-4D97-AF65-F5344CB8AC3E}">
        <p14:creationId xmlns:p14="http://schemas.microsoft.com/office/powerpoint/2010/main" val="618658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E Chart w/Std Content">
    <p:spTree>
      <p:nvGrpSpPr>
        <p:cNvPr id="1" name=""/>
        <p:cNvGrpSpPr/>
        <p:nvPr/>
      </p:nvGrpSpPr>
      <p:grpSpPr>
        <a:xfrm>
          <a:off x="0" y="0"/>
          <a:ext cx="0" cy="0"/>
          <a:chOff x="0" y="0"/>
          <a:chExt cx="0" cy="0"/>
        </a:xfrm>
      </p:grpSpPr>
      <p:sp>
        <p:nvSpPr>
          <p:cNvPr id="9" name="Rectangle 8"/>
          <p:cNvSpPr/>
          <p:nvPr/>
        </p:nvSpPr>
        <p:spPr>
          <a:xfrm>
            <a:off x="0" y="-10886"/>
            <a:ext cx="9144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141" y="111329"/>
            <a:ext cx="923659" cy="669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1" name="Straight Connector 10"/>
          <p:cNvCxnSpPr/>
          <p:nvPr/>
        </p:nvCxnSpPr>
        <p:spPr>
          <a:xfrm>
            <a:off x="1228718" y="111329"/>
            <a:ext cx="0" cy="66997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74823" y="1064742"/>
            <a:ext cx="4493739" cy="5393724"/>
          </a:xfrm>
        </p:spPr>
        <p:txBody>
          <a:bodyPr/>
          <a:lstStyle>
            <a:lvl1pPr>
              <a:spcAft>
                <a:spcPts val="1200"/>
              </a:spcAft>
              <a:defRPr/>
            </a:lvl1pPr>
            <a:lvl2pPr>
              <a:lnSpc>
                <a:spcPct val="100000"/>
              </a:lnSpc>
              <a:defRPr/>
            </a:lvl2pPr>
            <a:lvl3pPr>
              <a:lnSpc>
                <a:spcPct val="100000"/>
              </a:lnSpc>
              <a:defRPr/>
            </a:lvl3pPr>
            <a:lvl4pPr>
              <a:lnSpc>
                <a:spcPct val="100000"/>
              </a:lnSpc>
              <a:spcBef>
                <a:spcPts val="0"/>
              </a:spcBef>
              <a:defRPr/>
            </a:lvl4pPr>
            <a:lvl5pPr>
              <a:lnSpc>
                <a:spcPct val="10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Rectangle 12"/>
          <p:cNvSpPr/>
          <p:nvPr/>
        </p:nvSpPr>
        <p:spPr>
          <a:xfrm>
            <a:off x="0" y="6670589"/>
            <a:ext cx="9144000" cy="1918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TextBox 13"/>
          <p:cNvSpPr txBox="1"/>
          <p:nvPr/>
        </p:nvSpPr>
        <p:spPr>
          <a:xfrm>
            <a:off x="5599672" y="6662352"/>
            <a:ext cx="3429000" cy="200055"/>
          </a:xfrm>
          <a:prstGeom prst="rect">
            <a:avLst/>
          </a:prstGeom>
          <a:noFill/>
        </p:spPr>
        <p:txBody>
          <a:bodyPr wrap="square" rtlCol="0">
            <a:spAutoFit/>
          </a:bodyPr>
          <a:lstStyle/>
          <a:p>
            <a:pPr algn="r">
              <a:defRPr/>
            </a:pPr>
            <a:fld id="{2B1C7DDA-623C-4B13-948B-A4728858D598}" type="datetime4">
              <a:rPr lang="en-US" sz="700">
                <a:solidFill>
                  <a:srgbClr val="FFFFFF"/>
                </a:solidFill>
                <a:latin typeface="Trebuchet MS" pitchFamily="34" charset="0"/>
              </a:rPr>
              <a:pPr algn="r">
                <a:defRPr/>
              </a:pPr>
              <a:t>June 27, 2018</a:t>
            </a:fld>
            <a:r>
              <a:rPr lang="en-US" sz="700" dirty="0">
                <a:solidFill>
                  <a:srgbClr val="FFFFFF"/>
                </a:solidFill>
                <a:latin typeface="Trebuchet MS" pitchFamily="34" charset="0"/>
              </a:rPr>
              <a:t>   |  © </a:t>
            </a:r>
            <a:r>
              <a:rPr lang="en-US" sz="700" dirty="0" smtClean="0">
                <a:solidFill>
                  <a:srgbClr val="FFFFFF"/>
                </a:solidFill>
                <a:latin typeface="Trebuchet MS" pitchFamily="34" charset="0"/>
              </a:rPr>
              <a:t>2</a:t>
            </a:r>
            <a:r>
              <a:rPr lang="en-US" sz="700" spc="-50" dirty="0" smtClean="0">
                <a:solidFill>
                  <a:srgbClr val="FFFFFF"/>
                </a:solidFill>
                <a:latin typeface="Trebuchet MS" pitchFamily="34" charset="0"/>
              </a:rPr>
              <a:t>01</a:t>
            </a:r>
            <a:r>
              <a:rPr lang="en-US" sz="700" spc="0" dirty="0">
                <a:solidFill>
                  <a:srgbClr val="FFFFFF"/>
                </a:solidFill>
                <a:latin typeface="Trebuchet MS" pitchFamily="34" charset="0"/>
              </a:rPr>
              <a:t>8</a:t>
            </a:r>
            <a:r>
              <a:rPr lang="en-US" sz="700" dirty="0" smtClean="0">
                <a:solidFill>
                  <a:srgbClr val="FFFFFF"/>
                </a:solidFill>
                <a:latin typeface="Trebuchet MS" pitchFamily="34" charset="0"/>
              </a:rPr>
              <a:t> </a:t>
            </a:r>
            <a:r>
              <a:rPr lang="en-US" sz="700" dirty="0" err="1">
                <a:solidFill>
                  <a:srgbClr val="FFFFFF"/>
                </a:solidFill>
                <a:latin typeface="Trebuchet MS" pitchFamily="34" charset="0"/>
              </a:rPr>
              <a:t>ExlService</a:t>
            </a:r>
            <a:r>
              <a:rPr lang="en-US" sz="700" dirty="0">
                <a:solidFill>
                  <a:srgbClr val="FFFFFF"/>
                </a:solidFill>
                <a:latin typeface="Trebuchet MS" pitchFamily="34" charset="0"/>
              </a:rPr>
              <a:t> Holdings, Inc.  |  </a:t>
            </a:r>
            <a:fld id="{F360D5E4-244F-4800-BA6D-7E97606161F8}" type="slidenum">
              <a:rPr lang="en-US" sz="700" b="1">
                <a:solidFill>
                  <a:srgbClr val="F78C34"/>
                </a:solidFill>
                <a:latin typeface="Trebuchet MS" pitchFamily="34" charset="0"/>
              </a:rPr>
              <a:pPr algn="r">
                <a:defRPr/>
              </a:pPr>
              <a:t>‹#›</a:t>
            </a:fld>
            <a:endParaRPr lang="en-US" sz="700" dirty="0">
              <a:solidFill>
                <a:srgbClr val="FFFFFF"/>
              </a:solidFill>
              <a:latin typeface="Trebuchet MS" pitchFamily="34" charset="0"/>
            </a:endParaRPr>
          </a:p>
        </p:txBody>
      </p:sp>
      <p:sp>
        <p:nvSpPr>
          <p:cNvPr id="4" name="Chart Placeholder 3"/>
          <p:cNvSpPr>
            <a:spLocks noGrp="1"/>
          </p:cNvSpPr>
          <p:nvPr>
            <p:ph type="chart" sz="quarter" idx="10"/>
          </p:nvPr>
        </p:nvSpPr>
        <p:spPr>
          <a:xfrm>
            <a:off x="4992130" y="1064742"/>
            <a:ext cx="3805881" cy="3434578"/>
          </a:xfrm>
        </p:spPr>
        <p:txBody>
          <a:bodyPr/>
          <a:lstStyle/>
          <a:p>
            <a:r>
              <a:rPr lang="en-US" smtClean="0"/>
              <a:t>Click icon to add chart</a:t>
            </a:r>
            <a:endParaRPr lang="en-US"/>
          </a:p>
        </p:txBody>
      </p:sp>
      <p:sp>
        <p:nvSpPr>
          <p:cNvPr id="15" name="Text Placeholder 3"/>
          <p:cNvSpPr>
            <a:spLocks noGrp="1"/>
          </p:cNvSpPr>
          <p:nvPr>
            <p:ph type="body" sz="quarter" idx="11" hasCustomPrompt="1"/>
          </p:nvPr>
        </p:nvSpPr>
        <p:spPr>
          <a:xfrm>
            <a:off x="1310070" y="-10886"/>
            <a:ext cx="7652698" cy="914400"/>
          </a:xfrm>
        </p:spPr>
        <p:txBody>
          <a:bodyPr anchor="ctr">
            <a:noAutofit/>
          </a:bodyPr>
          <a:lstStyle>
            <a:lvl1pPr>
              <a:lnSpc>
                <a:spcPts val="2900"/>
              </a:lnSpc>
              <a:spcAft>
                <a:spcPts val="0"/>
              </a:spcAft>
              <a:defRPr lang="en-US" sz="2800" kern="1200" dirty="0" smtClean="0">
                <a:solidFill>
                  <a:schemeClr val="bg1"/>
                </a:solidFill>
                <a:latin typeface="Trebuchet MS" pitchFamily="34" charset="0"/>
                <a:ea typeface="+mj-ea"/>
                <a:cs typeface="+mj-cs"/>
              </a:defRPr>
            </a:lvl1pPr>
            <a:lvl2pPr>
              <a:defRPr lang="en-US" sz="2800" kern="1200" dirty="0" smtClean="0">
                <a:solidFill>
                  <a:schemeClr val="bg1"/>
                </a:solidFill>
                <a:latin typeface="Trebuchet MS" pitchFamily="34" charset="0"/>
                <a:ea typeface="+mj-ea"/>
                <a:cs typeface="+mj-cs"/>
              </a:defRPr>
            </a:lvl2pPr>
            <a:lvl3pPr>
              <a:defRPr lang="en-US" sz="2800" kern="1200" dirty="0" smtClean="0">
                <a:solidFill>
                  <a:schemeClr val="bg1"/>
                </a:solidFill>
                <a:latin typeface="Trebuchet MS" pitchFamily="34" charset="0"/>
                <a:ea typeface="+mj-ea"/>
                <a:cs typeface="+mj-cs"/>
              </a:defRPr>
            </a:lvl3pPr>
            <a:lvl4pPr>
              <a:defRPr lang="en-US" sz="2800" kern="1200" dirty="0" smtClean="0">
                <a:solidFill>
                  <a:schemeClr val="bg1"/>
                </a:solidFill>
                <a:latin typeface="Trebuchet MS" pitchFamily="34" charset="0"/>
                <a:ea typeface="+mj-ea"/>
                <a:cs typeface="+mj-cs"/>
              </a:defRPr>
            </a:lvl4pPr>
            <a:lvl5pPr>
              <a:defRPr lang="en-US" sz="2800" kern="1200" dirty="0">
                <a:solidFill>
                  <a:schemeClr val="bg1"/>
                </a:solidFill>
                <a:latin typeface="Trebuchet MS" pitchFamily="34" charset="0"/>
                <a:ea typeface="+mj-ea"/>
                <a:cs typeface="+mj-cs"/>
              </a:defRPr>
            </a:lvl5pPr>
          </a:lstStyle>
          <a:p>
            <a:pPr lvl="0"/>
            <a:r>
              <a:rPr lang="en-US" dirty="0" smtClean="0"/>
              <a:t>Click to Add Slide Title</a:t>
            </a:r>
          </a:p>
        </p:txBody>
      </p:sp>
    </p:spTree>
    <p:extLst>
      <p:ext uri="{BB962C8B-B14F-4D97-AF65-F5344CB8AC3E}">
        <p14:creationId xmlns:p14="http://schemas.microsoft.com/office/powerpoint/2010/main" val="343527315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10070" y="-108710"/>
            <a:ext cx="783393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74823" y="1064742"/>
            <a:ext cx="8447900" cy="559761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402029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 id="2147483674" r:id="rId13"/>
  </p:sldLayoutIdLst>
  <p:timing>
    <p:tnLst>
      <p:par>
        <p:cTn id="1" dur="indefinite" restart="never" nodeType="tmRoot"/>
      </p:par>
    </p:tnLst>
  </p:timing>
  <p:txStyles>
    <p:titleStyle>
      <a:lvl1pPr algn="l" defTabSz="914400" rtl="0" eaLnBrk="1" latinLnBrk="0" hangingPunct="1">
        <a:lnSpc>
          <a:spcPts val="2900"/>
        </a:lnSpc>
        <a:spcBef>
          <a:spcPct val="0"/>
        </a:spcBef>
        <a:buNone/>
        <a:defRPr sz="2800" kern="1200">
          <a:solidFill>
            <a:schemeClr val="bg1"/>
          </a:solidFill>
          <a:latin typeface="Trebuchet MS" pitchFamily="34" charset="0"/>
          <a:ea typeface="+mj-ea"/>
          <a:cs typeface="+mj-cs"/>
        </a:defRPr>
      </a:lvl1pPr>
    </p:titleStyle>
    <p:bodyStyle>
      <a:lvl1pPr marL="0" indent="0" algn="l" defTabSz="914400" rtl="0" eaLnBrk="1" latinLnBrk="0" hangingPunct="1">
        <a:lnSpc>
          <a:spcPts val="2600"/>
        </a:lnSpc>
        <a:spcBef>
          <a:spcPts val="0"/>
        </a:spcBef>
        <a:spcAft>
          <a:spcPts val="1200"/>
        </a:spcAft>
        <a:buFontTx/>
        <a:buNone/>
        <a:defRPr sz="2400" kern="1200">
          <a:solidFill>
            <a:schemeClr val="accent1"/>
          </a:solidFill>
          <a:latin typeface="Trebuchet MS" pitchFamily="34" charset="0"/>
          <a:ea typeface="+mn-ea"/>
          <a:cs typeface="+mn-cs"/>
        </a:defRPr>
      </a:lvl1pPr>
      <a:lvl2pPr marL="230188" indent="-230188" algn="l" defTabSz="914400" rtl="0" eaLnBrk="1" latinLnBrk="0" hangingPunct="1">
        <a:lnSpc>
          <a:spcPct val="100000"/>
        </a:lnSpc>
        <a:spcBef>
          <a:spcPts val="0"/>
        </a:spcBef>
        <a:spcAft>
          <a:spcPts val="600"/>
        </a:spcAft>
        <a:buFontTx/>
        <a:buBlip>
          <a:blip r:embed="rId15"/>
        </a:buBlip>
        <a:defRPr sz="2000" kern="1200">
          <a:solidFill>
            <a:schemeClr val="tx1"/>
          </a:solidFill>
          <a:latin typeface="Century Gothic" pitchFamily="34" charset="0"/>
          <a:ea typeface="+mn-ea"/>
          <a:cs typeface="+mn-cs"/>
        </a:defRPr>
      </a:lvl2pPr>
      <a:lvl3pPr marL="461963" indent="-231775" algn="l" defTabSz="914400" rtl="0" eaLnBrk="1" latinLnBrk="0" hangingPunct="1">
        <a:lnSpc>
          <a:spcPct val="100000"/>
        </a:lnSpc>
        <a:spcBef>
          <a:spcPts val="0"/>
        </a:spcBef>
        <a:spcAft>
          <a:spcPts val="600"/>
        </a:spcAft>
        <a:buClr>
          <a:schemeClr val="accent1"/>
        </a:buClr>
        <a:buFont typeface="Century Gothic" pitchFamily="34" charset="0"/>
        <a:buChar char="–"/>
        <a:defRPr sz="2000" kern="1200">
          <a:solidFill>
            <a:schemeClr val="tx1"/>
          </a:solidFill>
          <a:latin typeface="Century Gothic" pitchFamily="34" charset="0"/>
          <a:ea typeface="+mn-ea"/>
          <a:cs typeface="+mn-cs"/>
        </a:defRPr>
      </a:lvl3pPr>
      <a:lvl4pPr marL="684213" indent="-222250" algn="l" defTabSz="914400" rtl="0" eaLnBrk="1" latinLnBrk="0" hangingPunct="1">
        <a:lnSpc>
          <a:spcPct val="100000"/>
        </a:lnSpc>
        <a:spcBef>
          <a:spcPts val="0"/>
        </a:spcBef>
        <a:spcAft>
          <a:spcPts val="600"/>
        </a:spcAft>
        <a:buFontTx/>
        <a:buBlip>
          <a:blip r:embed="rId15"/>
        </a:buBlip>
        <a:defRPr sz="1800" kern="1200">
          <a:solidFill>
            <a:schemeClr val="tx1"/>
          </a:solidFill>
          <a:latin typeface="Century Gothic" pitchFamily="34" charset="0"/>
          <a:ea typeface="+mn-ea"/>
          <a:cs typeface="+mn-cs"/>
        </a:defRPr>
      </a:lvl4pPr>
      <a:lvl5pPr marL="914400" indent="-230188" algn="l" defTabSz="914400" rtl="0" eaLnBrk="1" latinLnBrk="0" hangingPunct="1">
        <a:lnSpc>
          <a:spcPct val="100000"/>
        </a:lnSpc>
        <a:spcBef>
          <a:spcPts val="0"/>
        </a:spcBef>
        <a:spcAft>
          <a:spcPts val="600"/>
        </a:spcAft>
        <a:buClr>
          <a:schemeClr val="accent1"/>
        </a:buClr>
        <a:buFont typeface="Century Gothic" pitchFamily="34" charset="0"/>
        <a:buChar char="–"/>
        <a:defRPr sz="1800" kern="1200">
          <a:solidFill>
            <a:schemeClr val="tx1"/>
          </a:solidFill>
          <a:latin typeface="Century Gothic"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Debt-restructuring Strategy</a:t>
            </a:r>
            <a:endParaRPr lang="en-US" dirty="0"/>
          </a:p>
        </p:txBody>
      </p:sp>
      <p:cxnSp>
        <p:nvCxnSpPr>
          <p:cNvPr id="8" name="Straight Connector 7">
            <a:extLst>
              <a:ext uri="{FF2B5EF4-FFF2-40B4-BE49-F238E27FC236}">
                <a16:creationId xmlns="" xmlns:a16="http://schemas.microsoft.com/office/drawing/2014/main" id="{46E79F70-CBD0-4CE4-9E99-33C43EC91455}"/>
              </a:ext>
            </a:extLst>
          </p:cNvPr>
          <p:cNvCxnSpPr/>
          <p:nvPr/>
        </p:nvCxnSpPr>
        <p:spPr>
          <a:xfrm>
            <a:off x="6829885" y="1446342"/>
            <a:ext cx="1719875" cy="0"/>
          </a:xfrm>
          <a:prstGeom prst="line">
            <a:avLst/>
          </a:prstGeom>
          <a:noFill/>
          <a:ln w="28575" cap="flat" cmpd="sng" algn="ctr">
            <a:solidFill>
              <a:srgbClr val="00A0C0"/>
            </a:solidFill>
            <a:prstDash val="solid"/>
          </a:ln>
          <a:effectLst/>
        </p:spPr>
      </p:cxnSp>
      <p:cxnSp>
        <p:nvCxnSpPr>
          <p:cNvPr id="9" name="Straight Connector 8">
            <a:extLst>
              <a:ext uri="{FF2B5EF4-FFF2-40B4-BE49-F238E27FC236}">
                <a16:creationId xmlns="" xmlns:a16="http://schemas.microsoft.com/office/drawing/2014/main" id="{0F8BBC11-0BAA-468B-ADFC-53BEE07C3609}"/>
              </a:ext>
            </a:extLst>
          </p:cNvPr>
          <p:cNvCxnSpPr/>
          <p:nvPr/>
        </p:nvCxnSpPr>
        <p:spPr>
          <a:xfrm>
            <a:off x="6829885" y="2402794"/>
            <a:ext cx="1719875" cy="0"/>
          </a:xfrm>
          <a:prstGeom prst="line">
            <a:avLst/>
          </a:prstGeom>
          <a:noFill/>
          <a:ln w="28575" cap="flat" cmpd="sng" algn="ctr">
            <a:solidFill>
              <a:srgbClr val="00A0C0"/>
            </a:solidFill>
            <a:prstDash val="solid"/>
          </a:ln>
          <a:effectLst/>
        </p:spPr>
      </p:cxnSp>
      <p:cxnSp>
        <p:nvCxnSpPr>
          <p:cNvPr id="10" name="Straight Connector 9">
            <a:extLst>
              <a:ext uri="{FF2B5EF4-FFF2-40B4-BE49-F238E27FC236}">
                <a16:creationId xmlns="" xmlns:a16="http://schemas.microsoft.com/office/drawing/2014/main" id="{A9790966-0564-44C8-BA94-BA3FB5588751}"/>
              </a:ext>
            </a:extLst>
          </p:cNvPr>
          <p:cNvCxnSpPr/>
          <p:nvPr/>
        </p:nvCxnSpPr>
        <p:spPr>
          <a:xfrm>
            <a:off x="4172307" y="1458615"/>
            <a:ext cx="1719875" cy="0"/>
          </a:xfrm>
          <a:prstGeom prst="line">
            <a:avLst/>
          </a:prstGeom>
          <a:noFill/>
          <a:ln w="28575" cap="flat" cmpd="sng" algn="ctr">
            <a:solidFill>
              <a:srgbClr val="0BD0D9"/>
            </a:solidFill>
            <a:prstDash val="solid"/>
          </a:ln>
          <a:effectLst/>
        </p:spPr>
      </p:cxnSp>
      <p:cxnSp>
        <p:nvCxnSpPr>
          <p:cNvPr id="11" name="Straight Connector 10">
            <a:extLst>
              <a:ext uri="{FF2B5EF4-FFF2-40B4-BE49-F238E27FC236}">
                <a16:creationId xmlns="" xmlns:a16="http://schemas.microsoft.com/office/drawing/2014/main" id="{8042E8B4-8D4C-464A-B774-F2F0B23B94F8}"/>
              </a:ext>
            </a:extLst>
          </p:cNvPr>
          <p:cNvCxnSpPr/>
          <p:nvPr/>
        </p:nvCxnSpPr>
        <p:spPr>
          <a:xfrm>
            <a:off x="4172307" y="2415067"/>
            <a:ext cx="1719875" cy="0"/>
          </a:xfrm>
          <a:prstGeom prst="line">
            <a:avLst/>
          </a:prstGeom>
          <a:noFill/>
          <a:ln w="28575" cap="flat" cmpd="sng" algn="ctr">
            <a:solidFill>
              <a:srgbClr val="0BD0D9"/>
            </a:solidFill>
            <a:prstDash val="solid"/>
          </a:ln>
          <a:effectLst/>
        </p:spPr>
      </p:cxnSp>
      <p:cxnSp>
        <p:nvCxnSpPr>
          <p:cNvPr id="12" name="Straight Connector 11">
            <a:extLst>
              <a:ext uri="{FF2B5EF4-FFF2-40B4-BE49-F238E27FC236}">
                <a16:creationId xmlns="" xmlns:a16="http://schemas.microsoft.com/office/drawing/2014/main" id="{DE9E1B9D-1C40-4A18-88E0-29DF8DCD83D6}"/>
              </a:ext>
            </a:extLst>
          </p:cNvPr>
          <p:cNvCxnSpPr/>
          <p:nvPr/>
        </p:nvCxnSpPr>
        <p:spPr>
          <a:xfrm>
            <a:off x="1543370" y="1446342"/>
            <a:ext cx="1719875" cy="0"/>
          </a:xfrm>
          <a:prstGeom prst="line">
            <a:avLst/>
          </a:prstGeom>
          <a:noFill/>
          <a:ln w="28575" cap="flat" cmpd="sng" algn="ctr">
            <a:solidFill>
              <a:srgbClr val="0B68B4"/>
            </a:solidFill>
            <a:prstDash val="solid"/>
          </a:ln>
          <a:effectLst/>
        </p:spPr>
      </p:cxnSp>
      <p:cxnSp>
        <p:nvCxnSpPr>
          <p:cNvPr id="13" name="Straight Connector 12">
            <a:extLst>
              <a:ext uri="{FF2B5EF4-FFF2-40B4-BE49-F238E27FC236}">
                <a16:creationId xmlns="" xmlns:a16="http://schemas.microsoft.com/office/drawing/2014/main" id="{3915576F-F019-4903-968D-2C708962D8E0}"/>
              </a:ext>
            </a:extLst>
          </p:cNvPr>
          <p:cNvCxnSpPr/>
          <p:nvPr/>
        </p:nvCxnSpPr>
        <p:spPr>
          <a:xfrm>
            <a:off x="1543370" y="2402794"/>
            <a:ext cx="1719875" cy="0"/>
          </a:xfrm>
          <a:prstGeom prst="line">
            <a:avLst/>
          </a:prstGeom>
          <a:noFill/>
          <a:ln w="28575" cap="flat" cmpd="sng" algn="ctr">
            <a:solidFill>
              <a:srgbClr val="0B68B4"/>
            </a:solidFill>
            <a:prstDash val="solid"/>
          </a:ln>
          <a:effectLst/>
        </p:spPr>
      </p:cxnSp>
      <p:sp>
        <p:nvSpPr>
          <p:cNvPr id="14" name="TextBox 13">
            <a:extLst>
              <a:ext uri="{FF2B5EF4-FFF2-40B4-BE49-F238E27FC236}">
                <a16:creationId xmlns="" xmlns:a16="http://schemas.microsoft.com/office/drawing/2014/main" id="{3107A825-EC8F-4F51-A5DC-8B2061C3BCB2}"/>
              </a:ext>
            </a:extLst>
          </p:cNvPr>
          <p:cNvSpPr txBox="1"/>
          <p:nvPr/>
        </p:nvSpPr>
        <p:spPr>
          <a:xfrm>
            <a:off x="1466954" y="2430373"/>
            <a:ext cx="1883881" cy="307777"/>
          </a:xfrm>
          <a:prstGeom prst="rect">
            <a:avLst/>
          </a:prstGeom>
          <a:noFill/>
        </p:spPr>
        <p:txBody>
          <a:bodyPr wrap="square" rtlCol="0">
            <a:spAutoFit/>
          </a:bodyPr>
          <a:lstStyle/>
          <a:p>
            <a:pPr algn="ctr" defTabSz="457200"/>
            <a:r>
              <a:rPr lang="en-US" sz="1400" b="1" dirty="0" smtClean="0">
                <a:solidFill>
                  <a:srgbClr val="0B68B4"/>
                </a:solidFill>
                <a:latin typeface="Arial"/>
              </a:rPr>
              <a:t>Forbearance</a:t>
            </a:r>
            <a:endParaRPr lang="en-US" sz="1400" b="1" dirty="0">
              <a:solidFill>
                <a:srgbClr val="0B68B4"/>
              </a:solidFill>
              <a:latin typeface="Arial"/>
            </a:endParaRPr>
          </a:p>
        </p:txBody>
      </p:sp>
      <p:sp>
        <p:nvSpPr>
          <p:cNvPr id="15" name="TextBox 14">
            <a:extLst>
              <a:ext uri="{FF2B5EF4-FFF2-40B4-BE49-F238E27FC236}">
                <a16:creationId xmlns="" xmlns:a16="http://schemas.microsoft.com/office/drawing/2014/main" id="{78AE3CC3-1B21-4B63-9C5E-A4D3F27E6B7B}"/>
              </a:ext>
            </a:extLst>
          </p:cNvPr>
          <p:cNvSpPr txBox="1"/>
          <p:nvPr/>
        </p:nvSpPr>
        <p:spPr>
          <a:xfrm>
            <a:off x="4095886" y="2442646"/>
            <a:ext cx="1872715" cy="307777"/>
          </a:xfrm>
          <a:prstGeom prst="rect">
            <a:avLst/>
          </a:prstGeom>
          <a:noFill/>
        </p:spPr>
        <p:txBody>
          <a:bodyPr wrap="square" rtlCol="0">
            <a:spAutoFit/>
          </a:bodyPr>
          <a:lstStyle/>
          <a:p>
            <a:pPr algn="ctr" defTabSz="457200"/>
            <a:r>
              <a:rPr lang="en-US" sz="1400" b="1" dirty="0" smtClean="0">
                <a:solidFill>
                  <a:srgbClr val="0BD0D9"/>
                </a:solidFill>
                <a:latin typeface="Arial"/>
              </a:rPr>
              <a:t>Re-age</a:t>
            </a:r>
            <a:endParaRPr lang="en-US" sz="1400" b="1" dirty="0">
              <a:solidFill>
                <a:srgbClr val="0BD0D9"/>
              </a:solidFill>
              <a:latin typeface="Arial"/>
            </a:endParaRPr>
          </a:p>
        </p:txBody>
      </p:sp>
      <p:sp>
        <p:nvSpPr>
          <p:cNvPr id="16" name="TextBox 15">
            <a:extLst>
              <a:ext uri="{FF2B5EF4-FFF2-40B4-BE49-F238E27FC236}">
                <a16:creationId xmlns="" xmlns:a16="http://schemas.microsoft.com/office/drawing/2014/main" id="{9701A045-D79A-405C-9DE8-7E91A9AD546E}"/>
              </a:ext>
            </a:extLst>
          </p:cNvPr>
          <p:cNvSpPr txBox="1"/>
          <p:nvPr/>
        </p:nvSpPr>
        <p:spPr>
          <a:xfrm>
            <a:off x="6923634" y="2430373"/>
            <a:ext cx="1532374" cy="307777"/>
          </a:xfrm>
          <a:prstGeom prst="rect">
            <a:avLst/>
          </a:prstGeom>
          <a:noFill/>
        </p:spPr>
        <p:txBody>
          <a:bodyPr wrap="square" rtlCol="0">
            <a:spAutoFit/>
          </a:bodyPr>
          <a:lstStyle/>
          <a:p>
            <a:pPr algn="ctr" defTabSz="457200"/>
            <a:r>
              <a:rPr lang="en-US" sz="1400" b="1" dirty="0" smtClean="0">
                <a:solidFill>
                  <a:srgbClr val="00A0C0"/>
                </a:solidFill>
                <a:latin typeface="Arial"/>
              </a:rPr>
              <a:t>Settlement</a:t>
            </a:r>
            <a:endParaRPr lang="en-US" sz="1400" b="1" dirty="0">
              <a:solidFill>
                <a:srgbClr val="00A0C0"/>
              </a:solidFill>
              <a:latin typeface="Arial"/>
            </a:endParaRPr>
          </a:p>
        </p:txBody>
      </p:sp>
      <p:pic>
        <p:nvPicPr>
          <p:cNvPr id="24" name="Picture 23">
            <a:extLst>
              <a:ext uri="{FF2B5EF4-FFF2-40B4-BE49-F238E27FC236}">
                <a16:creationId xmlns="" xmlns:a16="http://schemas.microsoft.com/office/drawing/2014/main" id="{EF87A302-D13F-49DD-A3DF-695FFC655C74}"/>
              </a:ext>
            </a:extLst>
          </p:cNvPr>
          <p:cNvPicPr>
            <a:picLocks noChangeAspect="1"/>
          </p:cNvPicPr>
          <p:nvPr/>
        </p:nvPicPr>
        <p:blipFill>
          <a:blip r:embed="rId2"/>
          <a:stretch>
            <a:fillRect/>
          </a:stretch>
        </p:blipFill>
        <p:spPr>
          <a:xfrm>
            <a:off x="4613802" y="1503952"/>
            <a:ext cx="819150" cy="838200"/>
          </a:xfrm>
          <a:prstGeom prst="rect">
            <a:avLst/>
          </a:prstGeom>
        </p:spPr>
      </p:pic>
      <p:pic>
        <p:nvPicPr>
          <p:cNvPr id="26" name="Picture 25"/>
          <p:cNvPicPr>
            <a:picLocks noChangeAspect="1"/>
          </p:cNvPicPr>
          <p:nvPr/>
        </p:nvPicPr>
        <p:blipFill>
          <a:blip r:embed="rId3"/>
          <a:stretch>
            <a:fillRect/>
          </a:stretch>
        </p:blipFill>
        <p:spPr>
          <a:xfrm>
            <a:off x="2090434" y="1505375"/>
            <a:ext cx="625746" cy="709179"/>
          </a:xfrm>
          <a:prstGeom prst="rect">
            <a:avLst/>
          </a:prstGeom>
        </p:spPr>
      </p:pic>
      <p:pic>
        <p:nvPicPr>
          <p:cNvPr id="27" name="Picture 26"/>
          <p:cNvPicPr>
            <a:picLocks noChangeAspect="1"/>
          </p:cNvPicPr>
          <p:nvPr/>
        </p:nvPicPr>
        <p:blipFill>
          <a:blip r:embed="rId4"/>
          <a:stretch>
            <a:fillRect/>
          </a:stretch>
        </p:blipFill>
        <p:spPr>
          <a:xfrm>
            <a:off x="7330574" y="1503952"/>
            <a:ext cx="904874" cy="864919"/>
          </a:xfrm>
          <a:prstGeom prst="rect">
            <a:avLst/>
          </a:prstGeom>
        </p:spPr>
      </p:pic>
      <p:sp>
        <p:nvSpPr>
          <p:cNvPr id="28" name="Rectangle 115"/>
          <p:cNvSpPr>
            <a:spLocks noChangeArrowheads="1"/>
          </p:cNvSpPr>
          <p:nvPr/>
        </p:nvSpPr>
        <p:spPr bwMode="gray">
          <a:xfrm>
            <a:off x="1338334" y="2643879"/>
            <a:ext cx="2340174" cy="1027658"/>
          </a:xfrm>
          <a:prstGeom prst="rect">
            <a:avLst/>
          </a:prstGeom>
          <a:noFill/>
          <a:ln w="9525">
            <a:noFill/>
            <a:miter lim="800000"/>
            <a:headEnd/>
            <a:tailEnd/>
          </a:ln>
        </p:spPr>
        <p:txBody>
          <a:bodyPr lIns="93296" tIns="46648" rIns="93296" bIns="0"/>
          <a:lstStyle/>
          <a:p>
            <a:pPr marL="171450" indent="-171450">
              <a:spcBef>
                <a:spcPct val="20000"/>
              </a:spcBef>
              <a:buClr>
                <a:srgbClr val="424242"/>
              </a:buClr>
              <a:buSzPct val="100000"/>
              <a:buFontTx/>
              <a:buBlip>
                <a:blip r:embed="rId5"/>
              </a:buBlip>
              <a:defRPr/>
            </a:pPr>
            <a:r>
              <a:rPr lang="en-US" sz="1100" b="1" dirty="0" smtClean="0">
                <a:solidFill>
                  <a:srgbClr val="424242"/>
                </a:solidFill>
              </a:rPr>
              <a:t>Initiative:</a:t>
            </a:r>
            <a:r>
              <a:rPr lang="en-US" sz="1100" dirty="0" smtClean="0">
                <a:solidFill>
                  <a:srgbClr val="424242"/>
                </a:solidFill>
              </a:rPr>
              <a:t> </a:t>
            </a:r>
          </a:p>
          <a:p>
            <a:pPr marL="171450" indent="-171450">
              <a:spcBef>
                <a:spcPct val="20000"/>
              </a:spcBef>
              <a:buClr>
                <a:srgbClr val="424242"/>
              </a:buClr>
              <a:buSzPct val="100000"/>
              <a:buFontTx/>
              <a:buBlip>
                <a:blip r:embed="rId5"/>
              </a:buBlip>
              <a:defRPr/>
            </a:pPr>
            <a:r>
              <a:rPr lang="en-US" altLang="zh-CN" sz="1100" b="1" dirty="0" smtClean="0">
                <a:solidFill>
                  <a:srgbClr val="424242"/>
                </a:solidFill>
                <a:sym typeface="Trebuchet MS" pitchFamily="34" charset="0"/>
              </a:rPr>
              <a:t>Impact:</a:t>
            </a:r>
            <a:endParaRPr lang="en-US" altLang="zh-CN" sz="1100" dirty="0" smtClean="0">
              <a:solidFill>
                <a:srgbClr val="424242"/>
              </a:solidFill>
              <a:sym typeface="Trebuchet MS" pitchFamily="34" charset="0"/>
            </a:endParaRPr>
          </a:p>
        </p:txBody>
      </p:sp>
      <p:sp>
        <p:nvSpPr>
          <p:cNvPr id="29" name="Oval 28"/>
          <p:cNvSpPr/>
          <p:nvPr/>
        </p:nvSpPr>
        <p:spPr>
          <a:xfrm>
            <a:off x="1310070" y="2613263"/>
            <a:ext cx="274320" cy="274320"/>
          </a:xfrm>
          <a:prstGeom prst="ellipse">
            <a:avLst/>
          </a:prstGeom>
          <a:solidFill>
            <a:srgbClr val="FBD1AD">
              <a:lumMod val="75000"/>
            </a:srgbClr>
          </a:solidFill>
          <a:ln w="28575"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FFFFFF"/>
                </a:solidFill>
                <a:effectLst/>
                <a:uLnTx/>
                <a:uFillTx/>
                <a:latin typeface="Century Gothic"/>
                <a:ea typeface="+mn-ea"/>
                <a:cs typeface="+mn-cs"/>
              </a:rPr>
              <a:t>1</a:t>
            </a:r>
          </a:p>
        </p:txBody>
      </p:sp>
      <p:sp>
        <p:nvSpPr>
          <p:cNvPr id="30" name="Rectangle 115"/>
          <p:cNvSpPr>
            <a:spLocks noChangeArrowheads="1"/>
          </p:cNvSpPr>
          <p:nvPr/>
        </p:nvSpPr>
        <p:spPr bwMode="gray">
          <a:xfrm>
            <a:off x="1637370" y="4837848"/>
            <a:ext cx="2157620" cy="718589"/>
          </a:xfrm>
          <a:prstGeom prst="rect">
            <a:avLst/>
          </a:prstGeom>
          <a:noFill/>
          <a:ln w="9525">
            <a:noFill/>
            <a:miter lim="800000"/>
            <a:headEnd/>
            <a:tailEnd/>
          </a:ln>
        </p:spPr>
        <p:txBody>
          <a:bodyPr lIns="93296" tIns="46648" rIns="93296" bIns="0"/>
          <a:lstStyle/>
          <a:p>
            <a:pPr marL="171450" indent="-171450">
              <a:spcBef>
                <a:spcPct val="20000"/>
              </a:spcBef>
              <a:buClr>
                <a:srgbClr val="424242"/>
              </a:buClr>
              <a:buSzPct val="100000"/>
              <a:buFontTx/>
              <a:buBlip>
                <a:blip r:embed="rId5"/>
              </a:buBlip>
              <a:defRPr/>
            </a:pPr>
            <a:r>
              <a:rPr lang="en-US" sz="1100" dirty="0" smtClean="0">
                <a:solidFill>
                  <a:srgbClr val="424242"/>
                </a:solidFill>
              </a:rPr>
              <a:t>Initiative </a:t>
            </a:r>
            <a:r>
              <a:rPr lang="en-US" sz="1100" dirty="0">
                <a:solidFill>
                  <a:srgbClr val="424242"/>
                </a:solidFill>
              </a:rPr>
              <a:t>:…….</a:t>
            </a:r>
            <a:endParaRPr lang="en-US" sz="1100" dirty="0" smtClean="0">
              <a:solidFill>
                <a:srgbClr val="424242"/>
              </a:solidFill>
            </a:endParaRPr>
          </a:p>
          <a:p>
            <a:pPr marL="171450" indent="-171450">
              <a:spcBef>
                <a:spcPct val="20000"/>
              </a:spcBef>
              <a:buClr>
                <a:srgbClr val="424242"/>
              </a:buClr>
              <a:buSzPct val="100000"/>
              <a:buFontTx/>
              <a:buBlip>
                <a:blip r:embed="rId5"/>
              </a:buBlip>
              <a:defRPr/>
            </a:pPr>
            <a:r>
              <a:rPr lang="en-US" altLang="zh-CN" sz="1100" dirty="0" smtClean="0">
                <a:solidFill>
                  <a:srgbClr val="424242"/>
                </a:solidFill>
                <a:sym typeface="Trebuchet MS" pitchFamily="34" charset="0"/>
              </a:rPr>
              <a:t>Impact:……..</a:t>
            </a:r>
          </a:p>
        </p:txBody>
      </p:sp>
      <p:sp>
        <p:nvSpPr>
          <p:cNvPr id="31" name="Oval 30"/>
          <p:cNvSpPr/>
          <p:nvPr/>
        </p:nvSpPr>
        <p:spPr>
          <a:xfrm>
            <a:off x="1310070" y="4824901"/>
            <a:ext cx="274320" cy="274320"/>
          </a:xfrm>
          <a:prstGeom prst="ellipse">
            <a:avLst/>
          </a:prstGeom>
          <a:solidFill>
            <a:srgbClr val="FBD1AD">
              <a:lumMod val="75000"/>
            </a:srgbClr>
          </a:solidFill>
          <a:ln w="28575"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FFFFFF"/>
                </a:solidFill>
                <a:effectLst/>
                <a:uLnTx/>
                <a:uFillTx/>
                <a:latin typeface="Century Gothic"/>
                <a:ea typeface="+mn-ea"/>
                <a:cs typeface="+mn-cs"/>
              </a:rPr>
              <a:t>2</a:t>
            </a:r>
          </a:p>
        </p:txBody>
      </p:sp>
      <p:sp>
        <p:nvSpPr>
          <p:cNvPr id="32" name="Rectangle 115"/>
          <p:cNvSpPr>
            <a:spLocks noChangeArrowheads="1"/>
          </p:cNvSpPr>
          <p:nvPr/>
        </p:nvSpPr>
        <p:spPr bwMode="gray">
          <a:xfrm>
            <a:off x="3720848" y="2619668"/>
            <a:ext cx="2649771" cy="1215674"/>
          </a:xfrm>
          <a:prstGeom prst="rect">
            <a:avLst/>
          </a:prstGeom>
          <a:noFill/>
          <a:ln w="9525">
            <a:noFill/>
            <a:miter lim="800000"/>
            <a:headEnd/>
            <a:tailEnd/>
          </a:ln>
        </p:spPr>
        <p:txBody>
          <a:bodyPr lIns="93296" tIns="46648" rIns="93296" bIns="0"/>
          <a:lstStyle/>
          <a:p>
            <a:pPr marL="171450" indent="-171450">
              <a:spcBef>
                <a:spcPct val="20000"/>
              </a:spcBef>
              <a:buClr>
                <a:srgbClr val="424242"/>
              </a:buClr>
              <a:buSzPct val="100000"/>
              <a:buFontTx/>
              <a:buBlip>
                <a:blip r:embed="rId5"/>
              </a:buBlip>
              <a:defRPr/>
            </a:pPr>
            <a:r>
              <a:rPr lang="en-US" sz="1100" dirty="0" smtClean="0">
                <a:solidFill>
                  <a:srgbClr val="424242"/>
                </a:solidFill>
              </a:rPr>
              <a:t>Initiative </a:t>
            </a:r>
            <a:r>
              <a:rPr lang="en-US" sz="1100" dirty="0">
                <a:solidFill>
                  <a:srgbClr val="424242"/>
                </a:solidFill>
              </a:rPr>
              <a:t>:…….</a:t>
            </a:r>
            <a:endParaRPr lang="en-US" sz="1100" dirty="0" smtClean="0">
              <a:solidFill>
                <a:srgbClr val="424242"/>
              </a:solidFill>
            </a:endParaRPr>
          </a:p>
          <a:p>
            <a:pPr marL="171450" indent="-171450">
              <a:spcBef>
                <a:spcPct val="20000"/>
              </a:spcBef>
              <a:buClr>
                <a:srgbClr val="424242"/>
              </a:buClr>
              <a:buSzPct val="100000"/>
              <a:buFontTx/>
              <a:buBlip>
                <a:blip r:embed="rId5"/>
              </a:buBlip>
              <a:defRPr/>
            </a:pPr>
            <a:r>
              <a:rPr lang="en-US" altLang="zh-CN" sz="1100" dirty="0" smtClean="0">
                <a:solidFill>
                  <a:srgbClr val="424242"/>
                </a:solidFill>
                <a:sym typeface="Trebuchet MS" pitchFamily="34" charset="0"/>
              </a:rPr>
              <a:t>Impact:……..</a:t>
            </a:r>
          </a:p>
        </p:txBody>
      </p:sp>
      <p:sp>
        <p:nvSpPr>
          <p:cNvPr id="33" name="Oval 32"/>
          <p:cNvSpPr/>
          <p:nvPr/>
        </p:nvSpPr>
        <p:spPr>
          <a:xfrm>
            <a:off x="3691191" y="2594479"/>
            <a:ext cx="274320" cy="274320"/>
          </a:xfrm>
          <a:prstGeom prst="ellipse">
            <a:avLst/>
          </a:prstGeom>
          <a:solidFill>
            <a:srgbClr val="FBD1AD">
              <a:lumMod val="75000"/>
            </a:srgbClr>
          </a:solidFill>
          <a:ln w="28575"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dirty="0">
                <a:solidFill>
                  <a:srgbClr val="FFFFFF"/>
                </a:solidFill>
                <a:latin typeface="Century Gothic"/>
              </a:rPr>
              <a:t>3</a:t>
            </a:r>
            <a:endParaRPr kumimoji="0" lang="en-US" sz="1200" b="0" i="0" u="none" strike="noStrike" kern="0" cap="none" spc="0" normalizeH="0" baseline="0" noProof="0" dirty="0" smtClean="0">
              <a:ln>
                <a:noFill/>
              </a:ln>
              <a:solidFill>
                <a:srgbClr val="FFFFFF"/>
              </a:solidFill>
              <a:effectLst/>
              <a:uLnTx/>
              <a:uFillTx/>
              <a:latin typeface="Century Gothic"/>
              <a:ea typeface="+mn-ea"/>
              <a:cs typeface="+mn-cs"/>
            </a:endParaRPr>
          </a:p>
        </p:txBody>
      </p:sp>
      <p:sp>
        <p:nvSpPr>
          <p:cNvPr id="34" name="Rectangle 115"/>
          <p:cNvSpPr>
            <a:spLocks noChangeArrowheads="1"/>
          </p:cNvSpPr>
          <p:nvPr/>
        </p:nvSpPr>
        <p:spPr bwMode="gray">
          <a:xfrm>
            <a:off x="6485951" y="2627403"/>
            <a:ext cx="2699239" cy="1232653"/>
          </a:xfrm>
          <a:prstGeom prst="rect">
            <a:avLst/>
          </a:prstGeom>
          <a:noFill/>
          <a:ln w="9525">
            <a:noFill/>
            <a:miter lim="800000"/>
            <a:headEnd/>
            <a:tailEnd/>
          </a:ln>
        </p:spPr>
        <p:txBody>
          <a:bodyPr lIns="93296" tIns="46648" rIns="93296" bIns="0"/>
          <a:lstStyle/>
          <a:p>
            <a:pPr marL="171450" indent="-171450">
              <a:spcBef>
                <a:spcPct val="20000"/>
              </a:spcBef>
              <a:buClr>
                <a:srgbClr val="424242"/>
              </a:buClr>
              <a:buSzPct val="100000"/>
              <a:buFontTx/>
              <a:buBlip>
                <a:blip r:embed="rId5"/>
              </a:buBlip>
              <a:defRPr/>
            </a:pPr>
            <a:r>
              <a:rPr lang="en-US" sz="1100" dirty="0" smtClean="0">
                <a:solidFill>
                  <a:srgbClr val="424242"/>
                </a:solidFill>
              </a:rPr>
              <a:t>Initiative </a:t>
            </a:r>
            <a:r>
              <a:rPr lang="en-US" sz="1100" dirty="0" smtClean="0">
                <a:solidFill>
                  <a:srgbClr val="424242"/>
                </a:solidFill>
              </a:rPr>
              <a:t>: Revisiting settlement model performance</a:t>
            </a:r>
            <a:endParaRPr lang="en-US" sz="1100" dirty="0" smtClean="0">
              <a:solidFill>
                <a:srgbClr val="424242"/>
              </a:solidFill>
            </a:endParaRPr>
          </a:p>
          <a:p>
            <a:pPr marL="171450" indent="-171450">
              <a:spcBef>
                <a:spcPct val="20000"/>
              </a:spcBef>
              <a:buClr>
                <a:srgbClr val="424242"/>
              </a:buClr>
              <a:buSzPct val="100000"/>
              <a:buFontTx/>
              <a:buBlip>
                <a:blip r:embed="rId5"/>
              </a:buBlip>
              <a:defRPr/>
            </a:pPr>
            <a:r>
              <a:rPr lang="en-US" altLang="zh-CN" sz="1100" dirty="0" smtClean="0">
                <a:solidFill>
                  <a:srgbClr val="424242"/>
                </a:solidFill>
                <a:sym typeface="Trebuchet MS" pitchFamily="34" charset="0"/>
              </a:rPr>
              <a:t>Impact</a:t>
            </a:r>
            <a:r>
              <a:rPr lang="en-US" altLang="zh-CN" sz="1100" dirty="0" smtClean="0">
                <a:solidFill>
                  <a:srgbClr val="424242"/>
                </a:solidFill>
                <a:sym typeface="Trebuchet MS" pitchFamily="34" charset="0"/>
              </a:rPr>
              <a:t>: ~$1.5MM NCL save by using APD score in place of Roll score</a:t>
            </a:r>
            <a:endParaRPr lang="en-US" altLang="zh-CN" sz="1100" dirty="0" smtClean="0">
              <a:solidFill>
                <a:srgbClr val="424242"/>
              </a:solidFill>
              <a:sym typeface="Trebuchet MS" pitchFamily="34" charset="0"/>
            </a:endParaRPr>
          </a:p>
        </p:txBody>
      </p:sp>
      <p:sp>
        <p:nvSpPr>
          <p:cNvPr id="35" name="Oval 34"/>
          <p:cNvSpPr/>
          <p:nvPr/>
        </p:nvSpPr>
        <p:spPr>
          <a:xfrm>
            <a:off x="6444761" y="2612986"/>
            <a:ext cx="269078" cy="274320"/>
          </a:xfrm>
          <a:prstGeom prst="ellipse">
            <a:avLst/>
          </a:prstGeom>
          <a:solidFill>
            <a:srgbClr val="FBD1AD">
              <a:lumMod val="75000"/>
            </a:srgbClr>
          </a:solidFill>
          <a:ln w="28575"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kern="0" noProof="0" dirty="0" smtClean="0">
                <a:solidFill>
                  <a:srgbClr val="FFFFFF"/>
                </a:solidFill>
                <a:latin typeface="Century Gothic"/>
              </a:rPr>
              <a:t>4</a:t>
            </a:r>
            <a:endParaRPr kumimoji="0" lang="en-US" sz="1200" b="0" i="0" u="none" strike="noStrike" kern="0" cap="none" spc="0" normalizeH="0" baseline="0" noProof="0" dirty="0" smtClean="0">
              <a:ln>
                <a:noFill/>
              </a:ln>
              <a:solidFill>
                <a:srgbClr val="FFFFFF"/>
              </a:solidFill>
              <a:effectLst/>
              <a:uLnTx/>
              <a:uFillTx/>
              <a:latin typeface="Century Gothic"/>
              <a:ea typeface="+mn-ea"/>
              <a:cs typeface="+mn-cs"/>
            </a:endParaRPr>
          </a:p>
        </p:txBody>
      </p:sp>
      <p:sp>
        <p:nvSpPr>
          <p:cNvPr id="36" name="Rectangle 119"/>
          <p:cNvSpPr>
            <a:spLocks noChangeArrowheads="1"/>
          </p:cNvSpPr>
          <p:nvPr/>
        </p:nvSpPr>
        <p:spPr bwMode="gray">
          <a:xfrm>
            <a:off x="183111" y="2596533"/>
            <a:ext cx="1052895" cy="3285283"/>
          </a:xfrm>
          <a:prstGeom prst="rect">
            <a:avLst/>
          </a:prstGeom>
          <a:solidFill>
            <a:schemeClr val="tx2">
              <a:lumMod val="50000"/>
              <a:lumOff val="50000"/>
            </a:schemeClr>
          </a:solidFill>
          <a:ln w="12700" algn="ctr">
            <a:solidFill>
              <a:schemeClr val="bg1">
                <a:lumMod val="65000"/>
              </a:schemeClr>
            </a:solidFill>
            <a:miter lim="800000"/>
            <a:headEnd/>
            <a:tailEnd/>
          </a:ln>
        </p:spPr>
        <p:txBody>
          <a:bodyPr lIns="67804" tIns="0" rIns="67804" bIns="0" anchor="ctr"/>
          <a:lstStyle/>
          <a:p>
            <a:pPr algn="ctr" defTabSz="820651" fontAlgn="base">
              <a:spcBef>
                <a:spcPct val="10000"/>
              </a:spcBef>
              <a:spcAft>
                <a:spcPct val="0"/>
              </a:spcAft>
            </a:pPr>
            <a:r>
              <a:rPr lang="en-US" sz="1200" b="1" dirty="0" smtClean="0">
                <a:solidFill>
                  <a:srgbClr val="FFFFFF"/>
                </a:solidFill>
                <a:ea typeface="Gulim" pitchFamily="34" charset="-127"/>
                <a:cs typeface="Arial" pitchFamily="34" charset="0"/>
              </a:rPr>
              <a:t>Strategy Initiatives</a:t>
            </a:r>
            <a:endParaRPr lang="en-US" sz="1200" b="1" dirty="0">
              <a:solidFill>
                <a:srgbClr val="FFFFFF"/>
              </a:solidFill>
              <a:ea typeface="Gulim" pitchFamily="34" charset="-127"/>
              <a:cs typeface="Arial" pitchFamily="34" charset="0"/>
            </a:endParaRPr>
          </a:p>
        </p:txBody>
      </p:sp>
      <p:sp>
        <p:nvSpPr>
          <p:cNvPr id="37" name="Rectangle 119"/>
          <p:cNvSpPr>
            <a:spLocks noChangeArrowheads="1"/>
          </p:cNvSpPr>
          <p:nvPr/>
        </p:nvSpPr>
        <p:spPr bwMode="gray">
          <a:xfrm>
            <a:off x="180923" y="5914768"/>
            <a:ext cx="1052895" cy="620294"/>
          </a:xfrm>
          <a:prstGeom prst="rect">
            <a:avLst/>
          </a:prstGeom>
          <a:solidFill>
            <a:schemeClr val="tx2">
              <a:lumMod val="50000"/>
              <a:lumOff val="50000"/>
            </a:schemeClr>
          </a:solidFill>
          <a:ln w="12700" algn="ctr">
            <a:solidFill>
              <a:schemeClr val="bg1">
                <a:lumMod val="65000"/>
              </a:schemeClr>
            </a:solidFill>
            <a:miter lim="800000"/>
            <a:headEnd/>
            <a:tailEnd/>
          </a:ln>
        </p:spPr>
        <p:txBody>
          <a:bodyPr lIns="67804" tIns="0" rIns="67804" bIns="0" anchor="ctr"/>
          <a:lstStyle/>
          <a:p>
            <a:pPr algn="ctr" defTabSz="820651" fontAlgn="base">
              <a:spcBef>
                <a:spcPct val="10000"/>
              </a:spcBef>
              <a:spcAft>
                <a:spcPct val="0"/>
              </a:spcAft>
            </a:pPr>
            <a:r>
              <a:rPr lang="en-US" sz="1200" b="1" dirty="0" smtClean="0">
                <a:solidFill>
                  <a:srgbClr val="FFFFFF"/>
                </a:solidFill>
                <a:ea typeface="Gulim" pitchFamily="34" charset="-127"/>
                <a:cs typeface="Arial" pitchFamily="34" charset="0"/>
              </a:rPr>
              <a:t>MIS</a:t>
            </a:r>
            <a:endParaRPr lang="en-US" sz="1200" b="1" dirty="0">
              <a:solidFill>
                <a:srgbClr val="FFFFFF"/>
              </a:solidFill>
              <a:ea typeface="Gulim" pitchFamily="34" charset="-127"/>
              <a:cs typeface="Arial" pitchFamily="34" charset="0"/>
            </a:endParaRPr>
          </a:p>
        </p:txBody>
      </p:sp>
      <p:sp>
        <p:nvSpPr>
          <p:cNvPr id="38" name="Rectangle 115"/>
          <p:cNvSpPr>
            <a:spLocks noChangeArrowheads="1"/>
          </p:cNvSpPr>
          <p:nvPr/>
        </p:nvSpPr>
        <p:spPr bwMode="gray">
          <a:xfrm>
            <a:off x="1374836" y="5889992"/>
            <a:ext cx="7769164" cy="620294"/>
          </a:xfrm>
          <a:prstGeom prst="rect">
            <a:avLst/>
          </a:prstGeom>
          <a:noFill/>
          <a:ln w="9525">
            <a:noFill/>
            <a:miter lim="800000"/>
            <a:headEnd/>
            <a:tailEnd/>
          </a:ln>
        </p:spPr>
        <p:txBody>
          <a:bodyPr lIns="93296" tIns="46648" rIns="93296" bIns="0"/>
          <a:lstStyle/>
          <a:p>
            <a:pPr marL="171450" indent="-171450">
              <a:spcBef>
                <a:spcPct val="20000"/>
              </a:spcBef>
              <a:buClr>
                <a:srgbClr val="424242"/>
              </a:buClr>
              <a:buSzPct val="100000"/>
              <a:buFontTx/>
              <a:buBlip>
                <a:blip r:embed="rId5"/>
              </a:buBlip>
              <a:defRPr/>
            </a:pPr>
            <a:r>
              <a:rPr lang="en-US" altLang="zh-CN" sz="1100" dirty="0" smtClean="0">
                <a:solidFill>
                  <a:srgbClr val="424242"/>
                </a:solidFill>
                <a:sym typeface="Trebuchet MS" pitchFamily="34" charset="0"/>
              </a:rPr>
              <a:t>Reconfigure Forbearance &amp; Settlements inventory &amp; new entrant volume forecast template product-wise</a:t>
            </a:r>
            <a:endParaRPr lang="en-US" altLang="zh-CN" sz="1100" dirty="0" smtClean="0">
              <a:solidFill>
                <a:srgbClr val="424242"/>
              </a:solidFill>
              <a:sym typeface="Trebuchet MS" pitchFamily="34" charset="0"/>
            </a:endParaRPr>
          </a:p>
          <a:p>
            <a:pPr marL="171450" indent="-171450">
              <a:spcBef>
                <a:spcPct val="20000"/>
              </a:spcBef>
              <a:buClr>
                <a:srgbClr val="424242"/>
              </a:buClr>
              <a:buSzPct val="100000"/>
              <a:buFontTx/>
              <a:buBlip>
                <a:blip r:embed="rId5"/>
              </a:buBlip>
              <a:defRPr/>
            </a:pPr>
            <a:r>
              <a:rPr lang="en-US" sz="1100" b="1" dirty="0" smtClean="0">
                <a:solidFill>
                  <a:srgbClr val="424242"/>
                </a:solidFill>
              </a:rPr>
              <a:t>Result</a:t>
            </a:r>
            <a:r>
              <a:rPr lang="en-US" sz="1100" b="1" dirty="0" smtClean="0">
                <a:solidFill>
                  <a:srgbClr val="424242"/>
                </a:solidFill>
              </a:rPr>
              <a:t>:</a:t>
            </a:r>
            <a:r>
              <a:rPr lang="en-US" sz="1100" dirty="0" smtClean="0">
                <a:solidFill>
                  <a:srgbClr val="424242"/>
                </a:solidFill>
              </a:rPr>
              <a:t> </a:t>
            </a:r>
            <a:endParaRPr lang="en-US" sz="1100" dirty="0" smtClean="0">
              <a:solidFill>
                <a:srgbClr val="424242"/>
              </a:solidFill>
            </a:endParaRPr>
          </a:p>
        </p:txBody>
      </p:sp>
      <p:sp>
        <p:nvSpPr>
          <p:cNvPr id="39" name="Oval 38"/>
          <p:cNvSpPr/>
          <p:nvPr/>
        </p:nvSpPr>
        <p:spPr>
          <a:xfrm>
            <a:off x="1310070" y="5881816"/>
            <a:ext cx="274320" cy="274320"/>
          </a:xfrm>
          <a:prstGeom prst="ellipse">
            <a:avLst/>
          </a:prstGeom>
          <a:solidFill>
            <a:srgbClr val="FBD1AD">
              <a:lumMod val="75000"/>
            </a:srgbClr>
          </a:solidFill>
          <a:ln w="28575"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rgbClr val="FFFFFF"/>
                </a:solidFill>
                <a:effectLst/>
                <a:uLnTx/>
                <a:uFillTx/>
                <a:latin typeface="Century Gothic"/>
                <a:ea typeface="+mn-ea"/>
                <a:cs typeface="+mn-cs"/>
              </a:rPr>
              <a:t>1</a:t>
            </a:r>
          </a:p>
        </p:txBody>
      </p:sp>
      <p:sp>
        <p:nvSpPr>
          <p:cNvPr id="40" name="Rectangle 39"/>
          <p:cNvSpPr/>
          <p:nvPr/>
        </p:nvSpPr>
        <p:spPr>
          <a:xfrm>
            <a:off x="-1544757" y="1651281"/>
            <a:ext cx="1143000" cy="21063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Vinay</a:t>
            </a:r>
            <a:endParaRPr lang="en-US" dirty="0"/>
          </a:p>
        </p:txBody>
      </p:sp>
    </p:spTree>
    <p:extLst>
      <p:ext uri="{BB962C8B-B14F-4D97-AF65-F5344CB8AC3E}">
        <p14:creationId xmlns:p14="http://schemas.microsoft.com/office/powerpoint/2010/main" val="292313995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EXL Template 2017">
  <a:themeElements>
    <a:clrScheme name="Custom 1">
      <a:dk1>
        <a:srgbClr val="3F3F3F"/>
      </a:dk1>
      <a:lt1>
        <a:srgbClr val="FFFFFF"/>
      </a:lt1>
      <a:dk2>
        <a:srgbClr val="000000"/>
      </a:dk2>
      <a:lt2>
        <a:srgbClr val="FFFFFF"/>
      </a:lt2>
      <a:accent1>
        <a:srgbClr val="F78C34"/>
      </a:accent1>
      <a:accent2>
        <a:srgbClr val="FABA85"/>
      </a:accent2>
      <a:accent3>
        <a:srgbClr val="FCD1AE"/>
      </a:accent3>
      <a:accent4>
        <a:srgbClr val="008ED0"/>
      </a:accent4>
      <a:accent5>
        <a:srgbClr val="66BBE3"/>
      </a:accent5>
      <a:accent6>
        <a:srgbClr val="99D2EC"/>
      </a:accent6>
      <a:hlink>
        <a:srgbClr val="008ED0"/>
      </a:hlink>
      <a:folHlink>
        <a:srgbClr val="66BBE3"/>
      </a:folHlink>
    </a:clrScheme>
    <a:fontScheme name="EXL Brand MS Fonts">
      <a:majorFont>
        <a:latin typeface="Trebuchet MS"/>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marL="227013" indent="-227013">
          <a:buBlip>
            <a:blip xmlns:r="http://schemas.openxmlformats.org/officeDocument/2006/relationships" r:embed="rId1"/>
          </a:buBlip>
          <a:defRPr dirty="0" smtClean="0">
            <a:latin typeface="Century Gothic"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61303</TotalTime>
  <Words>61</Words>
  <Application>Microsoft Office PowerPoint</Application>
  <PresentationFormat>On-screen Show (4:3)</PresentationFormat>
  <Paragraphs>22</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Gulim</vt:lpstr>
      <vt:lpstr>Arial</vt:lpstr>
      <vt:lpstr>Calibri</vt:lpstr>
      <vt:lpstr>Century Gothic</vt:lpstr>
      <vt:lpstr>Trebuchet MS</vt:lpstr>
      <vt:lpstr>EXL Template 2017</vt:lpstr>
      <vt:lpstr>PowerPoint Presentation</vt:lpstr>
    </vt:vector>
  </TitlesOfParts>
  <Company>EXLService.com (I) Pvt.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Analytics and NextGen Analytics</dc:title>
  <dc:creator>Dskadmin</dc:creator>
  <cp:lastModifiedBy>V Vinay Dutta</cp:lastModifiedBy>
  <cp:revision>1056</cp:revision>
  <cp:lastPrinted>2017-11-13T18:03:50Z</cp:lastPrinted>
  <dcterms:created xsi:type="dcterms:W3CDTF">2017-07-24T10:43:57Z</dcterms:created>
  <dcterms:modified xsi:type="dcterms:W3CDTF">2018-06-27T11:31:11Z</dcterms:modified>
</cp:coreProperties>
</file>