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  <p:guide pos="28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892bb9e0_6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892bb9e0_6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hello0.py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aa50ba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aa50ba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hello{2,3,4}.py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bed7358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bed7358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bed7358d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bed7358d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ed7358d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bed7358d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ed7358d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bed7358d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a50ba5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a50ba5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positional, named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bed7358d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bed7358d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hello5.py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bed7358d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bed7358d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hello6.py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strip, capitalize, title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bed7358d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bed7358d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aa50ba5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aa50ba5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bed7358d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bed7358d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interactive math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bed7358d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bed7358d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calculator{0,1,2,3}.py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bed7358d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bed7358d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calculator{4,5}.py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bed7358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3bed7358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bed7358d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bed7358d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bed7358d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bed7358d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calculator{6,7}.py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bed7358d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3bed7358d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calculator{8,9,10}.py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bed7358d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3bed7358d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hello7.py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bed7358d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3bed7358d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hello8.py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aaa50ba5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aaa50ba50_0_16:notes"/>
          <p:cNvSpPr txBox="1">
            <a:spLocks noGrp="1"/>
          </p:cNvSpPr>
          <p:nvPr>
            <p:ph type="body" idx="1"/>
          </p:nvPr>
        </p:nvSpPr>
        <p:spPr>
          <a:xfrm>
            <a:off x="7620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hello{9,10}.py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bed7358d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bed7358d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calculator11.py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2b7eb80c_4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2b7eb80c_4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aa50ba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aa50ba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hello1.py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bed7358d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bed7358d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aa50ba5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aa50ba5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pri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roun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docs.python.org/3/library/functions.html#print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print(*objects, sep=' ', end='\n'</a:t>
            </a:r>
            <a:r>
              <a:rPr lang="en" sz="184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file=sys.stdout, flush=False</a:t>
            </a: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docs.python.org/3/library/stdtypes.html#string-methods</a:t>
            </a:r>
            <a:r>
              <a:rPr lang="en" sz="2640"/>
              <a:t> </a:t>
            </a:r>
            <a:endParaRPr sz="26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mode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docs.python.org/3/library/functions.html#round</a:t>
            </a:r>
            <a:r>
              <a:rPr lang="en" sz="3140"/>
              <a:t> </a:t>
            </a:r>
            <a:endParaRPr sz="314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round(number[, ndigits])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211" name="Google Shape;211;p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32</Slides>
  <Notes>32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Simple Light</vt:lpstr>
      <vt:lpstr>Introduction to Programming with Python</vt:lpstr>
      <vt:lpstr>python hello.py</vt:lpstr>
      <vt:lpstr>functions</vt:lpstr>
      <vt:lpstr>arguments</vt:lpstr>
      <vt:lpstr>side effects</vt:lpstr>
      <vt:lpstr>bugs</vt:lpstr>
      <vt:lpstr>return values</vt:lpstr>
      <vt:lpstr>variables</vt:lpstr>
      <vt:lpstr>comments</vt:lpstr>
      <vt:lpstr>pseudocode</vt:lpstr>
      <vt:lpstr>str</vt:lpstr>
      <vt:lpstr>docs.python.org</vt:lpstr>
      <vt:lpstr>docs.python.org/3/library/functions.html</vt:lpstr>
      <vt:lpstr>docs.python.org/3/library/functions.html#print </vt:lpstr>
      <vt:lpstr>print(*objects, sep=' ', end='\n', file=sys.stdout, flush=False)</vt:lpstr>
      <vt:lpstr>parameters</vt:lpstr>
      <vt:lpstr>str</vt:lpstr>
      <vt:lpstr>docs.python.org/3/library/stdtypes.html#string-methods </vt:lpstr>
      <vt:lpstr>int</vt:lpstr>
      <vt:lpstr>+ - * / %</vt:lpstr>
      <vt:lpstr>interactive mode</vt:lpstr>
      <vt:lpstr>int</vt:lpstr>
      <vt:lpstr>float</vt:lpstr>
      <vt:lpstr>docs.python.org/3/library/functions.html#round </vt:lpstr>
      <vt:lpstr>round(number[, ndigits])</vt:lpstr>
      <vt:lpstr>float</vt:lpstr>
      <vt:lpstr>+ - * / %</vt:lpstr>
      <vt:lpstr>def</vt:lpstr>
      <vt:lpstr>scope</vt:lpstr>
      <vt:lpstr>def</vt:lpstr>
      <vt:lpstr>return</vt:lpstr>
      <vt:lpstr>Introduction to Programming with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cp:revision>1</cp:revision>
  <dcterms:modified xsi:type="dcterms:W3CDTF">2022-05-08T12:21:57Z</dcterms:modified>
</cp:coreProperties>
</file>