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ebas Neue"/>
      <p:regular r:id="rId13"/>
    </p:embeddedFont>
    <p:embeddedFont>
      <p:font typeface="Sora"/>
      <p:regular r:id="rId14"/>
      <p:bold r:id="rId15"/>
    </p:embeddedFont>
    <p:embeddedFont>
      <p:font typeface="Alfa Slab One"/>
      <p:regular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ebasNeue-regular.fntdata"/><Relationship Id="rId12" Type="http://schemas.openxmlformats.org/officeDocument/2006/relationships/slide" Target="slides/slide7.xml"/><Relationship Id="rId15" Type="http://schemas.openxmlformats.org/officeDocument/2006/relationships/font" Target="fonts/Sora-bold.fntdata"/><Relationship Id="rId14" Type="http://schemas.openxmlformats.org/officeDocument/2006/relationships/font" Target="fonts/Sora-regular.fntdata"/><Relationship Id="rId17" Type="http://schemas.openxmlformats.org/officeDocument/2006/relationships/font" Target="fonts/OpenSans-regular.fntdata"/><Relationship Id="rId16" Type="http://schemas.openxmlformats.org/officeDocument/2006/relationships/font" Target="fonts/AlfaSlabOne-regular.fntdata"/><Relationship Id="rId19" Type="http://schemas.openxmlformats.org/officeDocument/2006/relationships/font" Target="fonts/OpenSans-italic.fntdata"/><Relationship Id="rId1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a1a337f6f8_0_2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a1a337f6f8_0_2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a1a337f6f8_0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a1a337f6f8_0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a1a337f6f8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a1a337f6f8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a1a337f6f8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a1a337f6f8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a1a337f6f8_0_2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a1a337f6f8_0_2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a1a337f6f8_0_2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a1a337f6f8_0_2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450" y="-91725"/>
            <a:ext cx="9372600" cy="5237100"/>
            <a:chOff x="-20450" y="-91725"/>
            <a:chExt cx="9372600" cy="52371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20450" y="384500"/>
              <a:ext cx="937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8494900" y="-91725"/>
              <a:ext cx="0" cy="5237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Google Shape;12;p2"/>
          <p:cNvSpPr/>
          <p:nvPr/>
        </p:nvSpPr>
        <p:spPr>
          <a:xfrm>
            <a:off x="148" y="4733975"/>
            <a:ext cx="9143966" cy="409495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124988" y="1089095"/>
            <a:ext cx="6124200" cy="22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181997" y="3491505"/>
            <a:ext cx="4242600" cy="4095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79800" y="-20450"/>
            <a:ext cx="9264600" cy="5267100"/>
            <a:chOff x="-79800" y="-20450"/>
            <a:chExt cx="9264600" cy="5267100"/>
          </a:xfrm>
        </p:grpSpPr>
        <p:cxnSp>
          <p:nvCxnSpPr>
            <p:cNvPr id="427" name="Google Shape;427;p11"/>
            <p:cNvCxnSpPr/>
            <p:nvPr/>
          </p:nvCxnSpPr>
          <p:spPr>
            <a:xfrm>
              <a:off x="-79800" y="4608500"/>
              <a:ext cx="9264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721400" y="-20450"/>
              <a:ext cx="0" cy="5267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9" name="Google Shape;429;p11"/>
          <p:cNvSpPr txBox="1"/>
          <p:nvPr>
            <p:ph hasCustomPrompt="1" type="title"/>
          </p:nvPr>
        </p:nvSpPr>
        <p:spPr>
          <a:xfrm>
            <a:off x="1801750" y="2266850"/>
            <a:ext cx="4637100" cy="11910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0" name="Google Shape;430;p11"/>
          <p:cNvSpPr txBox="1"/>
          <p:nvPr>
            <p:ph idx="1" type="subTitle"/>
          </p:nvPr>
        </p:nvSpPr>
        <p:spPr>
          <a:xfrm>
            <a:off x="1801750" y="3457849"/>
            <a:ext cx="46371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13"/>
          <p:cNvGrpSpPr/>
          <p:nvPr/>
        </p:nvGrpSpPr>
        <p:grpSpPr>
          <a:xfrm>
            <a:off x="8006396" y="0"/>
            <a:ext cx="1137600" cy="5143500"/>
            <a:chOff x="7519196" y="0"/>
            <a:chExt cx="1137600" cy="5143500"/>
          </a:xfrm>
        </p:grpSpPr>
        <p:sp>
          <p:nvSpPr>
            <p:cNvPr id="434" name="Google Shape;434;p13"/>
            <p:cNvSpPr/>
            <p:nvPr/>
          </p:nvSpPr>
          <p:spPr>
            <a:xfrm>
              <a:off x="7519196" y="0"/>
              <a:ext cx="1137600" cy="51435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" name="Google Shape;435;p13"/>
            <p:cNvGrpSpPr/>
            <p:nvPr/>
          </p:nvGrpSpPr>
          <p:grpSpPr>
            <a:xfrm>
              <a:off x="7716312" y="232964"/>
              <a:ext cx="743369" cy="4709941"/>
              <a:chOff x="203454" y="208547"/>
              <a:chExt cx="730512" cy="4628480"/>
            </a:xfrm>
          </p:grpSpPr>
          <p:grpSp>
            <p:nvGrpSpPr>
              <p:cNvPr id="436" name="Google Shape;436;p13"/>
              <p:cNvGrpSpPr/>
              <p:nvPr/>
            </p:nvGrpSpPr>
            <p:grpSpPr>
              <a:xfrm>
                <a:off x="210567" y="208547"/>
                <a:ext cx="723400" cy="1187539"/>
                <a:chOff x="217679" y="160922"/>
                <a:chExt cx="723400" cy="1187539"/>
              </a:xfrm>
            </p:grpSpPr>
            <p:sp>
              <p:nvSpPr>
                <p:cNvPr id="437" name="Google Shape;437;p13"/>
                <p:cNvSpPr/>
                <p:nvPr/>
              </p:nvSpPr>
              <p:spPr>
                <a:xfrm>
                  <a:off x="217679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1988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5"/>
                      </a:lnTo>
                      <a:lnTo>
                        <a:pt x="322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3"/>
                <p:cNvSpPr/>
                <p:nvPr/>
              </p:nvSpPr>
              <p:spPr>
                <a:xfrm>
                  <a:off x="711250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2009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5"/>
                      </a:lnTo>
                      <a:lnTo>
                        <a:pt x="324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3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3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3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13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13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3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" name="Google Shape;445;p13"/>
              <p:cNvGrpSpPr/>
              <p:nvPr/>
            </p:nvGrpSpPr>
            <p:grpSpPr>
              <a:xfrm>
                <a:off x="210567" y="1475036"/>
                <a:ext cx="723400" cy="968780"/>
                <a:chOff x="217679" y="379682"/>
                <a:chExt cx="723400" cy="968780"/>
              </a:xfrm>
            </p:grpSpPr>
            <p:sp>
              <p:nvSpPr>
                <p:cNvPr id="446" name="Google Shape;446;p13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3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3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3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3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13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2" name="Google Shape;452;p13"/>
              <p:cNvGrpSpPr/>
              <p:nvPr/>
            </p:nvGrpSpPr>
            <p:grpSpPr>
              <a:xfrm>
                <a:off x="203454" y="2522766"/>
                <a:ext cx="723400" cy="968780"/>
                <a:chOff x="217679" y="379682"/>
                <a:chExt cx="723400" cy="968780"/>
              </a:xfrm>
            </p:grpSpPr>
            <p:sp>
              <p:nvSpPr>
                <p:cNvPr id="453" name="Google Shape;453;p13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3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3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13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13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13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9" name="Google Shape;459;p13"/>
              <p:cNvGrpSpPr/>
              <p:nvPr/>
            </p:nvGrpSpPr>
            <p:grpSpPr>
              <a:xfrm>
                <a:off x="210567" y="3570495"/>
                <a:ext cx="723400" cy="968780"/>
                <a:chOff x="217679" y="379682"/>
                <a:chExt cx="723400" cy="968780"/>
              </a:xfrm>
            </p:grpSpPr>
            <p:sp>
              <p:nvSpPr>
                <p:cNvPr id="460" name="Google Shape;460;p13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13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13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13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3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3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6" name="Google Shape;466;p13"/>
              <p:cNvSpPr/>
              <p:nvPr/>
            </p:nvSpPr>
            <p:spPr>
              <a:xfrm>
                <a:off x="476197" y="4618224"/>
                <a:ext cx="229829" cy="218803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7" name="Google Shape;467;p13"/>
          <p:cNvSpPr/>
          <p:nvPr/>
        </p:nvSpPr>
        <p:spPr>
          <a:xfrm>
            <a:off x="0" y="0"/>
            <a:ext cx="8006580" cy="409495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13"/>
          <p:cNvGrpSpPr/>
          <p:nvPr/>
        </p:nvGrpSpPr>
        <p:grpSpPr>
          <a:xfrm>
            <a:off x="-18750" y="409500"/>
            <a:ext cx="8025300" cy="4790100"/>
            <a:chOff x="-18750" y="409500"/>
            <a:chExt cx="8025300" cy="47901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-18750" y="4608500"/>
              <a:ext cx="8025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212850" y="409500"/>
              <a:ext cx="0" cy="4790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1" name="Google Shape;471;p13"/>
          <p:cNvSpPr txBox="1"/>
          <p:nvPr>
            <p:ph hasCustomPrompt="1" type="title"/>
          </p:nvPr>
        </p:nvSpPr>
        <p:spPr>
          <a:xfrm>
            <a:off x="796175" y="1557075"/>
            <a:ext cx="7566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/>
          <p:nvPr>
            <p:ph hasCustomPrompt="1" idx="2" type="title"/>
          </p:nvPr>
        </p:nvSpPr>
        <p:spPr>
          <a:xfrm>
            <a:off x="796175" y="2990496"/>
            <a:ext cx="7566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 txBox="1"/>
          <p:nvPr>
            <p:ph hasCustomPrompt="1" idx="3" type="title"/>
          </p:nvPr>
        </p:nvSpPr>
        <p:spPr>
          <a:xfrm>
            <a:off x="3289828" y="1557075"/>
            <a:ext cx="7566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/>
          <p:nvPr>
            <p:ph hasCustomPrompt="1" idx="4" type="title"/>
          </p:nvPr>
        </p:nvSpPr>
        <p:spPr>
          <a:xfrm>
            <a:off x="3289828" y="2990496"/>
            <a:ext cx="7566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5" name="Google Shape;475;p13"/>
          <p:cNvSpPr txBox="1"/>
          <p:nvPr>
            <p:ph hasCustomPrompt="1" idx="5" type="title"/>
          </p:nvPr>
        </p:nvSpPr>
        <p:spPr>
          <a:xfrm>
            <a:off x="5765992" y="1557075"/>
            <a:ext cx="7566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/>
          <p:nvPr>
            <p:ph hasCustomPrompt="1" idx="6" type="title"/>
          </p:nvPr>
        </p:nvSpPr>
        <p:spPr>
          <a:xfrm>
            <a:off x="5765992" y="2990496"/>
            <a:ext cx="756600" cy="44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/>
          <p:nvPr>
            <p:ph idx="1" type="subTitle"/>
          </p:nvPr>
        </p:nvSpPr>
        <p:spPr>
          <a:xfrm>
            <a:off x="719975" y="206060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78" name="Google Shape;478;p13"/>
          <p:cNvSpPr txBox="1"/>
          <p:nvPr>
            <p:ph idx="7" type="subTitle"/>
          </p:nvPr>
        </p:nvSpPr>
        <p:spPr>
          <a:xfrm>
            <a:off x="3190650" y="206060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79" name="Google Shape;479;p13"/>
          <p:cNvSpPr txBox="1"/>
          <p:nvPr>
            <p:ph idx="8" type="subTitle"/>
          </p:nvPr>
        </p:nvSpPr>
        <p:spPr>
          <a:xfrm>
            <a:off x="5661325" y="206060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0" name="Google Shape;480;p13"/>
          <p:cNvSpPr txBox="1"/>
          <p:nvPr>
            <p:ph idx="9" type="subTitle"/>
          </p:nvPr>
        </p:nvSpPr>
        <p:spPr>
          <a:xfrm>
            <a:off x="719975" y="349415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1" name="Google Shape;481;p13"/>
          <p:cNvSpPr txBox="1"/>
          <p:nvPr>
            <p:ph idx="13" type="subTitle"/>
          </p:nvPr>
        </p:nvSpPr>
        <p:spPr>
          <a:xfrm>
            <a:off x="3190650" y="349415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2" name="Google Shape;482;p13"/>
          <p:cNvSpPr txBox="1"/>
          <p:nvPr>
            <p:ph idx="14" type="subTitle"/>
          </p:nvPr>
        </p:nvSpPr>
        <p:spPr>
          <a:xfrm>
            <a:off x="5661325" y="3494150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3" name="Google Shape;483;p13"/>
          <p:cNvSpPr txBox="1"/>
          <p:nvPr>
            <p:ph idx="15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14"/>
          <p:cNvGrpSpPr/>
          <p:nvPr/>
        </p:nvGrpSpPr>
        <p:grpSpPr>
          <a:xfrm>
            <a:off x="0" y="0"/>
            <a:ext cx="9144000" cy="374700"/>
            <a:chOff x="0" y="0"/>
            <a:chExt cx="9144000" cy="374700"/>
          </a:xfrm>
        </p:grpSpPr>
        <p:sp>
          <p:nvSpPr>
            <p:cNvPr id="486" name="Google Shape;486;p14"/>
            <p:cNvSpPr/>
            <p:nvPr/>
          </p:nvSpPr>
          <p:spPr>
            <a:xfrm>
              <a:off x="0" y="0"/>
              <a:ext cx="9144000" cy="3747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" name="Google Shape;487;p14"/>
            <p:cNvGrpSpPr/>
            <p:nvPr/>
          </p:nvGrpSpPr>
          <p:grpSpPr>
            <a:xfrm>
              <a:off x="87217" y="56198"/>
              <a:ext cx="8969466" cy="235595"/>
              <a:chOff x="58290" y="4515779"/>
              <a:chExt cx="8969466" cy="235595"/>
            </a:xfrm>
          </p:grpSpPr>
          <p:grpSp>
            <p:nvGrpSpPr>
              <p:cNvPr id="488" name="Google Shape;488;p14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489" name="Google Shape;489;p1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4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2" name="Google Shape;492;p14"/>
              <p:cNvGrpSpPr/>
              <p:nvPr/>
            </p:nvGrpSpPr>
            <p:grpSpPr>
              <a:xfrm>
                <a:off x="1604328" y="4515779"/>
                <a:ext cx="1239328" cy="221670"/>
                <a:chOff x="217679" y="1130625"/>
                <a:chExt cx="1217893" cy="217836"/>
              </a:xfrm>
            </p:grpSpPr>
            <p:sp>
              <p:nvSpPr>
                <p:cNvPr id="493" name="Google Shape;493;p1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4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4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6" name="Google Shape;496;p14"/>
              <p:cNvGrpSpPr/>
              <p:nvPr/>
            </p:nvGrpSpPr>
            <p:grpSpPr>
              <a:xfrm>
                <a:off x="3150353" y="4515779"/>
                <a:ext cx="1239328" cy="221670"/>
                <a:chOff x="217679" y="1130625"/>
                <a:chExt cx="1217893" cy="217836"/>
              </a:xfrm>
            </p:grpSpPr>
            <p:sp>
              <p:nvSpPr>
                <p:cNvPr id="497" name="Google Shape;497;p1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14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14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0" name="Google Shape;500;p14"/>
              <p:cNvGrpSpPr/>
              <p:nvPr/>
            </p:nvGrpSpPr>
            <p:grpSpPr>
              <a:xfrm>
                <a:off x="4696378" y="4515779"/>
                <a:ext cx="1239328" cy="221670"/>
                <a:chOff x="217679" y="1130625"/>
                <a:chExt cx="1217893" cy="217836"/>
              </a:xfrm>
            </p:grpSpPr>
            <p:sp>
              <p:nvSpPr>
                <p:cNvPr id="501" name="Google Shape;501;p1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4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14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4" name="Google Shape;504;p14"/>
              <p:cNvGrpSpPr/>
              <p:nvPr/>
            </p:nvGrpSpPr>
            <p:grpSpPr>
              <a:xfrm>
                <a:off x="6242403" y="4515779"/>
                <a:ext cx="1239328" cy="221670"/>
                <a:chOff x="217679" y="1130625"/>
                <a:chExt cx="1217893" cy="217836"/>
              </a:xfrm>
            </p:grpSpPr>
            <p:sp>
              <p:nvSpPr>
                <p:cNvPr id="505" name="Google Shape;505;p1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14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4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8" name="Google Shape;508;p14"/>
              <p:cNvGrpSpPr/>
              <p:nvPr/>
            </p:nvGrpSpPr>
            <p:grpSpPr>
              <a:xfrm>
                <a:off x="7788428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509" name="Google Shape;509;p1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4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14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12" name="Google Shape;512;p14"/>
          <p:cNvSpPr/>
          <p:nvPr/>
        </p:nvSpPr>
        <p:spPr>
          <a:xfrm>
            <a:off x="0" y="374700"/>
            <a:ext cx="384115" cy="4768804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14"/>
          <p:cNvGrpSpPr/>
          <p:nvPr/>
        </p:nvGrpSpPr>
        <p:grpSpPr>
          <a:xfrm>
            <a:off x="384125" y="374700"/>
            <a:ext cx="8806800" cy="4815600"/>
            <a:chOff x="384125" y="374700"/>
            <a:chExt cx="8806800" cy="4815600"/>
          </a:xfrm>
        </p:grpSpPr>
        <p:cxnSp>
          <p:nvCxnSpPr>
            <p:cNvPr id="514" name="Google Shape;514;p14"/>
            <p:cNvCxnSpPr/>
            <p:nvPr/>
          </p:nvCxnSpPr>
          <p:spPr>
            <a:xfrm>
              <a:off x="384125" y="4870825"/>
              <a:ext cx="8806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4"/>
            <p:cNvCxnSpPr/>
            <p:nvPr/>
          </p:nvCxnSpPr>
          <p:spPr>
            <a:xfrm>
              <a:off x="8797350" y="374700"/>
              <a:ext cx="0" cy="48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6" name="Google Shape;516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15"/>
          <p:cNvGrpSpPr/>
          <p:nvPr/>
        </p:nvGrpSpPr>
        <p:grpSpPr>
          <a:xfrm>
            <a:off x="0" y="0"/>
            <a:ext cx="720300" cy="5143500"/>
            <a:chOff x="0" y="0"/>
            <a:chExt cx="720300" cy="5143500"/>
          </a:xfrm>
        </p:grpSpPr>
        <p:sp>
          <p:nvSpPr>
            <p:cNvPr id="519" name="Google Shape;519;p15"/>
            <p:cNvSpPr/>
            <p:nvPr/>
          </p:nvSpPr>
          <p:spPr>
            <a:xfrm>
              <a:off x="0" y="0"/>
              <a:ext cx="720300" cy="51435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15"/>
            <p:cNvGrpSpPr/>
            <p:nvPr/>
          </p:nvGrpSpPr>
          <p:grpSpPr>
            <a:xfrm>
              <a:off x="104442" y="232964"/>
              <a:ext cx="511417" cy="4709941"/>
              <a:chOff x="203454" y="208547"/>
              <a:chExt cx="502572" cy="4628480"/>
            </a:xfrm>
          </p:grpSpPr>
          <p:grpSp>
            <p:nvGrpSpPr>
              <p:cNvPr id="521" name="Google Shape;521;p15"/>
              <p:cNvGrpSpPr/>
              <p:nvPr/>
            </p:nvGrpSpPr>
            <p:grpSpPr>
              <a:xfrm>
                <a:off x="210567" y="208547"/>
                <a:ext cx="495459" cy="1187539"/>
                <a:chOff x="217679" y="160922"/>
                <a:chExt cx="495459" cy="1187539"/>
              </a:xfrm>
            </p:grpSpPr>
            <p:sp>
              <p:nvSpPr>
                <p:cNvPr id="522" name="Google Shape;522;p15"/>
                <p:cNvSpPr/>
                <p:nvPr/>
              </p:nvSpPr>
              <p:spPr>
                <a:xfrm>
                  <a:off x="217679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1988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5"/>
                      </a:lnTo>
                      <a:lnTo>
                        <a:pt x="322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15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15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15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7" name="Google Shape;527;p15"/>
              <p:cNvGrpSpPr/>
              <p:nvPr/>
            </p:nvGrpSpPr>
            <p:grpSpPr>
              <a:xfrm>
                <a:off x="210567" y="1475036"/>
                <a:ext cx="495459" cy="968780"/>
                <a:chOff x="217679" y="379682"/>
                <a:chExt cx="495459" cy="968780"/>
              </a:xfrm>
            </p:grpSpPr>
            <p:sp>
              <p:nvSpPr>
                <p:cNvPr id="528" name="Google Shape;528;p15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5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5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2" name="Google Shape;532;p15"/>
              <p:cNvGrpSpPr/>
              <p:nvPr/>
            </p:nvGrpSpPr>
            <p:grpSpPr>
              <a:xfrm>
                <a:off x="203454" y="2522766"/>
                <a:ext cx="495459" cy="968780"/>
                <a:chOff x="217679" y="379682"/>
                <a:chExt cx="495459" cy="968780"/>
              </a:xfrm>
            </p:grpSpPr>
            <p:sp>
              <p:nvSpPr>
                <p:cNvPr id="533" name="Google Shape;533;p15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15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15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1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7" name="Google Shape;537;p15"/>
              <p:cNvGrpSpPr/>
              <p:nvPr/>
            </p:nvGrpSpPr>
            <p:grpSpPr>
              <a:xfrm>
                <a:off x="210567" y="3570495"/>
                <a:ext cx="495459" cy="968780"/>
                <a:chOff x="217679" y="379682"/>
                <a:chExt cx="495459" cy="968780"/>
              </a:xfrm>
            </p:grpSpPr>
            <p:sp>
              <p:nvSpPr>
                <p:cNvPr id="538" name="Google Shape;538;p15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15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15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1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2" name="Google Shape;542;p15"/>
              <p:cNvSpPr/>
              <p:nvPr/>
            </p:nvSpPr>
            <p:spPr>
              <a:xfrm>
                <a:off x="476197" y="4618224"/>
                <a:ext cx="229829" cy="218803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15"/>
          <p:cNvSpPr/>
          <p:nvPr/>
        </p:nvSpPr>
        <p:spPr>
          <a:xfrm>
            <a:off x="720300" y="4769954"/>
            <a:ext cx="8423817" cy="373553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719975" y="-46850"/>
            <a:ext cx="8461500" cy="4816800"/>
            <a:chOff x="719975" y="-46850"/>
            <a:chExt cx="8461500" cy="4816800"/>
          </a:xfrm>
        </p:grpSpPr>
        <p:cxnSp>
          <p:nvCxnSpPr>
            <p:cNvPr id="545" name="Google Shape;545;p15"/>
            <p:cNvCxnSpPr/>
            <p:nvPr/>
          </p:nvCxnSpPr>
          <p:spPr>
            <a:xfrm>
              <a:off x="719975" y="262325"/>
              <a:ext cx="8461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5"/>
            <p:cNvCxnSpPr/>
            <p:nvPr/>
          </p:nvCxnSpPr>
          <p:spPr>
            <a:xfrm>
              <a:off x="8797350" y="-46850"/>
              <a:ext cx="0" cy="481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7" name="Google Shape;547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16"/>
          <p:cNvGrpSpPr/>
          <p:nvPr/>
        </p:nvGrpSpPr>
        <p:grpSpPr>
          <a:xfrm>
            <a:off x="8424000" y="0"/>
            <a:ext cx="720300" cy="5143500"/>
            <a:chOff x="0" y="0"/>
            <a:chExt cx="720300" cy="5143500"/>
          </a:xfrm>
        </p:grpSpPr>
        <p:sp>
          <p:nvSpPr>
            <p:cNvPr id="550" name="Google Shape;550;p16"/>
            <p:cNvSpPr/>
            <p:nvPr/>
          </p:nvSpPr>
          <p:spPr>
            <a:xfrm>
              <a:off x="0" y="0"/>
              <a:ext cx="720300" cy="51435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104442" y="232964"/>
              <a:ext cx="511417" cy="4709941"/>
              <a:chOff x="203454" y="208547"/>
              <a:chExt cx="502572" cy="4628480"/>
            </a:xfrm>
          </p:grpSpPr>
          <p:grpSp>
            <p:nvGrpSpPr>
              <p:cNvPr id="552" name="Google Shape;552;p16"/>
              <p:cNvGrpSpPr/>
              <p:nvPr/>
            </p:nvGrpSpPr>
            <p:grpSpPr>
              <a:xfrm>
                <a:off x="210567" y="208547"/>
                <a:ext cx="495459" cy="1187539"/>
                <a:chOff x="217679" y="160922"/>
                <a:chExt cx="495459" cy="1187539"/>
              </a:xfrm>
            </p:grpSpPr>
            <p:sp>
              <p:nvSpPr>
                <p:cNvPr id="553" name="Google Shape;553;p16"/>
                <p:cNvSpPr/>
                <p:nvPr/>
              </p:nvSpPr>
              <p:spPr>
                <a:xfrm>
                  <a:off x="217679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1988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5"/>
                      </a:lnTo>
                      <a:lnTo>
                        <a:pt x="322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16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16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16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16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8" name="Google Shape;558;p16"/>
              <p:cNvGrpSpPr/>
              <p:nvPr/>
            </p:nvGrpSpPr>
            <p:grpSpPr>
              <a:xfrm>
                <a:off x="210567" y="1475036"/>
                <a:ext cx="495459" cy="968780"/>
                <a:chOff x="217679" y="379682"/>
                <a:chExt cx="495459" cy="968780"/>
              </a:xfrm>
            </p:grpSpPr>
            <p:sp>
              <p:nvSpPr>
                <p:cNvPr id="559" name="Google Shape;559;p16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16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16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16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3" name="Google Shape;563;p16"/>
              <p:cNvGrpSpPr/>
              <p:nvPr/>
            </p:nvGrpSpPr>
            <p:grpSpPr>
              <a:xfrm>
                <a:off x="203454" y="2522766"/>
                <a:ext cx="495459" cy="968780"/>
                <a:chOff x="217679" y="379682"/>
                <a:chExt cx="495459" cy="968780"/>
              </a:xfrm>
            </p:grpSpPr>
            <p:sp>
              <p:nvSpPr>
                <p:cNvPr id="564" name="Google Shape;564;p16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16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16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16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8" name="Google Shape;568;p16"/>
              <p:cNvGrpSpPr/>
              <p:nvPr/>
            </p:nvGrpSpPr>
            <p:grpSpPr>
              <a:xfrm>
                <a:off x="210567" y="3570495"/>
                <a:ext cx="495459" cy="968780"/>
                <a:chOff x="217679" y="379682"/>
                <a:chExt cx="495459" cy="968780"/>
              </a:xfrm>
            </p:grpSpPr>
            <p:sp>
              <p:nvSpPr>
                <p:cNvPr id="569" name="Google Shape;569;p16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16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16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16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3" name="Google Shape;573;p16"/>
              <p:cNvSpPr/>
              <p:nvPr/>
            </p:nvSpPr>
            <p:spPr>
              <a:xfrm>
                <a:off x="476197" y="4618224"/>
                <a:ext cx="229829" cy="218803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4" name="Google Shape;574;p16"/>
          <p:cNvSpPr/>
          <p:nvPr/>
        </p:nvSpPr>
        <p:spPr>
          <a:xfrm>
            <a:off x="0" y="4608497"/>
            <a:ext cx="8423817" cy="535001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5" name="Google Shape;575;p16"/>
          <p:cNvCxnSpPr/>
          <p:nvPr/>
        </p:nvCxnSpPr>
        <p:spPr>
          <a:xfrm>
            <a:off x="-150600" y="128700"/>
            <a:ext cx="8574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6"/>
          <p:cNvCxnSpPr/>
          <p:nvPr/>
        </p:nvCxnSpPr>
        <p:spPr>
          <a:xfrm>
            <a:off x="170763" y="-208300"/>
            <a:ext cx="0" cy="481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7"/>
          <p:cNvSpPr/>
          <p:nvPr/>
        </p:nvSpPr>
        <p:spPr>
          <a:xfrm>
            <a:off x="8038475" y="75"/>
            <a:ext cx="1105866" cy="4468876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17"/>
          <p:cNvGrpSpPr/>
          <p:nvPr/>
        </p:nvGrpSpPr>
        <p:grpSpPr>
          <a:xfrm>
            <a:off x="-46825" y="-37350"/>
            <a:ext cx="8085300" cy="4506300"/>
            <a:chOff x="-46825" y="-37350"/>
            <a:chExt cx="8085300" cy="4506300"/>
          </a:xfrm>
        </p:grpSpPr>
        <p:cxnSp>
          <p:nvCxnSpPr>
            <p:cNvPr id="581" name="Google Shape;581;p17"/>
            <p:cNvCxnSpPr/>
            <p:nvPr/>
          </p:nvCxnSpPr>
          <p:spPr>
            <a:xfrm>
              <a:off x="-46825" y="243725"/>
              <a:ext cx="8085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600725" y="-37350"/>
              <a:ext cx="0" cy="4506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3" name="Google Shape;583;p17"/>
          <p:cNvGrpSpPr/>
          <p:nvPr/>
        </p:nvGrpSpPr>
        <p:grpSpPr>
          <a:xfrm>
            <a:off x="58" y="4468950"/>
            <a:ext cx="9144000" cy="674400"/>
            <a:chOff x="58" y="4468950"/>
            <a:chExt cx="9144000" cy="674400"/>
          </a:xfrm>
        </p:grpSpPr>
        <p:sp>
          <p:nvSpPr>
            <p:cNvPr id="584" name="Google Shape;584;p17"/>
            <p:cNvSpPr/>
            <p:nvPr/>
          </p:nvSpPr>
          <p:spPr>
            <a:xfrm>
              <a:off x="58" y="4468950"/>
              <a:ext cx="9144000" cy="6744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5" name="Google Shape;585;p17"/>
            <p:cNvGrpSpPr/>
            <p:nvPr/>
          </p:nvGrpSpPr>
          <p:grpSpPr>
            <a:xfrm>
              <a:off x="87267" y="4525148"/>
              <a:ext cx="8969466" cy="538585"/>
              <a:chOff x="58290" y="4515779"/>
              <a:chExt cx="8969466" cy="538585"/>
            </a:xfrm>
          </p:grpSpPr>
          <p:grpSp>
            <p:nvGrpSpPr>
              <p:cNvPr id="586" name="Google Shape;586;p17"/>
              <p:cNvGrpSpPr/>
              <p:nvPr/>
            </p:nvGrpSpPr>
            <p:grpSpPr>
              <a:xfrm>
                <a:off x="58290" y="4529704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587" name="Google Shape;587;p17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588" name="Google Shape;588;p17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7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7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7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17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17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17"/>
              <p:cNvGrpSpPr/>
              <p:nvPr/>
            </p:nvGrpSpPr>
            <p:grpSpPr>
              <a:xfrm>
                <a:off x="1604328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595" name="Google Shape;595;p17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596" name="Google Shape;596;p17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7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7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7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17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17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2" name="Google Shape;602;p17"/>
              <p:cNvGrpSpPr/>
              <p:nvPr/>
            </p:nvGrpSpPr>
            <p:grpSpPr>
              <a:xfrm>
                <a:off x="3150353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603" name="Google Shape;603;p17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604" name="Google Shape;604;p17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7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7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7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17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17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0" name="Google Shape;610;p17"/>
              <p:cNvGrpSpPr/>
              <p:nvPr/>
            </p:nvGrpSpPr>
            <p:grpSpPr>
              <a:xfrm>
                <a:off x="4696378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611" name="Google Shape;611;p17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612" name="Google Shape;612;p17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3" name="Google Shape;613;p17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4" name="Google Shape;614;p17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15" name="Google Shape;615;p17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17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17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8" name="Google Shape;618;p17"/>
              <p:cNvGrpSpPr/>
              <p:nvPr/>
            </p:nvGrpSpPr>
            <p:grpSpPr>
              <a:xfrm>
                <a:off x="6242403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619" name="Google Shape;619;p17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620" name="Google Shape;620;p17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1" name="Google Shape;621;p17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2" name="Google Shape;622;p17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23" name="Google Shape;623;p17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17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6" name="Google Shape;626;p17"/>
              <p:cNvGrpSpPr/>
              <p:nvPr/>
            </p:nvGrpSpPr>
            <p:grpSpPr>
              <a:xfrm>
                <a:off x="7788428" y="4529704"/>
                <a:ext cx="1239328" cy="524660"/>
                <a:chOff x="58290" y="4529704"/>
                <a:chExt cx="1239328" cy="524660"/>
              </a:xfrm>
            </p:grpSpPr>
            <p:grpSp>
              <p:nvGrpSpPr>
                <p:cNvPr id="627" name="Google Shape;627;p17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628" name="Google Shape;628;p17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9" name="Google Shape;629;p17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0" name="Google Shape;630;p17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31" name="Google Shape;631;p17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33" name="Google Shape;633;p17"/>
          <p:cNvSpPr txBox="1"/>
          <p:nvPr>
            <p:ph idx="1" type="subTitle"/>
          </p:nvPr>
        </p:nvSpPr>
        <p:spPr>
          <a:xfrm>
            <a:off x="4259850" y="1885999"/>
            <a:ext cx="3582000" cy="23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634" name="Google Shape;634;p17"/>
          <p:cNvSpPr txBox="1"/>
          <p:nvPr>
            <p:ph type="title"/>
          </p:nvPr>
        </p:nvSpPr>
        <p:spPr>
          <a:xfrm>
            <a:off x="4259850" y="785599"/>
            <a:ext cx="3582000" cy="11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8"/>
          <p:cNvSpPr/>
          <p:nvPr/>
        </p:nvSpPr>
        <p:spPr>
          <a:xfrm>
            <a:off x="8423999" y="75"/>
            <a:ext cx="720149" cy="5143499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18"/>
          <p:cNvGrpSpPr/>
          <p:nvPr/>
        </p:nvGrpSpPr>
        <p:grpSpPr>
          <a:xfrm>
            <a:off x="-93700" y="-37350"/>
            <a:ext cx="8535000" cy="4506300"/>
            <a:chOff x="-93700" y="-37350"/>
            <a:chExt cx="8535000" cy="4506300"/>
          </a:xfrm>
        </p:grpSpPr>
        <p:cxnSp>
          <p:nvCxnSpPr>
            <p:cNvPr id="638" name="Google Shape;638;p18"/>
            <p:cNvCxnSpPr/>
            <p:nvPr/>
          </p:nvCxnSpPr>
          <p:spPr>
            <a:xfrm>
              <a:off x="-93700" y="220650"/>
              <a:ext cx="8535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18"/>
            <p:cNvCxnSpPr/>
            <p:nvPr/>
          </p:nvCxnSpPr>
          <p:spPr>
            <a:xfrm>
              <a:off x="372125" y="-37350"/>
              <a:ext cx="0" cy="4506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0" name="Google Shape;640;p18"/>
          <p:cNvGrpSpPr/>
          <p:nvPr/>
        </p:nvGrpSpPr>
        <p:grpSpPr>
          <a:xfrm>
            <a:off x="58" y="4468950"/>
            <a:ext cx="9144000" cy="674400"/>
            <a:chOff x="58" y="4468950"/>
            <a:chExt cx="9144000" cy="674400"/>
          </a:xfrm>
        </p:grpSpPr>
        <p:sp>
          <p:nvSpPr>
            <p:cNvPr id="641" name="Google Shape;641;p18"/>
            <p:cNvSpPr/>
            <p:nvPr/>
          </p:nvSpPr>
          <p:spPr>
            <a:xfrm>
              <a:off x="58" y="4468950"/>
              <a:ext cx="9144000" cy="6744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8"/>
            <p:cNvGrpSpPr/>
            <p:nvPr/>
          </p:nvGrpSpPr>
          <p:grpSpPr>
            <a:xfrm>
              <a:off x="87267" y="4525148"/>
              <a:ext cx="8969466" cy="538585"/>
              <a:chOff x="58290" y="4515779"/>
              <a:chExt cx="8969466" cy="538585"/>
            </a:xfrm>
          </p:grpSpPr>
          <p:grpSp>
            <p:nvGrpSpPr>
              <p:cNvPr id="643" name="Google Shape;643;p18"/>
              <p:cNvGrpSpPr/>
              <p:nvPr/>
            </p:nvGrpSpPr>
            <p:grpSpPr>
              <a:xfrm>
                <a:off x="58290" y="4529704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644" name="Google Shape;644;p18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645" name="Google Shape;645;p18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6" name="Google Shape;646;p18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7" name="Google Shape;647;p18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48" name="Google Shape;648;p18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8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8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8"/>
              <p:cNvGrpSpPr/>
              <p:nvPr/>
            </p:nvGrpSpPr>
            <p:grpSpPr>
              <a:xfrm>
                <a:off x="1604328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652" name="Google Shape;652;p18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653" name="Google Shape;653;p18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4" name="Google Shape;654;p18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5" name="Google Shape;655;p18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56" name="Google Shape;656;p18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8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8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8"/>
              <p:cNvGrpSpPr/>
              <p:nvPr/>
            </p:nvGrpSpPr>
            <p:grpSpPr>
              <a:xfrm>
                <a:off x="3150353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660" name="Google Shape;660;p18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661" name="Google Shape;661;p18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2" name="Google Shape;662;p18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3" name="Google Shape;663;p18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64" name="Google Shape;664;p18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8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8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7" name="Google Shape;667;p18"/>
              <p:cNvGrpSpPr/>
              <p:nvPr/>
            </p:nvGrpSpPr>
            <p:grpSpPr>
              <a:xfrm>
                <a:off x="4696378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668" name="Google Shape;668;p18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669" name="Google Shape;669;p18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0" name="Google Shape;670;p18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1" name="Google Shape;671;p18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72" name="Google Shape;672;p18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18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18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5" name="Google Shape;675;p18"/>
              <p:cNvGrpSpPr/>
              <p:nvPr/>
            </p:nvGrpSpPr>
            <p:grpSpPr>
              <a:xfrm>
                <a:off x="6242403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676" name="Google Shape;676;p18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677" name="Google Shape;677;p18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8" name="Google Shape;678;p18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9" name="Google Shape;679;p18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80" name="Google Shape;680;p18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8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8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3" name="Google Shape;683;p18"/>
              <p:cNvGrpSpPr/>
              <p:nvPr/>
            </p:nvGrpSpPr>
            <p:grpSpPr>
              <a:xfrm>
                <a:off x="7788428" y="4529704"/>
                <a:ext cx="1239328" cy="524660"/>
                <a:chOff x="58290" y="4529704"/>
                <a:chExt cx="1239328" cy="524660"/>
              </a:xfrm>
            </p:grpSpPr>
            <p:grpSp>
              <p:nvGrpSpPr>
                <p:cNvPr id="684" name="Google Shape;684;p18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685" name="Google Shape;685;p18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6" name="Google Shape;686;p18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7" name="Google Shape;687;p18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88" name="Google Shape;688;p18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8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90" name="Google Shape;690;p18"/>
          <p:cNvSpPr txBox="1"/>
          <p:nvPr>
            <p:ph idx="1" type="body"/>
          </p:nvPr>
        </p:nvSpPr>
        <p:spPr>
          <a:xfrm>
            <a:off x="720000" y="1152475"/>
            <a:ext cx="77040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1" name="Google Shape;691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9"/>
          <p:cNvGrpSpPr/>
          <p:nvPr/>
        </p:nvGrpSpPr>
        <p:grpSpPr>
          <a:xfrm>
            <a:off x="2875" y="-23400"/>
            <a:ext cx="8001000" cy="5190300"/>
            <a:chOff x="2875" y="-23400"/>
            <a:chExt cx="8001000" cy="5190300"/>
          </a:xfrm>
        </p:grpSpPr>
        <p:cxnSp>
          <p:nvCxnSpPr>
            <p:cNvPr id="694" name="Google Shape;694;p19"/>
            <p:cNvCxnSpPr/>
            <p:nvPr/>
          </p:nvCxnSpPr>
          <p:spPr>
            <a:xfrm>
              <a:off x="2875" y="4867625"/>
              <a:ext cx="800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9"/>
            <p:cNvCxnSpPr/>
            <p:nvPr/>
          </p:nvCxnSpPr>
          <p:spPr>
            <a:xfrm>
              <a:off x="422100" y="-23400"/>
              <a:ext cx="0" cy="5190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6" name="Google Shape;696;p19"/>
          <p:cNvGrpSpPr/>
          <p:nvPr/>
        </p:nvGrpSpPr>
        <p:grpSpPr>
          <a:xfrm>
            <a:off x="8006396" y="0"/>
            <a:ext cx="1137600" cy="5143500"/>
            <a:chOff x="7519196" y="0"/>
            <a:chExt cx="1137600" cy="5143500"/>
          </a:xfrm>
        </p:grpSpPr>
        <p:sp>
          <p:nvSpPr>
            <p:cNvPr id="697" name="Google Shape;697;p19"/>
            <p:cNvSpPr/>
            <p:nvPr/>
          </p:nvSpPr>
          <p:spPr>
            <a:xfrm>
              <a:off x="7519196" y="0"/>
              <a:ext cx="1137600" cy="51435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19"/>
            <p:cNvGrpSpPr/>
            <p:nvPr/>
          </p:nvGrpSpPr>
          <p:grpSpPr>
            <a:xfrm>
              <a:off x="7716312" y="232964"/>
              <a:ext cx="743369" cy="4709941"/>
              <a:chOff x="203454" y="208547"/>
              <a:chExt cx="730512" cy="4628480"/>
            </a:xfrm>
          </p:grpSpPr>
          <p:grpSp>
            <p:nvGrpSpPr>
              <p:cNvPr id="699" name="Google Shape;699;p19"/>
              <p:cNvGrpSpPr/>
              <p:nvPr/>
            </p:nvGrpSpPr>
            <p:grpSpPr>
              <a:xfrm>
                <a:off x="210567" y="208547"/>
                <a:ext cx="723400" cy="1187539"/>
                <a:chOff x="217679" y="160922"/>
                <a:chExt cx="723400" cy="1187539"/>
              </a:xfrm>
            </p:grpSpPr>
            <p:sp>
              <p:nvSpPr>
                <p:cNvPr id="700" name="Google Shape;700;p19"/>
                <p:cNvSpPr/>
                <p:nvPr/>
              </p:nvSpPr>
              <p:spPr>
                <a:xfrm>
                  <a:off x="217679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1988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5"/>
                      </a:lnTo>
                      <a:lnTo>
                        <a:pt x="322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9"/>
                <p:cNvSpPr/>
                <p:nvPr/>
              </p:nvSpPr>
              <p:spPr>
                <a:xfrm>
                  <a:off x="711250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2009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5"/>
                      </a:lnTo>
                      <a:lnTo>
                        <a:pt x="324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19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19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9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19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19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19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8" name="Google Shape;708;p19"/>
              <p:cNvGrpSpPr/>
              <p:nvPr/>
            </p:nvGrpSpPr>
            <p:grpSpPr>
              <a:xfrm>
                <a:off x="210567" y="1475036"/>
                <a:ext cx="723400" cy="968780"/>
                <a:chOff x="217679" y="379682"/>
                <a:chExt cx="723400" cy="968780"/>
              </a:xfrm>
            </p:grpSpPr>
            <p:sp>
              <p:nvSpPr>
                <p:cNvPr id="709" name="Google Shape;709;p19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9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9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9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9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9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5" name="Google Shape;715;p19"/>
              <p:cNvGrpSpPr/>
              <p:nvPr/>
            </p:nvGrpSpPr>
            <p:grpSpPr>
              <a:xfrm>
                <a:off x="203454" y="2522766"/>
                <a:ext cx="723400" cy="968780"/>
                <a:chOff x="217679" y="379682"/>
                <a:chExt cx="723400" cy="968780"/>
              </a:xfrm>
            </p:grpSpPr>
            <p:sp>
              <p:nvSpPr>
                <p:cNvPr id="716" name="Google Shape;716;p19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19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19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19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19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19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2" name="Google Shape;722;p19"/>
              <p:cNvGrpSpPr/>
              <p:nvPr/>
            </p:nvGrpSpPr>
            <p:grpSpPr>
              <a:xfrm>
                <a:off x="210567" y="3570495"/>
                <a:ext cx="723400" cy="968780"/>
                <a:chOff x="217679" y="379682"/>
                <a:chExt cx="723400" cy="968780"/>
              </a:xfrm>
            </p:grpSpPr>
            <p:sp>
              <p:nvSpPr>
                <p:cNvPr id="723" name="Google Shape;723;p19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19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9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19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19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9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9" name="Google Shape;729;p19"/>
              <p:cNvSpPr/>
              <p:nvPr/>
            </p:nvSpPr>
            <p:spPr>
              <a:xfrm>
                <a:off x="476197" y="4618224"/>
                <a:ext cx="229829" cy="218803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0" name="Google Shape;730;p19"/>
          <p:cNvSpPr/>
          <p:nvPr/>
        </p:nvSpPr>
        <p:spPr>
          <a:xfrm>
            <a:off x="351" y="75"/>
            <a:ext cx="8006046" cy="299728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9"/>
          <p:cNvSpPr txBox="1"/>
          <p:nvPr>
            <p:ph idx="1" type="subTitle"/>
          </p:nvPr>
        </p:nvSpPr>
        <p:spPr>
          <a:xfrm>
            <a:off x="719995" y="1341050"/>
            <a:ext cx="47847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32" name="Google Shape;732;p19"/>
          <p:cNvSpPr txBox="1"/>
          <p:nvPr>
            <p:ph idx="2" type="subTitle"/>
          </p:nvPr>
        </p:nvSpPr>
        <p:spPr>
          <a:xfrm>
            <a:off x="720005" y="1683051"/>
            <a:ext cx="47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3" name="Google Shape;733;p19"/>
          <p:cNvSpPr txBox="1"/>
          <p:nvPr>
            <p:ph idx="3" type="subTitle"/>
          </p:nvPr>
        </p:nvSpPr>
        <p:spPr>
          <a:xfrm>
            <a:off x="1329605" y="2748574"/>
            <a:ext cx="47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4" name="Google Shape;734;p19"/>
          <p:cNvSpPr txBox="1"/>
          <p:nvPr>
            <p:ph idx="4" type="subTitle"/>
          </p:nvPr>
        </p:nvSpPr>
        <p:spPr>
          <a:xfrm>
            <a:off x="1939205" y="3814098"/>
            <a:ext cx="47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5" name="Google Shape;735;p19"/>
          <p:cNvSpPr txBox="1"/>
          <p:nvPr>
            <p:ph idx="5" type="subTitle"/>
          </p:nvPr>
        </p:nvSpPr>
        <p:spPr>
          <a:xfrm>
            <a:off x="1329595" y="2406573"/>
            <a:ext cx="47847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36" name="Google Shape;736;p19"/>
          <p:cNvSpPr txBox="1"/>
          <p:nvPr>
            <p:ph idx="6" type="subTitle"/>
          </p:nvPr>
        </p:nvSpPr>
        <p:spPr>
          <a:xfrm>
            <a:off x="1939195" y="3472096"/>
            <a:ext cx="47847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37" name="Google Shape;737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20"/>
          <p:cNvGrpSpPr/>
          <p:nvPr/>
        </p:nvGrpSpPr>
        <p:grpSpPr>
          <a:xfrm>
            <a:off x="0" y="0"/>
            <a:ext cx="9144000" cy="374700"/>
            <a:chOff x="0" y="0"/>
            <a:chExt cx="9144000" cy="374700"/>
          </a:xfrm>
        </p:grpSpPr>
        <p:sp>
          <p:nvSpPr>
            <p:cNvPr id="740" name="Google Shape;740;p20"/>
            <p:cNvSpPr/>
            <p:nvPr/>
          </p:nvSpPr>
          <p:spPr>
            <a:xfrm>
              <a:off x="0" y="0"/>
              <a:ext cx="9144000" cy="3747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1" name="Google Shape;741;p20"/>
            <p:cNvGrpSpPr/>
            <p:nvPr/>
          </p:nvGrpSpPr>
          <p:grpSpPr>
            <a:xfrm>
              <a:off x="87217" y="56198"/>
              <a:ext cx="8969466" cy="235595"/>
              <a:chOff x="58290" y="4515779"/>
              <a:chExt cx="8969466" cy="235595"/>
            </a:xfrm>
          </p:grpSpPr>
          <p:grpSp>
            <p:nvGrpSpPr>
              <p:cNvPr id="742" name="Google Shape;742;p20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743" name="Google Shape;743;p20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20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0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6" name="Google Shape;746;p20"/>
              <p:cNvGrpSpPr/>
              <p:nvPr/>
            </p:nvGrpSpPr>
            <p:grpSpPr>
              <a:xfrm>
                <a:off x="1604328" y="4515779"/>
                <a:ext cx="1239328" cy="221670"/>
                <a:chOff x="217679" y="1130625"/>
                <a:chExt cx="1217893" cy="217836"/>
              </a:xfrm>
            </p:grpSpPr>
            <p:sp>
              <p:nvSpPr>
                <p:cNvPr id="747" name="Google Shape;747;p20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0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0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0" name="Google Shape;750;p20"/>
              <p:cNvGrpSpPr/>
              <p:nvPr/>
            </p:nvGrpSpPr>
            <p:grpSpPr>
              <a:xfrm>
                <a:off x="3150353" y="4515779"/>
                <a:ext cx="1239328" cy="221670"/>
                <a:chOff x="217679" y="1130625"/>
                <a:chExt cx="1217893" cy="217836"/>
              </a:xfrm>
            </p:grpSpPr>
            <p:sp>
              <p:nvSpPr>
                <p:cNvPr id="751" name="Google Shape;751;p20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0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0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4" name="Google Shape;754;p20"/>
              <p:cNvGrpSpPr/>
              <p:nvPr/>
            </p:nvGrpSpPr>
            <p:grpSpPr>
              <a:xfrm>
                <a:off x="4696378" y="4515779"/>
                <a:ext cx="1239328" cy="221670"/>
                <a:chOff x="217679" y="1130625"/>
                <a:chExt cx="1217893" cy="217836"/>
              </a:xfrm>
            </p:grpSpPr>
            <p:sp>
              <p:nvSpPr>
                <p:cNvPr id="755" name="Google Shape;755;p20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0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0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8" name="Google Shape;758;p20"/>
              <p:cNvGrpSpPr/>
              <p:nvPr/>
            </p:nvGrpSpPr>
            <p:grpSpPr>
              <a:xfrm>
                <a:off x="6242403" y="4515779"/>
                <a:ext cx="1239328" cy="221670"/>
                <a:chOff x="217679" y="1130625"/>
                <a:chExt cx="1217893" cy="217836"/>
              </a:xfrm>
            </p:grpSpPr>
            <p:sp>
              <p:nvSpPr>
                <p:cNvPr id="759" name="Google Shape;759;p20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20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20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2" name="Google Shape;762;p20"/>
              <p:cNvGrpSpPr/>
              <p:nvPr/>
            </p:nvGrpSpPr>
            <p:grpSpPr>
              <a:xfrm>
                <a:off x="7788428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763" name="Google Shape;763;p20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0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0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66" name="Google Shape;766;p20"/>
          <p:cNvSpPr/>
          <p:nvPr/>
        </p:nvSpPr>
        <p:spPr>
          <a:xfrm>
            <a:off x="0" y="374700"/>
            <a:ext cx="384115" cy="4768804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20"/>
          <p:cNvGrpSpPr/>
          <p:nvPr/>
        </p:nvGrpSpPr>
        <p:grpSpPr>
          <a:xfrm>
            <a:off x="384125" y="374700"/>
            <a:ext cx="8891100" cy="4853100"/>
            <a:chOff x="384125" y="374700"/>
            <a:chExt cx="8891100" cy="4853100"/>
          </a:xfrm>
        </p:grpSpPr>
        <p:cxnSp>
          <p:nvCxnSpPr>
            <p:cNvPr id="768" name="Google Shape;768;p20"/>
            <p:cNvCxnSpPr/>
            <p:nvPr/>
          </p:nvCxnSpPr>
          <p:spPr>
            <a:xfrm>
              <a:off x="384125" y="4867600"/>
              <a:ext cx="889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20"/>
            <p:cNvCxnSpPr/>
            <p:nvPr/>
          </p:nvCxnSpPr>
          <p:spPr>
            <a:xfrm>
              <a:off x="8428900" y="374700"/>
              <a:ext cx="0" cy="485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0" name="Google Shape;770;p20"/>
          <p:cNvSpPr txBox="1"/>
          <p:nvPr>
            <p:ph idx="1" type="subTitle"/>
          </p:nvPr>
        </p:nvSpPr>
        <p:spPr>
          <a:xfrm>
            <a:off x="715100" y="121545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71" name="Google Shape;771;p20"/>
          <p:cNvSpPr txBox="1"/>
          <p:nvPr>
            <p:ph idx="2" type="subTitle"/>
          </p:nvPr>
        </p:nvSpPr>
        <p:spPr>
          <a:xfrm>
            <a:off x="715101" y="17413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2" name="Google Shape;772;p20"/>
          <p:cNvSpPr txBox="1"/>
          <p:nvPr>
            <p:ph idx="3" type="subTitle"/>
          </p:nvPr>
        </p:nvSpPr>
        <p:spPr>
          <a:xfrm>
            <a:off x="4564627" y="174135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3" name="Google Shape;773;p20"/>
          <p:cNvSpPr txBox="1"/>
          <p:nvPr>
            <p:ph idx="4" type="subTitle"/>
          </p:nvPr>
        </p:nvSpPr>
        <p:spPr>
          <a:xfrm>
            <a:off x="715101" y="34896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4" name="Google Shape;774;p20"/>
          <p:cNvSpPr txBox="1"/>
          <p:nvPr>
            <p:ph idx="5" type="subTitle"/>
          </p:nvPr>
        </p:nvSpPr>
        <p:spPr>
          <a:xfrm>
            <a:off x="4564627" y="34896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5" name="Google Shape;775;p20"/>
          <p:cNvSpPr txBox="1"/>
          <p:nvPr>
            <p:ph idx="6" type="subTitle"/>
          </p:nvPr>
        </p:nvSpPr>
        <p:spPr>
          <a:xfrm>
            <a:off x="715100" y="29637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76" name="Google Shape;776;p20"/>
          <p:cNvSpPr txBox="1"/>
          <p:nvPr>
            <p:ph idx="7" type="subTitle"/>
          </p:nvPr>
        </p:nvSpPr>
        <p:spPr>
          <a:xfrm>
            <a:off x="4564625" y="121545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77" name="Google Shape;777;p20"/>
          <p:cNvSpPr txBox="1"/>
          <p:nvPr>
            <p:ph idx="8" type="subTitle"/>
          </p:nvPr>
        </p:nvSpPr>
        <p:spPr>
          <a:xfrm>
            <a:off x="4564625" y="29637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78" name="Google Shape;778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10225" y="-63625"/>
            <a:ext cx="9366300" cy="5249400"/>
            <a:chOff x="-10225" y="-63625"/>
            <a:chExt cx="9366300" cy="5249400"/>
          </a:xfrm>
        </p:grpSpPr>
        <p:cxnSp>
          <p:nvCxnSpPr>
            <p:cNvPr id="17" name="Google Shape;17;p3"/>
            <p:cNvCxnSpPr/>
            <p:nvPr/>
          </p:nvCxnSpPr>
          <p:spPr>
            <a:xfrm>
              <a:off x="-10225" y="527050"/>
              <a:ext cx="9366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>
              <a:off x="8428900" y="-63625"/>
              <a:ext cx="0" cy="524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3327700" y="1899263"/>
            <a:ext cx="3658800" cy="8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2157500" y="1899275"/>
            <a:ext cx="1170300" cy="892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21"/>
          <p:cNvGrpSpPr/>
          <p:nvPr/>
        </p:nvGrpSpPr>
        <p:grpSpPr>
          <a:xfrm>
            <a:off x="0" y="0"/>
            <a:ext cx="462600" cy="5143500"/>
            <a:chOff x="0" y="0"/>
            <a:chExt cx="462600" cy="5143500"/>
          </a:xfrm>
        </p:grpSpPr>
        <p:sp>
          <p:nvSpPr>
            <p:cNvPr id="781" name="Google Shape;781;p21"/>
            <p:cNvSpPr/>
            <p:nvPr/>
          </p:nvSpPr>
          <p:spPr>
            <a:xfrm>
              <a:off x="0" y="0"/>
              <a:ext cx="462600" cy="51435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2" name="Google Shape;782;p21"/>
            <p:cNvGrpSpPr/>
            <p:nvPr/>
          </p:nvGrpSpPr>
          <p:grpSpPr>
            <a:xfrm>
              <a:off x="104442" y="232964"/>
              <a:ext cx="241111" cy="4406948"/>
              <a:chOff x="203454" y="208547"/>
              <a:chExt cx="236941" cy="4330727"/>
            </a:xfrm>
          </p:grpSpPr>
          <p:grpSp>
            <p:nvGrpSpPr>
              <p:cNvPr id="783" name="Google Shape;783;p21"/>
              <p:cNvGrpSpPr/>
              <p:nvPr/>
            </p:nvGrpSpPr>
            <p:grpSpPr>
              <a:xfrm>
                <a:off x="210567" y="208547"/>
                <a:ext cx="229829" cy="1187539"/>
                <a:chOff x="217679" y="160922"/>
                <a:chExt cx="229829" cy="1187539"/>
              </a:xfrm>
            </p:grpSpPr>
            <p:sp>
              <p:nvSpPr>
                <p:cNvPr id="784" name="Google Shape;784;p21"/>
                <p:cNvSpPr/>
                <p:nvPr/>
              </p:nvSpPr>
              <p:spPr>
                <a:xfrm>
                  <a:off x="217679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1988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5"/>
                      </a:lnTo>
                      <a:lnTo>
                        <a:pt x="322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1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1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7" name="Google Shape;787;p21"/>
              <p:cNvGrpSpPr/>
              <p:nvPr/>
            </p:nvGrpSpPr>
            <p:grpSpPr>
              <a:xfrm>
                <a:off x="210567" y="1740667"/>
                <a:ext cx="229829" cy="703149"/>
                <a:chOff x="217679" y="645313"/>
                <a:chExt cx="229829" cy="703149"/>
              </a:xfrm>
            </p:grpSpPr>
            <p:sp>
              <p:nvSpPr>
                <p:cNvPr id="788" name="Google Shape;788;p21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1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0" name="Google Shape;790;p21"/>
              <p:cNvGrpSpPr/>
              <p:nvPr/>
            </p:nvGrpSpPr>
            <p:grpSpPr>
              <a:xfrm>
                <a:off x="203454" y="2788396"/>
                <a:ext cx="229829" cy="703149"/>
                <a:chOff x="217679" y="645313"/>
                <a:chExt cx="229829" cy="703149"/>
              </a:xfrm>
            </p:grpSpPr>
            <p:sp>
              <p:nvSpPr>
                <p:cNvPr id="791" name="Google Shape;791;p21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1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3" name="Google Shape;793;p21"/>
              <p:cNvGrpSpPr/>
              <p:nvPr/>
            </p:nvGrpSpPr>
            <p:grpSpPr>
              <a:xfrm>
                <a:off x="210567" y="3836125"/>
                <a:ext cx="229829" cy="703149"/>
                <a:chOff x="217679" y="645313"/>
                <a:chExt cx="229829" cy="703149"/>
              </a:xfrm>
            </p:grpSpPr>
            <p:sp>
              <p:nvSpPr>
                <p:cNvPr id="794" name="Google Shape;794;p21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1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96" name="Google Shape;796;p21"/>
          <p:cNvSpPr/>
          <p:nvPr/>
        </p:nvSpPr>
        <p:spPr>
          <a:xfrm>
            <a:off x="462600" y="4272200"/>
            <a:ext cx="8677045" cy="867751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7" name="Google Shape;797;p21"/>
          <p:cNvGrpSpPr/>
          <p:nvPr/>
        </p:nvGrpSpPr>
        <p:grpSpPr>
          <a:xfrm>
            <a:off x="472975" y="-37475"/>
            <a:ext cx="8708400" cy="4309800"/>
            <a:chOff x="472975" y="-37475"/>
            <a:chExt cx="8708400" cy="4309800"/>
          </a:xfrm>
        </p:grpSpPr>
        <p:cxnSp>
          <p:nvCxnSpPr>
            <p:cNvPr id="798" name="Google Shape;798;p21"/>
            <p:cNvCxnSpPr/>
            <p:nvPr/>
          </p:nvCxnSpPr>
          <p:spPr>
            <a:xfrm>
              <a:off x="472975" y="258125"/>
              <a:ext cx="8708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1"/>
            <p:cNvCxnSpPr/>
            <p:nvPr/>
          </p:nvCxnSpPr>
          <p:spPr>
            <a:xfrm>
              <a:off x="8797400" y="-37475"/>
              <a:ext cx="0" cy="4309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0" name="Google Shape;800;p21"/>
          <p:cNvSpPr txBox="1"/>
          <p:nvPr>
            <p:ph idx="1" type="subTitle"/>
          </p:nvPr>
        </p:nvSpPr>
        <p:spPr>
          <a:xfrm>
            <a:off x="720000" y="1811519"/>
            <a:ext cx="2568000" cy="53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1" name="Google Shape;801;p21"/>
          <p:cNvSpPr txBox="1"/>
          <p:nvPr>
            <p:ph idx="2" type="subTitle"/>
          </p:nvPr>
        </p:nvSpPr>
        <p:spPr>
          <a:xfrm>
            <a:off x="3288012" y="1811519"/>
            <a:ext cx="2568000" cy="53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2" name="Google Shape;802;p21"/>
          <p:cNvSpPr txBox="1"/>
          <p:nvPr>
            <p:ph idx="3" type="subTitle"/>
          </p:nvPr>
        </p:nvSpPr>
        <p:spPr>
          <a:xfrm>
            <a:off x="5856000" y="1811519"/>
            <a:ext cx="2563200" cy="53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3" name="Google Shape;803;p21"/>
          <p:cNvSpPr txBox="1"/>
          <p:nvPr>
            <p:ph idx="4" type="subTitle"/>
          </p:nvPr>
        </p:nvSpPr>
        <p:spPr>
          <a:xfrm>
            <a:off x="720000" y="3284025"/>
            <a:ext cx="2568000" cy="53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4" name="Google Shape;804;p21"/>
          <p:cNvSpPr txBox="1"/>
          <p:nvPr>
            <p:ph idx="5" type="subTitle"/>
          </p:nvPr>
        </p:nvSpPr>
        <p:spPr>
          <a:xfrm>
            <a:off x="3288012" y="3284025"/>
            <a:ext cx="2568000" cy="53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5" name="Google Shape;805;p21"/>
          <p:cNvSpPr txBox="1"/>
          <p:nvPr>
            <p:ph idx="6" type="subTitle"/>
          </p:nvPr>
        </p:nvSpPr>
        <p:spPr>
          <a:xfrm>
            <a:off x="5856000" y="3284025"/>
            <a:ext cx="2563200" cy="53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6" name="Google Shape;806;p21"/>
          <p:cNvSpPr txBox="1"/>
          <p:nvPr>
            <p:ph idx="7" type="subTitle"/>
          </p:nvPr>
        </p:nvSpPr>
        <p:spPr>
          <a:xfrm>
            <a:off x="720000" y="1276675"/>
            <a:ext cx="25680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07" name="Google Shape;807;p21"/>
          <p:cNvSpPr txBox="1"/>
          <p:nvPr>
            <p:ph idx="8" type="subTitle"/>
          </p:nvPr>
        </p:nvSpPr>
        <p:spPr>
          <a:xfrm>
            <a:off x="3288012" y="1276675"/>
            <a:ext cx="25680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08" name="Google Shape;808;p21"/>
          <p:cNvSpPr txBox="1"/>
          <p:nvPr>
            <p:ph idx="9" type="subTitle"/>
          </p:nvPr>
        </p:nvSpPr>
        <p:spPr>
          <a:xfrm>
            <a:off x="5856000" y="1276675"/>
            <a:ext cx="25632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09" name="Google Shape;809;p21"/>
          <p:cNvSpPr txBox="1"/>
          <p:nvPr>
            <p:ph idx="13" type="subTitle"/>
          </p:nvPr>
        </p:nvSpPr>
        <p:spPr>
          <a:xfrm>
            <a:off x="720000" y="2744675"/>
            <a:ext cx="25680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10" name="Google Shape;810;p21"/>
          <p:cNvSpPr txBox="1"/>
          <p:nvPr>
            <p:ph idx="14" type="subTitle"/>
          </p:nvPr>
        </p:nvSpPr>
        <p:spPr>
          <a:xfrm>
            <a:off x="3288012" y="2744675"/>
            <a:ext cx="25680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11" name="Google Shape;811;p21"/>
          <p:cNvSpPr txBox="1"/>
          <p:nvPr>
            <p:ph idx="15" type="subTitle"/>
          </p:nvPr>
        </p:nvSpPr>
        <p:spPr>
          <a:xfrm>
            <a:off x="5856000" y="2744675"/>
            <a:ext cx="25680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12" name="Google Shape;812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22"/>
          <p:cNvGrpSpPr/>
          <p:nvPr/>
        </p:nvGrpSpPr>
        <p:grpSpPr>
          <a:xfrm>
            <a:off x="-98525" y="-384000"/>
            <a:ext cx="9273300" cy="5549100"/>
            <a:chOff x="-98525" y="-384000"/>
            <a:chExt cx="9273300" cy="5549100"/>
          </a:xfrm>
        </p:grpSpPr>
        <p:cxnSp>
          <p:nvCxnSpPr>
            <p:cNvPr id="815" name="Google Shape;815;p22"/>
            <p:cNvCxnSpPr/>
            <p:nvPr/>
          </p:nvCxnSpPr>
          <p:spPr>
            <a:xfrm>
              <a:off x="-98525" y="248750"/>
              <a:ext cx="9273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2"/>
            <p:cNvCxnSpPr/>
            <p:nvPr/>
          </p:nvCxnSpPr>
          <p:spPr>
            <a:xfrm>
              <a:off x="374800" y="-384000"/>
              <a:ext cx="0" cy="554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7" name="Google Shape;817;p22"/>
          <p:cNvSpPr txBox="1"/>
          <p:nvPr>
            <p:ph hasCustomPrompt="1" type="title"/>
          </p:nvPr>
        </p:nvSpPr>
        <p:spPr>
          <a:xfrm>
            <a:off x="1439625" y="535000"/>
            <a:ext cx="5299800" cy="6825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18" name="Google Shape;818;p22"/>
          <p:cNvSpPr txBox="1"/>
          <p:nvPr>
            <p:ph idx="1" type="subTitle"/>
          </p:nvPr>
        </p:nvSpPr>
        <p:spPr>
          <a:xfrm>
            <a:off x="1439625" y="1219131"/>
            <a:ext cx="5299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9" name="Google Shape;819;p22"/>
          <p:cNvSpPr txBox="1"/>
          <p:nvPr>
            <p:ph hasCustomPrompt="1" idx="2" type="title"/>
          </p:nvPr>
        </p:nvSpPr>
        <p:spPr>
          <a:xfrm>
            <a:off x="1439625" y="1702423"/>
            <a:ext cx="5299800" cy="6825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20" name="Google Shape;820;p22"/>
          <p:cNvSpPr txBox="1"/>
          <p:nvPr>
            <p:ph idx="3" type="subTitle"/>
          </p:nvPr>
        </p:nvSpPr>
        <p:spPr>
          <a:xfrm>
            <a:off x="1439625" y="2386491"/>
            <a:ext cx="5299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1" name="Google Shape;821;p22"/>
          <p:cNvSpPr txBox="1"/>
          <p:nvPr>
            <p:ph hasCustomPrompt="1" idx="4" type="title"/>
          </p:nvPr>
        </p:nvSpPr>
        <p:spPr>
          <a:xfrm>
            <a:off x="1439625" y="2869846"/>
            <a:ext cx="5299800" cy="6825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22" name="Google Shape;822;p22"/>
          <p:cNvSpPr txBox="1"/>
          <p:nvPr>
            <p:ph idx="5" type="subTitle"/>
          </p:nvPr>
        </p:nvSpPr>
        <p:spPr>
          <a:xfrm>
            <a:off x="1439625" y="3553851"/>
            <a:ext cx="5299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23"/>
          <p:cNvGrpSpPr/>
          <p:nvPr/>
        </p:nvGrpSpPr>
        <p:grpSpPr>
          <a:xfrm>
            <a:off x="-20450" y="-10225"/>
            <a:ext cx="9183300" cy="5153700"/>
            <a:chOff x="-20450" y="-10225"/>
            <a:chExt cx="9183300" cy="5153700"/>
          </a:xfrm>
        </p:grpSpPr>
        <p:cxnSp>
          <p:nvCxnSpPr>
            <p:cNvPr id="825" name="Google Shape;825;p23"/>
            <p:cNvCxnSpPr/>
            <p:nvPr/>
          </p:nvCxnSpPr>
          <p:spPr>
            <a:xfrm>
              <a:off x="-20450" y="4608500"/>
              <a:ext cx="9183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3"/>
            <p:cNvCxnSpPr/>
            <p:nvPr/>
          </p:nvCxnSpPr>
          <p:spPr>
            <a:xfrm>
              <a:off x="8822800" y="-10225"/>
              <a:ext cx="0" cy="5153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7" name="Google Shape;827;p23"/>
          <p:cNvSpPr txBox="1"/>
          <p:nvPr>
            <p:ph type="ctrTitle"/>
          </p:nvPr>
        </p:nvSpPr>
        <p:spPr>
          <a:xfrm>
            <a:off x="2382250" y="1029675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8" name="Google Shape;828;p23"/>
          <p:cNvSpPr txBox="1"/>
          <p:nvPr>
            <p:ph idx="1" type="subTitle"/>
          </p:nvPr>
        </p:nvSpPr>
        <p:spPr>
          <a:xfrm>
            <a:off x="2382350" y="2195075"/>
            <a:ext cx="43794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9" name="Google Shape;829;p23"/>
          <p:cNvSpPr txBox="1"/>
          <p:nvPr/>
        </p:nvSpPr>
        <p:spPr>
          <a:xfrm>
            <a:off x="2382325" y="35634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4"/>
          <p:cNvSpPr/>
          <p:nvPr/>
        </p:nvSpPr>
        <p:spPr>
          <a:xfrm>
            <a:off x="1624800" y="4733972"/>
            <a:ext cx="7519358" cy="409495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24"/>
          <p:cNvGrpSpPr/>
          <p:nvPr/>
        </p:nvGrpSpPr>
        <p:grpSpPr>
          <a:xfrm>
            <a:off x="1624800" y="-81325"/>
            <a:ext cx="7731000" cy="4815300"/>
            <a:chOff x="1624800" y="-81325"/>
            <a:chExt cx="7731000" cy="4815300"/>
          </a:xfrm>
        </p:grpSpPr>
        <p:cxnSp>
          <p:nvCxnSpPr>
            <p:cNvPr id="833" name="Google Shape;833;p24"/>
            <p:cNvCxnSpPr/>
            <p:nvPr/>
          </p:nvCxnSpPr>
          <p:spPr>
            <a:xfrm flipH="1" rot="10800000">
              <a:off x="1624800" y="527050"/>
              <a:ext cx="7731000" cy="15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4"/>
            <p:cNvCxnSpPr/>
            <p:nvPr/>
          </p:nvCxnSpPr>
          <p:spPr>
            <a:xfrm>
              <a:off x="8876600" y="-81325"/>
              <a:ext cx="0" cy="4815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5" name="Google Shape;835;p24"/>
          <p:cNvGrpSpPr/>
          <p:nvPr/>
        </p:nvGrpSpPr>
        <p:grpSpPr>
          <a:xfrm>
            <a:off x="-12" y="0"/>
            <a:ext cx="1624800" cy="5143500"/>
            <a:chOff x="-12" y="0"/>
            <a:chExt cx="1624800" cy="5143500"/>
          </a:xfrm>
        </p:grpSpPr>
        <p:sp>
          <p:nvSpPr>
            <p:cNvPr id="836" name="Google Shape;836;p24"/>
            <p:cNvSpPr/>
            <p:nvPr/>
          </p:nvSpPr>
          <p:spPr>
            <a:xfrm>
              <a:off x="-12" y="0"/>
              <a:ext cx="1624800" cy="51435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7" name="Google Shape;837;p24"/>
            <p:cNvGrpSpPr/>
            <p:nvPr/>
          </p:nvGrpSpPr>
          <p:grpSpPr>
            <a:xfrm>
              <a:off x="203453" y="232964"/>
              <a:ext cx="1246566" cy="4709941"/>
              <a:chOff x="203454" y="208547"/>
              <a:chExt cx="1225006" cy="4628480"/>
            </a:xfrm>
          </p:grpSpPr>
          <p:grpSp>
            <p:nvGrpSpPr>
              <p:cNvPr id="838" name="Google Shape;838;p24"/>
              <p:cNvGrpSpPr/>
              <p:nvPr/>
            </p:nvGrpSpPr>
            <p:grpSpPr>
              <a:xfrm>
                <a:off x="210567" y="208547"/>
                <a:ext cx="1217893" cy="1187539"/>
                <a:chOff x="217679" y="160922"/>
                <a:chExt cx="1217893" cy="1187539"/>
              </a:xfrm>
            </p:grpSpPr>
            <p:sp>
              <p:nvSpPr>
                <p:cNvPr id="839" name="Google Shape;839;p24"/>
                <p:cNvSpPr/>
                <p:nvPr/>
              </p:nvSpPr>
              <p:spPr>
                <a:xfrm>
                  <a:off x="217679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1988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5"/>
                      </a:lnTo>
                      <a:lnTo>
                        <a:pt x="322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4"/>
                <p:cNvSpPr/>
                <p:nvPr/>
              </p:nvSpPr>
              <p:spPr>
                <a:xfrm>
                  <a:off x="711250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2009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5"/>
                      </a:lnTo>
                      <a:lnTo>
                        <a:pt x="324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24"/>
                <p:cNvSpPr/>
                <p:nvPr/>
              </p:nvSpPr>
              <p:spPr>
                <a:xfrm>
                  <a:off x="1205744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1988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5"/>
                      </a:lnTo>
                      <a:lnTo>
                        <a:pt x="3222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24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24"/>
                <p:cNvSpPr/>
                <p:nvPr/>
              </p:nvSpPr>
              <p:spPr>
                <a:xfrm>
                  <a:off x="977803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24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4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4"/>
                <p:cNvSpPr/>
                <p:nvPr/>
              </p:nvSpPr>
              <p:spPr>
                <a:xfrm>
                  <a:off x="1205744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4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4"/>
                <p:cNvSpPr/>
                <p:nvPr/>
              </p:nvSpPr>
              <p:spPr>
                <a:xfrm>
                  <a:off x="977803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4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4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2" name="Google Shape;852;p24"/>
              <p:cNvGrpSpPr/>
              <p:nvPr/>
            </p:nvGrpSpPr>
            <p:grpSpPr>
              <a:xfrm>
                <a:off x="210567" y="1475036"/>
                <a:ext cx="1217893" cy="968780"/>
                <a:chOff x="217679" y="379682"/>
                <a:chExt cx="1217893" cy="968780"/>
              </a:xfrm>
            </p:grpSpPr>
            <p:sp>
              <p:nvSpPr>
                <p:cNvPr id="853" name="Google Shape;853;p24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24"/>
                <p:cNvSpPr/>
                <p:nvPr/>
              </p:nvSpPr>
              <p:spPr>
                <a:xfrm>
                  <a:off x="977803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24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24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24"/>
                <p:cNvSpPr/>
                <p:nvPr/>
              </p:nvSpPr>
              <p:spPr>
                <a:xfrm>
                  <a:off x="1205744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24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24"/>
                <p:cNvSpPr/>
                <p:nvPr/>
              </p:nvSpPr>
              <p:spPr>
                <a:xfrm>
                  <a:off x="977803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2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24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24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3" name="Google Shape;863;p24"/>
              <p:cNvGrpSpPr/>
              <p:nvPr/>
            </p:nvGrpSpPr>
            <p:grpSpPr>
              <a:xfrm>
                <a:off x="203454" y="2522766"/>
                <a:ext cx="1217893" cy="968780"/>
                <a:chOff x="217679" y="379682"/>
                <a:chExt cx="1217893" cy="968780"/>
              </a:xfrm>
            </p:grpSpPr>
            <p:sp>
              <p:nvSpPr>
                <p:cNvPr id="864" name="Google Shape;864;p24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24"/>
                <p:cNvSpPr/>
                <p:nvPr/>
              </p:nvSpPr>
              <p:spPr>
                <a:xfrm>
                  <a:off x="977803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4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24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24"/>
                <p:cNvSpPr/>
                <p:nvPr/>
              </p:nvSpPr>
              <p:spPr>
                <a:xfrm>
                  <a:off x="1205744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4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4"/>
                <p:cNvSpPr/>
                <p:nvPr/>
              </p:nvSpPr>
              <p:spPr>
                <a:xfrm>
                  <a:off x="977803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4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4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4" name="Google Shape;874;p24"/>
              <p:cNvGrpSpPr/>
              <p:nvPr/>
            </p:nvGrpSpPr>
            <p:grpSpPr>
              <a:xfrm>
                <a:off x="210567" y="3570495"/>
                <a:ext cx="1217893" cy="968780"/>
                <a:chOff x="217679" y="379682"/>
                <a:chExt cx="1217893" cy="968780"/>
              </a:xfrm>
            </p:grpSpPr>
            <p:sp>
              <p:nvSpPr>
                <p:cNvPr id="875" name="Google Shape;875;p24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24"/>
                <p:cNvSpPr/>
                <p:nvPr/>
              </p:nvSpPr>
              <p:spPr>
                <a:xfrm>
                  <a:off x="977803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24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24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4"/>
                <p:cNvSpPr/>
                <p:nvPr/>
              </p:nvSpPr>
              <p:spPr>
                <a:xfrm>
                  <a:off x="1205744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4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24"/>
                <p:cNvSpPr/>
                <p:nvPr/>
              </p:nvSpPr>
              <p:spPr>
                <a:xfrm>
                  <a:off x="977803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24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24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5" name="Google Shape;885;p24"/>
              <p:cNvGrpSpPr/>
              <p:nvPr/>
            </p:nvGrpSpPr>
            <p:grpSpPr>
              <a:xfrm>
                <a:off x="476197" y="4618224"/>
                <a:ext cx="724322" cy="218803"/>
                <a:chOff x="483310" y="379682"/>
                <a:chExt cx="724322" cy="218803"/>
              </a:xfrm>
            </p:grpSpPr>
            <p:sp>
              <p:nvSpPr>
                <p:cNvPr id="886" name="Google Shape;886;p24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24"/>
                <p:cNvSpPr/>
                <p:nvPr/>
              </p:nvSpPr>
              <p:spPr>
                <a:xfrm>
                  <a:off x="977803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5"/>
          <p:cNvSpPr/>
          <p:nvPr/>
        </p:nvSpPr>
        <p:spPr>
          <a:xfrm>
            <a:off x="0" y="-12925"/>
            <a:ext cx="7519358" cy="1549426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0" name="Google Shape;890;p25"/>
          <p:cNvGrpSpPr/>
          <p:nvPr/>
        </p:nvGrpSpPr>
        <p:grpSpPr>
          <a:xfrm>
            <a:off x="7519188" y="0"/>
            <a:ext cx="1624800" cy="5143500"/>
            <a:chOff x="-12" y="0"/>
            <a:chExt cx="1624800" cy="5143500"/>
          </a:xfrm>
        </p:grpSpPr>
        <p:sp>
          <p:nvSpPr>
            <p:cNvPr id="891" name="Google Shape;891;p25"/>
            <p:cNvSpPr/>
            <p:nvPr/>
          </p:nvSpPr>
          <p:spPr>
            <a:xfrm>
              <a:off x="-12" y="0"/>
              <a:ext cx="1624800" cy="51435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2" name="Google Shape;892;p25"/>
            <p:cNvGrpSpPr/>
            <p:nvPr/>
          </p:nvGrpSpPr>
          <p:grpSpPr>
            <a:xfrm>
              <a:off x="203453" y="232964"/>
              <a:ext cx="1246566" cy="4709941"/>
              <a:chOff x="203454" y="208547"/>
              <a:chExt cx="1225006" cy="4628480"/>
            </a:xfrm>
          </p:grpSpPr>
          <p:grpSp>
            <p:nvGrpSpPr>
              <p:cNvPr id="893" name="Google Shape;893;p25"/>
              <p:cNvGrpSpPr/>
              <p:nvPr/>
            </p:nvGrpSpPr>
            <p:grpSpPr>
              <a:xfrm>
                <a:off x="210567" y="208547"/>
                <a:ext cx="1217893" cy="1187539"/>
                <a:chOff x="217679" y="160922"/>
                <a:chExt cx="1217893" cy="1187539"/>
              </a:xfrm>
            </p:grpSpPr>
            <p:sp>
              <p:nvSpPr>
                <p:cNvPr id="894" name="Google Shape;894;p25"/>
                <p:cNvSpPr/>
                <p:nvPr/>
              </p:nvSpPr>
              <p:spPr>
                <a:xfrm>
                  <a:off x="217679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1988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5"/>
                      </a:lnTo>
                      <a:lnTo>
                        <a:pt x="322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25"/>
                <p:cNvSpPr/>
                <p:nvPr/>
              </p:nvSpPr>
              <p:spPr>
                <a:xfrm>
                  <a:off x="711250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2009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5"/>
                      </a:lnTo>
                      <a:lnTo>
                        <a:pt x="324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25"/>
                <p:cNvSpPr/>
                <p:nvPr/>
              </p:nvSpPr>
              <p:spPr>
                <a:xfrm>
                  <a:off x="1205744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1988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5"/>
                      </a:lnTo>
                      <a:lnTo>
                        <a:pt x="3222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5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5"/>
                <p:cNvSpPr/>
                <p:nvPr/>
              </p:nvSpPr>
              <p:spPr>
                <a:xfrm>
                  <a:off x="977803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5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25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25"/>
                <p:cNvSpPr/>
                <p:nvPr/>
              </p:nvSpPr>
              <p:spPr>
                <a:xfrm>
                  <a:off x="1205744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25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25"/>
                <p:cNvSpPr/>
                <p:nvPr/>
              </p:nvSpPr>
              <p:spPr>
                <a:xfrm>
                  <a:off x="977803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2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25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25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5"/>
              <p:cNvGrpSpPr/>
              <p:nvPr/>
            </p:nvGrpSpPr>
            <p:grpSpPr>
              <a:xfrm>
                <a:off x="210567" y="1475036"/>
                <a:ext cx="1217893" cy="968780"/>
                <a:chOff x="217679" y="379682"/>
                <a:chExt cx="1217893" cy="968780"/>
              </a:xfrm>
            </p:grpSpPr>
            <p:sp>
              <p:nvSpPr>
                <p:cNvPr id="908" name="Google Shape;908;p25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25"/>
                <p:cNvSpPr/>
                <p:nvPr/>
              </p:nvSpPr>
              <p:spPr>
                <a:xfrm>
                  <a:off x="977803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25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25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25"/>
                <p:cNvSpPr/>
                <p:nvPr/>
              </p:nvSpPr>
              <p:spPr>
                <a:xfrm>
                  <a:off x="1205744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25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25"/>
                <p:cNvSpPr/>
                <p:nvPr/>
              </p:nvSpPr>
              <p:spPr>
                <a:xfrm>
                  <a:off x="977803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2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25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25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8" name="Google Shape;918;p25"/>
              <p:cNvGrpSpPr/>
              <p:nvPr/>
            </p:nvGrpSpPr>
            <p:grpSpPr>
              <a:xfrm>
                <a:off x="203454" y="2522766"/>
                <a:ext cx="1217893" cy="968780"/>
                <a:chOff x="217679" y="379682"/>
                <a:chExt cx="1217893" cy="968780"/>
              </a:xfrm>
            </p:grpSpPr>
            <p:sp>
              <p:nvSpPr>
                <p:cNvPr id="919" name="Google Shape;919;p25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25"/>
                <p:cNvSpPr/>
                <p:nvPr/>
              </p:nvSpPr>
              <p:spPr>
                <a:xfrm>
                  <a:off x="977803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25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25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25"/>
                <p:cNvSpPr/>
                <p:nvPr/>
              </p:nvSpPr>
              <p:spPr>
                <a:xfrm>
                  <a:off x="1205744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25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25"/>
                <p:cNvSpPr/>
                <p:nvPr/>
              </p:nvSpPr>
              <p:spPr>
                <a:xfrm>
                  <a:off x="977803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2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25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25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9" name="Google Shape;929;p25"/>
              <p:cNvGrpSpPr/>
              <p:nvPr/>
            </p:nvGrpSpPr>
            <p:grpSpPr>
              <a:xfrm>
                <a:off x="210567" y="3570495"/>
                <a:ext cx="1217893" cy="968780"/>
                <a:chOff x="217679" y="379682"/>
                <a:chExt cx="1217893" cy="968780"/>
              </a:xfrm>
            </p:grpSpPr>
            <p:sp>
              <p:nvSpPr>
                <p:cNvPr id="930" name="Google Shape;930;p25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25"/>
                <p:cNvSpPr/>
                <p:nvPr/>
              </p:nvSpPr>
              <p:spPr>
                <a:xfrm>
                  <a:off x="977803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25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25"/>
                <p:cNvSpPr/>
                <p:nvPr/>
              </p:nvSpPr>
              <p:spPr>
                <a:xfrm>
                  <a:off x="711250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25"/>
                <p:cNvSpPr/>
                <p:nvPr/>
              </p:nvSpPr>
              <p:spPr>
                <a:xfrm>
                  <a:off x="1205744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25"/>
                <p:cNvSpPr/>
                <p:nvPr/>
              </p:nvSpPr>
              <p:spPr>
                <a:xfrm>
                  <a:off x="483310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25"/>
                <p:cNvSpPr/>
                <p:nvPr/>
              </p:nvSpPr>
              <p:spPr>
                <a:xfrm>
                  <a:off x="977803" y="864072"/>
                  <a:ext cx="229829" cy="218759"/>
                </a:xfrm>
                <a:custGeom>
                  <a:rect b="b" l="l" r="r" t="t"/>
                  <a:pathLst>
                    <a:path extrusionOk="0" h="4980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5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5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0" name="Google Shape;940;p25"/>
              <p:cNvGrpSpPr/>
              <p:nvPr/>
            </p:nvGrpSpPr>
            <p:grpSpPr>
              <a:xfrm>
                <a:off x="476197" y="4618224"/>
                <a:ext cx="724322" cy="218803"/>
                <a:chOff x="483310" y="379682"/>
                <a:chExt cx="724322" cy="218803"/>
              </a:xfrm>
            </p:grpSpPr>
            <p:sp>
              <p:nvSpPr>
                <p:cNvPr id="941" name="Google Shape;941;p25"/>
                <p:cNvSpPr/>
                <p:nvPr/>
              </p:nvSpPr>
              <p:spPr>
                <a:xfrm>
                  <a:off x="483310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25"/>
                <p:cNvSpPr/>
                <p:nvPr/>
              </p:nvSpPr>
              <p:spPr>
                <a:xfrm>
                  <a:off x="977803" y="37968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43" name="Google Shape;943;p25"/>
          <p:cNvGrpSpPr/>
          <p:nvPr/>
        </p:nvGrpSpPr>
        <p:grpSpPr>
          <a:xfrm>
            <a:off x="-79800" y="1545850"/>
            <a:ext cx="7593600" cy="3700800"/>
            <a:chOff x="-79800" y="1545850"/>
            <a:chExt cx="7593600" cy="3700800"/>
          </a:xfrm>
        </p:grpSpPr>
        <p:cxnSp>
          <p:nvCxnSpPr>
            <p:cNvPr id="944" name="Google Shape;944;p25"/>
            <p:cNvCxnSpPr/>
            <p:nvPr/>
          </p:nvCxnSpPr>
          <p:spPr>
            <a:xfrm>
              <a:off x="-79800" y="4608500"/>
              <a:ext cx="7593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25"/>
            <p:cNvCxnSpPr/>
            <p:nvPr/>
          </p:nvCxnSpPr>
          <p:spPr>
            <a:xfrm>
              <a:off x="721400" y="1545850"/>
              <a:ext cx="0" cy="3700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6"/>
          <p:cNvSpPr txBox="1"/>
          <p:nvPr>
            <p:ph hasCustomPrompt="1" type="title"/>
          </p:nvPr>
        </p:nvSpPr>
        <p:spPr>
          <a:xfrm>
            <a:off x="720000" y="1323313"/>
            <a:ext cx="7140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48" name="Google Shape;948;p26"/>
          <p:cNvSpPr txBox="1"/>
          <p:nvPr>
            <p:ph idx="1" type="subTitle"/>
          </p:nvPr>
        </p:nvSpPr>
        <p:spPr>
          <a:xfrm>
            <a:off x="4983350" y="1377625"/>
            <a:ext cx="20988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9" name="Google Shape;949;p26"/>
          <p:cNvSpPr txBox="1"/>
          <p:nvPr>
            <p:ph hasCustomPrompt="1" idx="2" type="title"/>
          </p:nvPr>
        </p:nvSpPr>
        <p:spPr>
          <a:xfrm>
            <a:off x="720000" y="2165156"/>
            <a:ext cx="7140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0" name="Google Shape;950;p26"/>
          <p:cNvSpPr txBox="1"/>
          <p:nvPr>
            <p:ph idx="3" type="subTitle"/>
          </p:nvPr>
        </p:nvSpPr>
        <p:spPr>
          <a:xfrm>
            <a:off x="4983350" y="2219463"/>
            <a:ext cx="20988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1" name="Google Shape;951;p26"/>
          <p:cNvSpPr txBox="1"/>
          <p:nvPr>
            <p:ph hasCustomPrompt="1" idx="4" type="title"/>
          </p:nvPr>
        </p:nvSpPr>
        <p:spPr>
          <a:xfrm>
            <a:off x="720000" y="3007000"/>
            <a:ext cx="7140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2" name="Google Shape;952;p26"/>
          <p:cNvSpPr txBox="1"/>
          <p:nvPr>
            <p:ph idx="5" type="subTitle"/>
          </p:nvPr>
        </p:nvSpPr>
        <p:spPr>
          <a:xfrm>
            <a:off x="4983350" y="3061300"/>
            <a:ext cx="20988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3" name="Google Shape;953;p26"/>
          <p:cNvSpPr txBox="1"/>
          <p:nvPr>
            <p:ph hasCustomPrompt="1" idx="6" type="title"/>
          </p:nvPr>
        </p:nvSpPr>
        <p:spPr>
          <a:xfrm>
            <a:off x="720000" y="3848844"/>
            <a:ext cx="7140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4" name="Google Shape;954;p26"/>
          <p:cNvSpPr txBox="1"/>
          <p:nvPr>
            <p:ph idx="7" type="subTitle"/>
          </p:nvPr>
        </p:nvSpPr>
        <p:spPr>
          <a:xfrm>
            <a:off x="4983350" y="3903150"/>
            <a:ext cx="20988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5" name="Google Shape;955;p26"/>
          <p:cNvSpPr txBox="1"/>
          <p:nvPr>
            <p:ph idx="8" type="title"/>
          </p:nvPr>
        </p:nvSpPr>
        <p:spPr>
          <a:xfrm>
            <a:off x="720000" y="530500"/>
            <a:ext cx="77040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6" name="Google Shape;956;p26"/>
          <p:cNvSpPr txBox="1"/>
          <p:nvPr>
            <p:ph idx="9" type="subTitle"/>
          </p:nvPr>
        </p:nvSpPr>
        <p:spPr>
          <a:xfrm>
            <a:off x="2112475" y="1377613"/>
            <a:ext cx="2192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7" name="Google Shape;957;p26"/>
          <p:cNvSpPr txBox="1"/>
          <p:nvPr>
            <p:ph idx="13" type="subTitle"/>
          </p:nvPr>
        </p:nvSpPr>
        <p:spPr>
          <a:xfrm>
            <a:off x="2112475" y="2219454"/>
            <a:ext cx="2192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8" name="Google Shape;958;p26"/>
          <p:cNvSpPr txBox="1"/>
          <p:nvPr>
            <p:ph idx="14" type="subTitle"/>
          </p:nvPr>
        </p:nvSpPr>
        <p:spPr>
          <a:xfrm>
            <a:off x="2112475" y="3903138"/>
            <a:ext cx="2192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9" name="Google Shape;959;p26"/>
          <p:cNvSpPr txBox="1"/>
          <p:nvPr>
            <p:ph idx="15" type="subTitle"/>
          </p:nvPr>
        </p:nvSpPr>
        <p:spPr>
          <a:xfrm>
            <a:off x="2112475" y="3061288"/>
            <a:ext cx="2192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0" name="Google Shape;960;p26"/>
          <p:cNvSpPr/>
          <p:nvPr/>
        </p:nvSpPr>
        <p:spPr>
          <a:xfrm>
            <a:off x="7849100" y="0"/>
            <a:ext cx="1294800" cy="5143500"/>
          </a:xfrm>
          <a:prstGeom prst="rect">
            <a:avLst/>
          </a:prstGeom>
          <a:solidFill>
            <a:srgbClr val="FF00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0" y="0"/>
            <a:ext cx="462600" cy="5143500"/>
            <a:chOff x="0" y="0"/>
            <a:chExt cx="462600" cy="5143500"/>
          </a:xfrm>
        </p:grpSpPr>
        <p:sp>
          <p:nvSpPr>
            <p:cNvPr id="23" name="Google Shape;23;p4"/>
            <p:cNvSpPr/>
            <p:nvPr/>
          </p:nvSpPr>
          <p:spPr>
            <a:xfrm>
              <a:off x="0" y="0"/>
              <a:ext cx="462600" cy="51435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" name="Google Shape;24;p4"/>
            <p:cNvGrpSpPr/>
            <p:nvPr/>
          </p:nvGrpSpPr>
          <p:grpSpPr>
            <a:xfrm>
              <a:off x="104442" y="232964"/>
              <a:ext cx="241111" cy="4406948"/>
              <a:chOff x="203454" y="208547"/>
              <a:chExt cx="236941" cy="4330727"/>
            </a:xfrm>
          </p:grpSpPr>
          <p:grpSp>
            <p:nvGrpSpPr>
              <p:cNvPr id="25" name="Google Shape;25;p4"/>
              <p:cNvGrpSpPr/>
              <p:nvPr/>
            </p:nvGrpSpPr>
            <p:grpSpPr>
              <a:xfrm>
                <a:off x="210567" y="208547"/>
                <a:ext cx="229829" cy="1187539"/>
                <a:chOff x="217679" y="160922"/>
                <a:chExt cx="229829" cy="1187539"/>
              </a:xfrm>
            </p:grpSpPr>
            <p:sp>
              <p:nvSpPr>
                <p:cNvPr id="26" name="Google Shape;26;p4"/>
                <p:cNvSpPr/>
                <p:nvPr/>
              </p:nvSpPr>
              <p:spPr>
                <a:xfrm>
                  <a:off x="217679" y="160922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1"/>
                      </a:moveTo>
                      <a:lnTo>
                        <a:pt x="1988" y="1905"/>
                      </a:lnTo>
                      <a:lnTo>
                        <a:pt x="0" y="1905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5"/>
                      </a:lnTo>
                      <a:lnTo>
                        <a:pt x="3223" y="1905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4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" name="Google Shape;29;p4"/>
              <p:cNvGrpSpPr/>
              <p:nvPr/>
            </p:nvGrpSpPr>
            <p:grpSpPr>
              <a:xfrm>
                <a:off x="210567" y="1740667"/>
                <a:ext cx="229829" cy="703149"/>
                <a:chOff x="217679" y="645313"/>
                <a:chExt cx="229829" cy="703149"/>
              </a:xfrm>
            </p:grpSpPr>
            <p:sp>
              <p:nvSpPr>
                <p:cNvPr id="30" name="Google Shape;30;p4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" name="Google Shape;32;p4"/>
              <p:cNvGrpSpPr/>
              <p:nvPr/>
            </p:nvGrpSpPr>
            <p:grpSpPr>
              <a:xfrm>
                <a:off x="203454" y="2788396"/>
                <a:ext cx="229829" cy="703149"/>
                <a:chOff x="217679" y="645313"/>
                <a:chExt cx="229829" cy="703149"/>
              </a:xfrm>
            </p:grpSpPr>
            <p:sp>
              <p:nvSpPr>
                <p:cNvPr id="33" name="Google Shape;33;p4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" name="Google Shape;34;p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" name="Google Shape;35;p4"/>
              <p:cNvGrpSpPr/>
              <p:nvPr/>
            </p:nvGrpSpPr>
            <p:grpSpPr>
              <a:xfrm>
                <a:off x="210567" y="3836125"/>
                <a:ext cx="229829" cy="703149"/>
                <a:chOff x="217679" y="645313"/>
                <a:chExt cx="229829" cy="703149"/>
              </a:xfrm>
            </p:grpSpPr>
            <p:sp>
              <p:nvSpPr>
                <p:cNvPr id="36" name="Google Shape;36;p4"/>
                <p:cNvSpPr/>
                <p:nvPr/>
              </p:nvSpPr>
              <p:spPr>
                <a:xfrm>
                  <a:off x="217679" y="645313"/>
                  <a:ext cx="229829" cy="218803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8"/>
                      </a:lnTo>
                      <a:lnTo>
                        <a:pt x="4227" y="4980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4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8" name="Google Shape;38;p4"/>
          <p:cNvSpPr/>
          <p:nvPr/>
        </p:nvSpPr>
        <p:spPr>
          <a:xfrm>
            <a:off x="462600" y="4272200"/>
            <a:ext cx="8677045" cy="867751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472975" y="-37475"/>
            <a:ext cx="8718000" cy="4309800"/>
            <a:chOff x="472975" y="-37475"/>
            <a:chExt cx="8718000" cy="4309800"/>
          </a:xfrm>
        </p:grpSpPr>
        <p:cxnSp>
          <p:nvCxnSpPr>
            <p:cNvPr id="40" name="Google Shape;40;p4"/>
            <p:cNvCxnSpPr/>
            <p:nvPr/>
          </p:nvCxnSpPr>
          <p:spPr>
            <a:xfrm>
              <a:off x="472975" y="258125"/>
              <a:ext cx="8718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8428900" y="-37475"/>
              <a:ext cx="0" cy="4309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720000" y="1152475"/>
            <a:ext cx="77040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>
            <a:off x="-93700" y="-46850"/>
            <a:ext cx="8891100" cy="4169100"/>
            <a:chOff x="-93700" y="-46850"/>
            <a:chExt cx="8891100" cy="4169100"/>
          </a:xfrm>
        </p:grpSpPr>
        <p:cxnSp>
          <p:nvCxnSpPr>
            <p:cNvPr id="46" name="Google Shape;46;p5"/>
            <p:cNvCxnSpPr/>
            <p:nvPr/>
          </p:nvCxnSpPr>
          <p:spPr>
            <a:xfrm>
              <a:off x="-93700" y="220650"/>
              <a:ext cx="889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>
              <a:off x="194125" y="-46850"/>
              <a:ext cx="0" cy="416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719988" y="1645250"/>
            <a:ext cx="29076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subTitle"/>
          </p:nvPr>
        </p:nvSpPr>
        <p:spPr>
          <a:xfrm>
            <a:off x="4374863" y="1645250"/>
            <a:ext cx="2907600" cy="4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3" type="subTitle"/>
          </p:nvPr>
        </p:nvSpPr>
        <p:spPr>
          <a:xfrm>
            <a:off x="719988" y="2147275"/>
            <a:ext cx="29076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subTitle"/>
          </p:nvPr>
        </p:nvSpPr>
        <p:spPr>
          <a:xfrm>
            <a:off x="4374863" y="2147275"/>
            <a:ext cx="29076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3" name="Google Shape;53;p5"/>
          <p:cNvGrpSpPr/>
          <p:nvPr/>
        </p:nvGrpSpPr>
        <p:grpSpPr>
          <a:xfrm>
            <a:off x="0" y="4122300"/>
            <a:ext cx="9144000" cy="1021200"/>
            <a:chOff x="0" y="0"/>
            <a:chExt cx="9144000" cy="1021200"/>
          </a:xfrm>
        </p:grpSpPr>
        <p:sp>
          <p:nvSpPr>
            <p:cNvPr id="54" name="Google Shape;54;p5"/>
            <p:cNvSpPr/>
            <p:nvPr/>
          </p:nvSpPr>
          <p:spPr>
            <a:xfrm>
              <a:off x="0" y="0"/>
              <a:ext cx="9144000" cy="10212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" name="Google Shape;55;p5"/>
            <p:cNvGrpSpPr/>
            <p:nvPr/>
          </p:nvGrpSpPr>
          <p:grpSpPr>
            <a:xfrm>
              <a:off x="87217" y="70123"/>
              <a:ext cx="1510573" cy="524660"/>
              <a:chOff x="58290" y="4529704"/>
              <a:chExt cx="1510573" cy="524660"/>
            </a:xfrm>
          </p:grpSpPr>
          <p:grpSp>
            <p:nvGrpSpPr>
              <p:cNvPr id="56" name="Google Shape;56;p5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57" name="Google Shape;57;p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" name="Google Shape;60;p5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5"/>
            <p:cNvGrpSpPr/>
            <p:nvPr/>
          </p:nvGrpSpPr>
          <p:grpSpPr>
            <a:xfrm>
              <a:off x="1633255" y="56198"/>
              <a:ext cx="1510573" cy="524660"/>
              <a:chOff x="58290" y="4529704"/>
              <a:chExt cx="1510573" cy="524660"/>
            </a:xfrm>
          </p:grpSpPr>
          <p:grpSp>
            <p:nvGrpSpPr>
              <p:cNvPr id="64" name="Google Shape;64;p5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65" name="Google Shape;65;p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5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5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" name="Google Shape;68;p5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5"/>
            <p:cNvGrpSpPr/>
            <p:nvPr/>
          </p:nvGrpSpPr>
          <p:grpSpPr>
            <a:xfrm>
              <a:off x="3179280" y="56198"/>
              <a:ext cx="1510573" cy="524660"/>
              <a:chOff x="58290" y="4529704"/>
              <a:chExt cx="1510573" cy="524660"/>
            </a:xfrm>
          </p:grpSpPr>
          <p:grpSp>
            <p:nvGrpSpPr>
              <p:cNvPr id="72" name="Google Shape;72;p5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73" name="Google Shape;73;p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5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" name="Google Shape;76;p5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5"/>
            <p:cNvGrpSpPr/>
            <p:nvPr/>
          </p:nvGrpSpPr>
          <p:grpSpPr>
            <a:xfrm>
              <a:off x="4725305" y="56198"/>
              <a:ext cx="1510573" cy="524660"/>
              <a:chOff x="58290" y="4529704"/>
              <a:chExt cx="1510573" cy="524660"/>
            </a:xfrm>
          </p:grpSpPr>
          <p:grpSp>
            <p:nvGrpSpPr>
              <p:cNvPr id="80" name="Google Shape;80;p5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81" name="Google Shape;81;p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5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5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4" name="Google Shape;84;p5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5"/>
            <p:cNvGrpSpPr/>
            <p:nvPr/>
          </p:nvGrpSpPr>
          <p:grpSpPr>
            <a:xfrm>
              <a:off x="6271330" y="56198"/>
              <a:ext cx="1510573" cy="524660"/>
              <a:chOff x="58290" y="4529704"/>
              <a:chExt cx="1510573" cy="524660"/>
            </a:xfrm>
          </p:grpSpPr>
          <p:grpSp>
            <p:nvGrpSpPr>
              <p:cNvPr id="88" name="Google Shape;88;p5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89" name="Google Shape;89;p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5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5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" name="Google Shape;92;p5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5"/>
            <p:cNvGrpSpPr/>
            <p:nvPr/>
          </p:nvGrpSpPr>
          <p:grpSpPr>
            <a:xfrm>
              <a:off x="7817355" y="70123"/>
              <a:ext cx="1239328" cy="524660"/>
              <a:chOff x="58290" y="4529704"/>
              <a:chExt cx="1239328" cy="524660"/>
            </a:xfrm>
          </p:grpSpPr>
          <p:grpSp>
            <p:nvGrpSpPr>
              <p:cNvPr id="96" name="Google Shape;96;p5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97" name="Google Shape;97;p5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5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5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0" name="Google Shape;100;p5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5"/>
            <p:cNvGrpSpPr/>
            <p:nvPr/>
          </p:nvGrpSpPr>
          <p:grpSpPr>
            <a:xfrm>
              <a:off x="87217" y="688323"/>
              <a:ext cx="1239328" cy="221670"/>
              <a:chOff x="217679" y="1130625"/>
              <a:chExt cx="1217893" cy="217836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>
              <a:off x="1633255" y="674398"/>
              <a:ext cx="1239328" cy="221670"/>
              <a:chOff x="217679" y="1130625"/>
              <a:chExt cx="1217893" cy="217836"/>
            </a:xfrm>
          </p:grpSpPr>
          <p:sp>
            <p:nvSpPr>
              <p:cNvPr id="107" name="Google Shape;107;p5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5"/>
            <p:cNvGrpSpPr/>
            <p:nvPr/>
          </p:nvGrpSpPr>
          <p:grpSpPr>
            <a:xfrm>
              <a:off x="3179280" y="674398"/>
              <a:ext cx="1239328" cy="221670"/>
              <a:chOff x="217679" y="1130625"/>
              <a:chExt cx="1217893" cy="217836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5"/>
            <p:cNvGrpSpPr/>
            <p:nvPr/>
          </p:nvGrpSpPr>
          <p:grpSpPr>
            <a:xfrm>
              <a:off x="4725305" y="674398"/>
              <a:ext cx="1239328" cy="221670"/>
              <a:chOff x="217679" y="1130625"/>
              <a:chExt cx="1217893" cy="217836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5"/>
            <p:cNvGrpSpPr/>
            <p:nvPr/>
          </p:nvGrpSpPr>
          <p:grpSpPr>
            <a:xfrm>
              <a:off x="6271330" y="674398"/>
              <a:ext cx="1239328" cy="221670"/>
              <a:chOff x="217679" y="1130625"/>
              <a:chExt cx="1217893" cy="217836"/>
            </a:xfrm>
          </p:grpSpPr>
          <p:sp>
            <p:nvSpPr>
              <p:cNvPr id="119" name="Google Shape;119;p5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7817355" y="688323"/>
              <a:ext cx="1239328" cy="221670"/>
              <a:chOff x="217679" y="1130625"/>
              <a:chExt cx="1217893" cy="217836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" name="Google Shape;126;p5"/>
          <p:cNvSpPr/>
          <p:nvPr/>
        </p:nvSpPr>
        <p:spPr>
          <a:xfrm>
            <a:off x="8428900" y="75"/>
            <a:ext cx="715341" cy="4122176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8797357" y="75"/>
            <a:ext cx="346719" cy="5143499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93700" y="-37350"/>
            <a:ext cx="8891100" cy="4506300"/>
            <a:chOff x="-93700" y="-37350"/>
            <a:chExt cx="8891100" cy="4506300"/>
          </a:xfrm>
        </p:grpSpPr>
        <p:cxnSp>
          <p:nvCxnSpPr>
            <p:cNvPr id="130" name="Google Shape;130;p6"/>
            <p:cNvCxnSpPr/>
            <p:nvPr/>
          </p:nvCxnSpPr>
          <p:spPr>
            <a:xfrm>
              <a:off x="-93700" y="220650"/>
              <a:ext cx="889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6"/>
            <p:cNvCxnSpPr/>
            <p:nvPr/>
          </p:nvCxnSpPr>
          <p:spPr>
            <a:xfrm>
              <a:off x="372125" y="-37350"/>
              <a:ext cx="0" cy="4506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2" name="Google Shape;132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6"/>
          <p:cNvGrpSpPr/>
          <p:nvPr/>
        </p:nvGrpSpPr>
        <p:grpSpPr>
          <a:xfrm>
            <a:off x="58" y="4468950"/>
            <a:ext cx="9144000" cy="674400"/>
            <a:chOff x="58" y="4468950"/>
            <a:chExt cx="9144000" cy="674400"/>
          </a:xfrm>
        </p:grpSpPr>
        <p:sp>
          <p:nvSpPr>
            <p:cNvPr id="134" name="Google Shape;134;p6"/>
            <p:cNvSpPr/>
            <p:nvPr/>
          </p:nvSpPr>
          <p:spPr>
            <a:xfrm>
              <a:off x="58" y="4468950"/>
              <a:ext cx="9144000" cy="6744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6"/>
            <p:cNvGrpSpPr/>
            <p:nvPr/>
          </p:nvGrpSpPr>
          <p:grpSpPr>
            <a:xfrm>
              <a:off x="87267" y="4525148"/>
              <a:ext cx="8969466" cy="538585"/>
              <a:chOff x="58290" y="4515779"/>
              <a:chExt cx="8969466" cy="538585"/>
            </a:xfrm>
          </p:grpSpPr>
          <p:grpSp>
            <p:nvGrpSpPr>
              <p:cNvPr id="136" name="Google Shape;136;p6"/>
              <p:cNvGrpSpPr/>
              <p:nvPr/>
            </p:nvGrpSpPr>
            <p:grpSpPr>
              <a:xfrm>
                <a:off x="58290" y="4529704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137" name="Google Shape;137;p6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138" name="Google Shape;138;p6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" name="Google Shape;139;p6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" name="Google Shape;140;p6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41" name="Google Shape;141;p6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6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6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" name="Google Shape;144;p6"/>
              <p:cNvGrpSpPr/>
              <p:nvPr/>
            </p:nvGrpSpPr>
            <p:grpSpPr>
              <a:xfrm>
                <a:off x="1604328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145" name="Google Shape;145;p6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146" name="Google Shape;146;p6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" name="Google Shape;147;p6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" name="Google Shape;148;p6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49" name="Google Shape;149;p6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6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3150353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153" name="Google Shape;153;p6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154" name="Google Shape;154;p6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Google Shape;155;p6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6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57" name="Google Shape;157;p6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6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6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" name="Google Shape;160;p6"/>
              <p:cNvGrpSpPr/>
              <p:nvPr/>
            </p:nvGrpSpPr>
            <p:grpSpPr>
              <a:xfrm>
                <a:off x="4696378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161" name="Google Shape;161;p6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162" name="Google Shape;162;p6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" name="Google Shape;163;p6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" name="Google Shape;164;p6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5" name="Google Shape;165;p6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6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6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6"/>
              <p:cNvGrpSpPr/>
              <p:nvPr/>
            </p:nvGrpSpPr>
            <p:grpSpPr>
              <a:xfrm>
                <a:off x="6242403" y="4515779"/>
                <a:ext cx="1510573" cy="524660"/>
                <a:chOff x="58290" y="4529704"/>
                <a:chExt cx="1510573" cy="524660"/>
              </a:xfrm>
            </p:grpSpPr>
            <p:grpSp>
              <p:nvGrpSpPr>
                <p:cNvPr id="169" name="Google Shape;169;p6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170" name="Google Shape;170;p6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6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" name="Google Shape;172;p6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73" name="Google Shape;173;p6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>
                  <a:off x="13349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" name="Google Shape;176;p6"/>
              <p:cNvGrpSpPr/>
              <p:nvPr/>
            </p:nvGrpSpPr>
            <p:grpSpPr>
              <a:xfrm>
                <a:off x="7788428" y="4529704"/>
                <a:ext cx="1239328" cy="524660"/>
                <a:chOff x="58290" y="4529704"/>
                <a:chExt cx="1239328" cy="524660"/>
              </a:xfrm>
            </p:grpSpPr>
            <p:grpSp>
              <p:nvGrpSpPr>
                <p:cNvPr id="177" name="Google Shape;177;p6"/>
                <p:cNvGrpSpPr/>
                <p:nvPr/>
              </p:nvGrpSpPr>
              <p:grpSpPr>
                <a:xfrm>
                  <a:off x="58290" y="4529704"/>
                  <a:ext cx="1239328" cy="221670"/>
                  <a:chOff x="217679" y="1130625"/>
                  <a:chExt cx="1217893" cy="217836"/>
                </a:xfrm>
              </p:grpSpPr>
              <p:sp>
                <p:nvSpPr>
                  <p:cNvPr id="178" name="Google Shape;178;p6"/>
                  <p:cNvSpPr/>
                  <p:nvPr/>
                </p:nvSpPr>
                <p:spPr>
                  <a:xfrm>
                    <a:off x="217679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6"/>
                  <p:cNvSpPr/>
                  <p:nvPr/>
                </p:nvSpPr>
                <p:spPr>
                  <a:xfrm>
                    <a:off x="711250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2009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1005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620" y="3055"/>
                        </a:lnTo>
                        <a:lnTo>
                          <a:pt x="5231" y="1883"/>
                        </a:lnTo>
                        <a:lnTo>
                          <a:pt x="3243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" name="Google Shape;180;p6"/>
                  <p:cNvSpPr/>
                  <p:nvPr/>
                </p:nvSpPr>
                <p:spPr>
                  <a:xfrm>
                    <a:off x="1205744" y="1130625"/>
                    <a:ext cx="229829" cy="217836"/>
                  </a:xfrm>
                  <a:custGeom>
                    <a:rect b="b" l="l" r="r" t="t"/>
                    <a:pathLst>
                      <a:path extrusionOk="0" h="4959" w="5232">
                        <a:moveTo>
                          <a:pt x="2616" y="0"/>
                        </a:moveTo>
                        <a:lnTo>
                          <a:pt x="1988" y="1883"/>
                        </a:lnTo>
                        <a:lnTo>
                          <a:pt x="0" y="1883"/>
                        </a:lnTo>
                        <a:lnTo>
                          <a:pt x="1611" y="3055"/>
                        </a:lnTo>
                        <a:lnTo>
                          <a:pt x="984" y="4959"/>
                        </a:lnTo>
                        <a:lnTo>
                          <a:pt x="2616" y="3787"/>
                        </a:lnTo>
                        <a:lnTo>
                          <a:pt x="4227" y="4959"/>
                        </a:lnTo>
                        <a:lnTo>
                          <a:pt x="3599" y="3055"/>
                        </a:lnTo>
                        <a:lnTo>
                          <a:pt x="5231" y="1883"/>
                        </a:lnTo>
                        <a:lnTo>
                          <a:pt x="3222" y="1883"/>
                        </a:lnTo>
                        <a:lnTo>
                          <a:pt x="261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2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1" name="Google Shape;181;p6"/>
                <p:cNvSpPr/>
                <p:nvPr/>
              </p:nvSpPr>
              <p:spPr>
                <a:xfrm>
                  <a:off x="328596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2009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1005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620" y="3076"/>
                      </a:lnTo>
                      <a:lnTo>
                        <a:pt x="5231" y="1904"/>
                      </a:lnTo>
                      <a:lnTo>
                        <a:pt x="3243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>
                  <a:off x="831793" y="4831713"/>
                  <a:ext cx="233870" cy="222651"/>
                </a:xfrm>
                <a:custGeom>
                  <a:rect b="b" l="l" r="r" t="t"/>
                  <a:pathLst>
                    <a:path extrusionOk="0" h="4981" w="5232">
                      <a:moveTo>
                        <a:pt x="2616" y="0"/>
                      </a:moveTo>
                      <a:lnTo>
                        <a:pt x="1988" y="1904"/>
                      </a:lnTo>
                      <a:lnTo>
                        <a:pt x="0" y="1904"/>
                      </a:lnTo>
                      <a:lnTo>
                        <a:pt x="1611" y="3076"/>
                      </a:lnTo>
                      <a:lnTo>
                        <a:pt x="984" y="4980"/>
                      </a:lnTo>
                      <a:lnTo>
                        <a:pt x="2616" y="3809"/>
                      </a:lnTo>
                      <a:lnTo>
                        <a:pt x="4227" y="4980"/>
                      </a:lnTo>
                      <a:lnTo>
                        <a:pt x="3599" y="3076"/>
                      </a:lnTo>
                      <a:lnTo>
                        <a:pt x="5231" y="1904"/>
                      </a:lnTo>
                      <a:lnTo>
                        <a:pt x="3222" y="1904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7"/>
          <p:cNvGrpSpPr/>
          <p:nvPr/>
        </p:nvGrpSpPr>
        <p:grpSpPr>
          <a:xfrm>
            <a:off x="0" y="0"/>
            <a:ext cx="9144000" cy="1021200"/>
            <a:chOff x="0" y="0"/>
            <a:chExt cx="9144000" cy="1021200"/>
          </a:xfrm>
        </p:grpSpPr>
        <p:sp>
          <p:nvSpPr>
            <p:cNvPr id="185" name="Google Shape;185;p7"/>
            <p:cNvSpPr/>
            <p:nvPr/>
          </p:nvSpPr>
          <p:spPr>
            <a:xfrm>
              <a:off x="0" y="0"/>
              <a:ext cx="9144000" cy="10212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7"/>
            <p:cNvGrpSpPr/>
            <p:nvPr/>
          </p:nvGrpSpPr>
          <p:grpSpPr>
            <a:xfrm>
              <a:off x="87217" y="70123"/>
              <a:ext cx="1510573" cy="524660"/>
              <a:chOff x="58290" y="4529704"/>
              <a:chExt cx="1510573" cy="524660"/>
            </a:xfrm>
          </p:grpSpPr>
          <p:grpSp>
            <p:nvGrpSpPr>
              <p:cNvPr id="187" name="Google Shape;187;p7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188" name="Google Shape;188;p7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7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7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" name="Google Shape;191;p7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7"/>
            <p:cNvGrpSpPr/>
            <p:nvPr/>
          </p:nvGrpSpPr>
          <p:grpSpPr>
            <a:xfrm>
              <a:off x="1633255" y="56198"/>
              <a:ext cx="1510573" cy="524660"/>
              <a:chOff x="58290" y="4529704"/>
              <a:chExt cx="1510573" cy="524660"/>
            </a:xfrm>
          </p:grpSpPr>
          <p:grpSp>
            <p:nvGrpSpPr>
              <p:cNvPr id="195" name="Google Shape;195;p7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196" name="Google Shape;196;p7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7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7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9" name="Google Shape;199;p7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7"/>
            <p:cNvGrpSpPr/>
            <p:nvPr/>
          </p:nvGrpSpPr>
          <p:grpSpPr>
            <a:xfrm>
              <a:off x="3179280" y="56198"/>
              <a:ext cx="1510573" cy="524660"/>
              <a:chOff x="58290" y="4529704"/>
              <a:chExt cx="1510573" cy="524660"/>
            </a:xfrm>
          </p:grpSpPr>
          <p:grpSp>
            <p:nvGrpSpPr>
              <p:cNvPr id="203" name="Google Shape;203;p7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204" name="Google Shape;204;p7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7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7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7" name="Google Shape;207;p7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7"/>
            <p:cNvGrpSpPr/>
            <p:nvPr/>
          </p:nvGrpSpPr>
          <p:grpSpPr>
            <a:xfrm>
              <a:off x="4725305" y="56198"/>
              <a:ext cx="1510573" cy="524660"/>
              <a:chOff x="58290" y="4529704"/>
              <a:chExt cx="1510573" cy="524660"/>
            </a:xfrm>
          </p:grpSpPr>
          <p:grpSp>
            <p:nvGrpSpPr>
              <p:cNvPr id="211" name="Google Shape;211;p7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212" name="Google Shape;212;p7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7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7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5" name="Google Shape;215;p7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7"/>
            <p:cNvGrpSpPr/>
            <p:nvPr/>
          </p:nvGrpSpPr>
          <p:grpSpPr>
            <a:xfrm>
              <a:off x="6271330" y="56198"/>
              <a:ext cx="1510573" cy="524660"/>
              <a:chOff x="58290" y="4529704"/>
              <a:chExt cx="1510573" cy="524660"/>
            </a:xfrm>
          </p:grpSpPr>
          <p:grpSp>
            <p:nvGrpSpPr>
              <p:cNvPr id="219" name="Google Shape;219;p7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220" name="Google Shape;220;p7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7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7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3" name="Google Shape;223;p7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>
              <a:off x="7817355" y="70123"/>
              <a:ext cx="1239328" cy="524660"/>
              <a:chOff x="58290" y="4529704"/>
              <a:chExt cx="1239328" cy="524660"/>
            </a:xfrm>
          </p:grpSpPr>
          <p:grpSp>
            <p:nvGrpSpPr>
              <p:cNvPr id="227" name="Google Shape;227;p7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228" name="Google Shape;228;p7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7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7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1" name="Google Shape;231;p7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7"/>
            <p:cNvGrpSpPr/>
            <p:nvPr/>
          </p:nvGrpSpPr>
          <p:grpSpPr>
            <a:xfrm>
              <a:off x="87217" y="688323"/>
              <a:ext cx="1239328" cy="221670"/>
              <a:chOff x="217679" y="1130625"/>
              <a:chExt cx="1217893" cy="217836"/>
            </a:xfrm>
          </p:grpSpPr>
          <p:sp>
            <p:nvSpPr>
              <p:cNvPr id="234" name="Google Shape;234;p7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7"/>
            <p:cNvGrpSpPr/>
            <p:nvPr/>
          </p:nvGrpSpPr>
          <p:grpSpPr>
            <a:xfrm>
              <a:off x="1633255" y="674398"/>
              <a:ext cx="1239328" cy="221670"/>
              <a:chOff x="217679" y="1130625"/>
              <a:chExt cx="1217893" cy="217836"/>
            </a:xfrm>
          </p:grpSpPr>
          <p:sp>
            <p:nvSpPr>
              <p:cNvPr id="238" name="Google Shape;238;p7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7"/>
            <p:cNvGrpSpPr/>
            <p:nvPr/>
          </p:nvGrpSpPr>
          <p:grpSpPr>
            <a:xfrm>
              <a:off x="3179280" y="674398"/>
              <a:ext cx="1239328" cy="221670"/>
              <a:chOff x="217679" y="1130625"/>
              <a:chExt cx="1217893" cy="217836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7"/>
            <p:cNvGrpSpPr/>
            <p:nvPr/>
          </p:nvGrpSpPr>
          <p:grpSpPr>
            <a:xfrm>
              <a:off x="4725305" y="674398"/>
              <a:ext cx="1239328" cy="221670"/>
              <a:chOff x="217679" y="1130625"/>
              <a:chExt cx="1217893" cy="217836"/>
            </a:xfrm>
          </p:grpSpPr>
          <p:sp>
            <p:nvSpPr>
              <p:cNvPr id="246" name="Google Shape;246;p7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7"/>
            <p:cNvGrpSpPr/>
            <p:nvPr/>
          </p:nvGrpSpPr>
          <p:grpSpPr>
            <a:xfrm>
              <a:off x="6271330" y="674398"/>
              <a:ext cx="1239328" cy="221670"/>
              <a:chOff x="217679" y="1130625"/>
              <a:chExt cx="1217893" cy="217836"/>
            </a:xfrm>
          </p:grpSpPr>
          <p:sp>
            <p:nvSpPr>
              <p:cNvPr id="250" name="Google Shape;250;p7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>
              <a:off x="7817355" y="688323"/>
              <a:ext cx="1239328" cy="221670"/>
              <a:chOff x="217679" y="1130625"/>
              <a:chExt cx="1217893" cy="217836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7" name="Google Shape;257;p7"/>
          <p:cNvSpPr/>
          <p:nvPr/>
        </p:nvSpPr>
        <p:spPr>
          <a:xfrm>
            <a:off x="0" y="1021200"/>
            <a:ext cx="346719" cy="4122306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7"/>
          <p:cNvGrpSpPr/>
          <p:nvPr/>
        </p:nvGrpSpPr>
        <p:grpSpPr>
          <a:xfrm>
            <a:off x="346725" y="1021200"/>
            <a:ext cx="8928600" cy="4122300"/>
            <a:chOff x="346725" y="1021200"/>
            <a:chExt cx="8928600" cy="4122300"/>
          </a:xfrm>
        </p:grpSpPr>
        <p:cxnSp>
          <p:nvCxnSpPr>
            <p:cNvPr id="259" name="Google Shape;259;p7"/>
            <p:cNvCxnSpPr/>
            <p:nvPr/>
          </p:nvCxnSpPr>
          <p:spPr>
            <a:xfrm>
              <a:off x="346725" y="4616450"/>
              <a:ext cx="89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7"/>
            <p:cNvCxnSpPr/>
            <p:nvPr/>
          </p:nvCxnSpPr>
          <p:spPr>
            <a:xfrm>
              <a:off x="8822800" y="1021200"/>
              <a:ext cx="0" cy="412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1" name="Google Shape;261;p7"/>
          <p:cNvSpPr txBox="1"/>
          <p:nvPr>
            <p:ph type="title"/>
          </p:nvPr>
        </p:nvSpPr>
        <p:spPr>
          <a:xfrm>
            <a:off x="715100" y="1758725"/>
            <a:ext cx="35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7"/>
          <p:cNvSpPr txBox="1"/>
          <p:nvPr>
            <p:ph idx="1" type="body"/>
          </p:nvPr>
        </p:nvSpPr>
        <p:spPr>
          <a:xfrm>
            <a:off x="715100" y="2407625"/>
            <a:ext cx="35130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63" name="Google Shape;263;p7"/>
          <p:cNvSpPr/>
          <p:nvPr>
            <p:ph idx="2" type="pic"/>
          </p:nvPr>
        </p:nvSpPr>
        <p:spPr>
          <a:xfrm>
            <a:off x="4516100" y="1477150"/>
            <a:ext cx="3912900" cy="2420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8"/>
          <p:cNvGrpSpPr/>
          <p:nvPr/>
        </p:nvGrpSpPr>
        <p:grpSpPr>
          <a:xfrm flipH="1">
            <a:off x="346841" y="-23425"/>
            <a:ext cx="8891100" cy="4169100"/>
            <a:chOff x="-93700" y="-46850"/>
            <a:chExt cx="8891100" cy="4169100"/>
          </a:xfrm>
        </p:grpSpPr>
        <p:cxnSp>
          <p:nvCxnSpPr>
            <p:cNvPr id="266" name="Google Shape;266;p8"/>
            <p:cNvCxnSpPr/>
            <p:nvPr/>
          </p:nvCxnSpPr>
          <p:spPr>
            <a:xfrm>
              <a:off x="-93700" y="220650"/>
              <a:ext cx="889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8"/>
            <p:cNvCxnSpPr/>
            <p:nvPr/>
          </p:nvCxnSpPr>
          <p:spPr>
            <a:xfrm>
              <a:off x="194125" y="-46850"/>
              <a:ext cx="0" cy="416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8" name="Google Shape;268;p8"/>
          <p:cNvGrpSpPr/>
          <p:nvPr/>
        </p:nvGrpSpPr>
        <p:grpSpPr>
          <a:xfrm flipH="1">
            <a:off x="241" y="4145725"/>
            <a:ext cx="9144000" cy="1021200"/>
            <a:chOff x="0" y="0"/>
            <a:chExt cx="9144000" cy="1021200"/>
          </a:xfrm>
        </p:grpSpPr>
        <p:sp>
          <p:nvSpPr>
            <p:cNvPr id="269" name="Google Shape;269;p8"/>
            <p:cNvSpPr/>
            <p:nvPr/>
          </p:nvSpPr>
          <p:spPr>
            <a:xfrm>
              <a:off x="0" y="0"/>
              <a:ext cx="9144000" cy="10212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8"/>
            <p:cNvGrpSpPr/>
            <p:nvPr/>
          </p:nvGrpSpPr>
          <p:grpSpPr>
            <a:xfrm>
              <a:off x="87217" y="70123"/>
              <a:ext cx="1510573" cy="524660"/>
              <a:chOff x="58290" y="4529704"/>
              <a:chExt cx="1510573" cy="524660"/>
            </a:xfrm>
          </p:grpSpPr>
          <p:grpSp>
            <p:nvGrpSpPr>
              <p:cNvPr id="271" name="Google Shape;271;p8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272" name="Google Shape;272;p8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8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8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5" name="Google Shape;275;p8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8"/>
            <p:cNvGrpSpPr/>
            <p:nvPr/>
          </p:nvGrpSpPr>
          <p:grpSpPr>
            <a:xfrm>
              <a:off x="1633255" y="56198"/>
              <a:ext cx="1510573" cy="524660"/>
              <a:chOff x="58290" y="4529704"/>
              <a:chExt cx="1510573" cy="524660"/>
            </a:xfrm>
          </p:grpSpPr>
          <p:grpSp>
            <p:nvGrpSpPr>
              <p:cNvPr id="279" name="Google Shape;279;p8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280" name="Google Shape;280;p8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8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3" name="Google Shape;283;p8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8"/>
            <p:cNvGrpSpPr/>
            <p:nvPr/>
          </p:nvGrpSpPr>
          <p:grpSpPr>
            <a:xfrm>
              <a:off x="3179280" y="56198"/>
              <a:ext cx="1510573" cy="524660"/>
              <a:chOff x="58290" y="4529704"/>
              <a:chExt cx="1510573" cy="524660"/>
            </a:xfrm>
          </p:grpSpPr>
          <p:grpSp>
            <p:nvGrpSpPr>
              <p:cNvPr id="287" name="Google Shape;287;p8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288" name="Google Shape;288;p8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8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8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1" name="Google Shape;291;p8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8"/>
            <p:cNvGrpSpPr/>
            <p:nvPr/>
          </p:nvGrpSpPr>
          <p:grpSpPr>
            <a:xfrm>
              <a:off x="4725305" y="56198"/>
              <a:ext cx="1510573" cy="524660"/>
              <a:chOff x="58290" y="4529704"/>
              <a:chExt cx="1510573" cy="524660"/>
            </a:xfrm>
          </p:grpSpPr>
          <p:grpSp>
            <p:nvGrpSpPr>
              <p:cNvPr id="295" name="Google Shape;295;p8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296" name="Google Shape;296;p8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8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8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9" name="Google Shape;299;p8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8"/>
            <p:cNvGrpSpPr/>
            <p:nvPr/>
          </p:nvGrpSpPr>
          <p:grpSpPr>
            <a:xfrm>
              <a:off x="6271330" y="56198"/>
              <a:ext cx="1510573" cy="524660"/>
              <a:chOff x="58290" y="4529704"/>
              <a:chExt cx="1510573" cy="524660"/>
            </a:xfrm>
          </p:grpSpPr>
          <p:grpSp>
            <p:nvGrpSpPr>
              <p:cNvPr id="303" name="Google Shape;303;p8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304" name="Google Shape;304;p8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8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8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7" name="Google Shape;307;p8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8"/>
            <p:cNvGrpSpPr/>
            <p:nvPr/>
          </p:nvGrpSpPr>
          <p:grpSpPr>
            <a:xfrm>
              <a:off x="7817355" y="70123"/>
              <a:ext cx="1239328" cy="524660"/>
              <a:chOff x="58290" y="4529704"/>
              <a:chExt cx="1239328" cy="524660"/>
            </a:xfrm>
          </p:grpSpPr>
          <p:grpSp>
            <p:nvGrpSpPr>
              <p:cNvPr id="311" name="Google Shape;311;p8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312" name="Google Shape;312;p8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8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5" name="Google Shape;315;p8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8"/>
            <p:cNvGrpSpPr/>
            <p:nvPr/>
          </p:nvGrpSpPr>
          <p:grpSpPr>
            <a:xfrm>
              <a:off x="87217" y="688323"/>
              <a:ext cx="1239328" cy="221670"/>
              <a:chOff x="217679" y="1130625"/>
              <a:chExt cx="1217893" cy="217836"/>
            </a:xfrm>
          </p:grpSpPr>
          <p:sp>
            <p:nvSpPr>
              <p:cNvPr id="318" name="Google Shape;318;p8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>
              <a:off x="1633255" y="674398"/>
              <a:ext cx="1239328" cy="221670"/>
              <a:chOff x="217679" y="1130625"/>
              <a:chExt cx="1217893" cy="217836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>
              <a:off x="3179280" y="674398"/>
              <a:ext cx="1239328" cy="221670"/>
              <a:chOff x="217679" y="1130625"/>
              <a:chExt cx="1217893" cy="217836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" name="Google Shape;329;p8"/>
            <p:cNvGrpSpPr/>
            <p:nvPr/>
          </p:nvGrpSpPr>
          <p:grpSpPr>
            <a:xfrm>
              <a:off x="4725305" y="674398"/>
              <a:ext cx="1239328" cy="221670"/>
              <a:chOff x="217679" y="1130625"/>
              <a:chExt cx="1217893" cy="217836"/>
            </a:xfrm>
          </p:grpSpPr>
          <p:sp>
            <p:nvSpPr>
              <p:cNvPr id="330" name="Google Shape;330;p8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8"/>
            <p:cNvGrpSpPr/>
            <p:nvPr/>
          </p:nvGrpSpPr>
          <p:grpSpPr>
            <a:xfrm>
              <a:off x="6271330" y="674398"/>
              <a:ext cx="1239328" cy="221670"/>
              <a:chOff x="217679" y="1130625"/>
              <a:chExt cx="1217893" cy="217836"/>
            </a:xfrm>
          </p:grpSpPr>
          <p:sp>
            <p:nvSpPr>
              <p:cNvPr id="334" name="Google Shape;334;p8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8"/>
            <p:cNvGrpSpPr/>
            <p:nvPr/>
          </p:nvGrpSpPr>
          <p:grpSpPr>
            <a:xfrm>
              <a:off x="7817355" y="688323"/>
              <a:ext cx="1239328" cy="221670"/>
              <a:chOff x="217679" y="1130625"/>
              <a:chExt cx="1217893" cy="217836"/>
            </a:xfrm>
          </p:grpSpPr>
          <p:sp>
            <p:nvSpPr>
              <p:cNvPr id="338" name="Google Shape;338;p8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8"/>
          <p:cNvSpPr/>
          <p:nvPr/>
        </p:nvSpPr>
        <p:spPr>
          <a:xfrm flipH="1">
            <a:off x="0" y="23500"/>
            <a:ext cx="715341" cy="4122176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9"/>
          <p:cNvGrpSpPr/>
          <p:nvPr/>
        </p:nvGrpSpPr>
        <p:grpSpPr>
          <a:xfrm flipH="1" rot="10800000">
            <a:off x="0" y="4122305"/>
            <a:ext cx="9144000" cy="1021200"/>
            <a:chOff x="0" y="0"/>
            <a:chExt cx="9144000" cy="1021200"/>
          </a:xfrm>
        </p:grpSpPr>
        <p:sp>
          <p:nvSpPr>
            <p:cNvPr id="345" name="Google Shape;345;p9"/>
            <p:cNvSpPr/>
            <p:nvPr/>
          </p:nvSpPr>
          <p:spPr>
            <a:xfrm>
              <a:off x="0" y="0"/>
              <a:ext cx="9144000" cy="10212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9"/>
            <p:cNvGrpSpPr/>
            <p:nvPr/>
          </p:nvGrpSpPr>
          <p:grpSpPr>
            <a:xfrm>
              <a:off x="87217" y="70123"/>
              <a:ext cx="1510573" cy="524660"/>
              <a:chOff x="58290" y="4529704"/>
              <a:chExt cx="1510573" cy="524660"/>
            </a:xfrm>
          </p:grpSpPr>
          <p:grpSp>
            <p:nvGrpSpPr>
              <p:cNvPr id="347" name="Google Shape;347;p9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348" name="Google Shape;348;p9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9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9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1" name="Google Shape;351;p9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9"/>
            <p:cNvGrpSpPr/>
            <p:nvPr/>
          </p:nvGrpSpPr>
          <p:grpSpPr>
            <a:xfrm>
              <a:off x="1633255" y="56198"/>
              <a:ext cx="1510573" cy="524660"/>
              <a:chOff x="58290" y="4529704"/>
              <a:chExt cx="1510573" cy="524660"/>
            </a:xfrm>
          </p:grpSpPr>
          <p:grpSp>
            <p:nvGrpSpPr>
              <p:cNvPr id="355" name="Google Shape;355;p9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356" name="Google Shape;356;p9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9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9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9" name="Google Shape;359;p9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9"/>
            <p:cNvGrpSpPr/>
            <p:nvPr/>
          </p:nvGrpSpPr>
          <p:grpSpPr>
            <a:xfrm>
              <a:off x="3179280" y="56198"/>
              <a:ext cx="1510573" cy="524660"/>
              <a:chOff x="58290" y="4529704"/>
              <a:chExt cx="1510573" cy="524660"/>
            </a:xfrm>
          </p:grpSpPr>
          <p:grpSp>
            <p:nvGrpSpPr>
              <p:cNvPr id="363" name="Google Shape;363;p9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364" name="Google Shape;364;p9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9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9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7" name="Google Shape;367;p9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9"/>
            <p:cNvGrpSpPr/>
            <p:nvPr/>
          </p:nvGrpSpPr>
          <p:grpSpPr>
            <a:xfrm>
              <a:off x="4725305" y="56198"/>
              <a:ext cx="1510573" cy="524660"/>
              <a:chOff x="58290" y="4529704"/>
              <a:chExt cx="1510573" cy="524660"/>
            </a:xfrm>
          </p:grpSpPr>
          <p:grpSp>
            <p:nvGrpSpPr>
              <p:cNvPr id="371" name="Google Shape;371;p9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372" name="Google Shape;372;p9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9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9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5" name="Google Shape;375;p9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9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>
              <a:off x="6271330" y="56198"/>
              <a:ext cx="1510573" cy="524660"/>
              <a:chOff x="58290" y="4529704"/>
              <a:chExt cx="1510573" cy="524660"/>
            </a:xfrm>
          </p:grpSpPr>
          <p:grpSp>
            <p:nvGrpSpPr>
              <p:cNvPr id="379" name="Google Shape;379;p9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380" name="Google Shape;380;p9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9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9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3" name="Google Shape;383;p9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3349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9"/>
            <p:cNvGrpSpPr/>
            <p:nvPr/>
          </p:nvGrpSpPr>
          <p:grpSpPr>
            <a:xfrm>
              <a:off x="7817355" y="70123"/>
              <a:ext cx="1239328" cy="524660"/>
              <a:chOff x="58290" y="4529704"/>
              <a:chExt cx="1239328" cy="524660"/>
            </a:xfrm>
          </p:grpSpPr>
          <p:grpSp>
            <p:nvGrpSpPr>
              <p:cNvPr id="387" name="Google Shape;387;p9"/>
              <p:cNvGrpSpPr/>
              <p:nvPr/>
            </p:nvGrpSpPr>
            <p:grpSpPr>
              <a:xfrm>
                <a:off x="58290" y="4529704"/>
                <a:ext cx="1239328" cy="221670"/>
                <a:chOff x="217679" y="1130625"/>
                <a:chExt cx="1217893" cy="217836"/>
              </a:xfrm>
            </p:grpSpPr>
            <p:sp>
              <p:nvSpPr>
                <p:cNvPr id="388" name="Google Shape;388;p9"/>
                <p:cNvSpPr/>
                <p:nvPr/>
              </p:nvSpPr>
              <p:spPr>
                <a:xfrm>
                  <a:off x="217679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9"/>
                <p:cNvSpPr/>
                <p:nvPr/>
              </p:nvSpPr>
              <p:spPr>
                <a:xfrm>
                  <a:off x="711250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2009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1005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620" y="3055"/>
                      </a:lnTo>
                      <a:lnTo>
                        <a:pt x="5231" y="1883"/>
                      </a:lnTo>
                      <a:lnTo>
                        <a:pt x="3243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9"/>
                <p:cNvSpPr/>
                <p:nvPr/>
              </p:nvSpPr>
              <p:spPr>
                <a:xfrm>
                  <a:off x="1205744" y="1130625"/>
                  <a:ext cx="229829" cy="217836"/>
                </a:xfrm>
                <a:custGeom>
                  <a:rect b="b" l="l" r="r" t="t"/>
                  <a:pathLst>
                    <a:path extrusionOk="0" h="4959" w="5232">
                      <a:moveTo>
                        <a:pt x="2616" y="0"/>
                      </a:moveTo>
                      <a:lnTo>
                        <a:pt x="1988" y="1883"/>
                      </a:lnTo>
                      <a:lnTo>
                        <a:pt x="0" y="1883"/>
                      </a:lnTo>
                      <a:lnTo>
                        <a:pt x="1611" y="3055"/>
                      </a:lnTo>
                      <a:lnTo>
                        <a:pt x="984" y="4959"/>
                      </a:lnTo>
                      <a:lnTo>
                        <a:pt x="2616" y="3787"/>
                      </a:lnTo>
                      <a:lnTo>
                        <a:pt x="4227" y="4959"/>
                      </a:lnTo>
                      <a:lnTo>
                        <a:pt x="3599" y="3055"/>
                      </a:lnTo>
                      <a:lnTo>
                        <a:pt x="5231" y="1883"/>
                      </a:lnTo>
                      <a:lnTo>
                        <a:pt x="3222" y="1883"/>
                      </a:lnTo>
                      <a:lnTo>
                        <a:pt x="2616" y="0"/>
                      </a:lnTo>
                      <a:close/>
                    </a:path>
                  </a:pathLst>
                </a:custGeom>
                <a:solidFill>
                  <a:srgbClr val="FFFFFF">
                    <a:alpha val="20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1" name="Google Shape;391;p9"/>
              <p:cNvSpPr/>
              <p:nvPr/>
            </p:nvSpPr>
            <p:spPr>
              <a:xfrm>
                <a:off x="328596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2009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1005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620" y="3076"/>
                    </a:lnTo>
                    <a:lnTo>
                      <a:pt x="5231" y="1904"/>
                    </a:lnTo>
                    <a:lnTo>
                      <a:pt x="3243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831793" y="4831713"/>
                <a:ext cx="233870" cy="222651"/>
              </a:xfrm>
              <a:custGeom>
                <a:rect b="b" l="l" r="r" t="t"/>
                <a:pathLst>
                  <a:path extrusionOk="0" h="4981" w="5232">
                    <a:moveTo>
                      <a:pt x="2616" y="0"/>
                    </a:moveTo>
                    <a:lnTo>
                      <a:pt x="1988" y="1904"/>
                    </a:lnTo>
                    <a:lnTo>
                      <a:pt x="0" y="1904"/>
                    </a:lnTo>
                    <a:lnTo>
                      <a:pt x="1611" y="3076"/>
                    </a:lnTo>
                    <a:lnTo>
                      <a:pt x="984" y="4980"/>
                    </a:lnTo>
                    <a:lnTo>
                      <a:pt x="2616" y="3809"/>
                    </a:lnTo>
                    <a:lnTo>
                      <a:pt x="4227" y="4980"/>
                    </a:lnTo>
                    <a:lnTo>
                      <a:pt x="3599" y="3076"/>
                    </a:lnTo>
                    <a:lnTo>
                      <a:pt x="5231" y="1904"/>
                    </a:lnTo>
                    <a:lnTo>
                      <a:pt x="3222" y="1904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9"/>
            <p:cNvGrpSpPr/>
            <p:nvPr/>
          </p:nvGrpSpPr>
          <p:grpSpPr>
            <a:xfrm>
              <a:off x="87217" y="688323"/>
              <a:ext cx="1239328" cy="221670"/>
              <a:chOff x="217679" y="1130625"/>
              <a:chExt cx="1217893" cy="217836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" name="Google Shape;397;p9"/>
            <p:cNvGrpSpPr/>
            <p:nvPr/>
          </p:nvGrpSpPr>
          <p:grpSpPr>
            <a:xfrm>
              <a:off x="1633255" y="674398"/>
              <a:ext cx="1239328" cy="221670"/>
              <a:chOff x="217679" y="1130625"/>
              <a:chExt cx="1217893" cy="217836"/>
            </a:xfrm>
          </p:grpSpPr>
          <p:sp>
            <p:nvSpPr>
              <p:cNvPr id="398" name="Google Shape;398;p9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9"/>
            <p:cNvGrpSpPr/>
            <p:nvPr/>
          </p:nvGrpSpPr>
          <p:grpSpPr>
            <a:xfrm>
              <a:off x="3179280" y="674398"/>
              <a:ext cx="1239328" cy="221670"/>
              <a:chOff x="217679" y="1130625"/>
              <a:chExt cx="1217893" cy="217836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" name="Google Shape;405;p9"/>
            <p:cNvGrpSpPr/>
            <p:nvPr/>
          </p:nvGrpSpPr>
          <p:grpSpPr>
            <a:xfrm>
              <a:off x="4725305" y="674398"/>
              <a:ext cx="1239328" cy="221670"/>
              <a:chOff x="217679" y="1130625"/>
              <a:chExt cx="1217893" cy="217836"/>
            </a:xfrm>
          </p:grpSpPr>
          <p:sp>
            <p:nvSpPr>
              <p:cNvPr id="406" name="Google Shape;406;p9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9"/>
            <p:cNvGrpSpPr/>
            <p:nvPr/>
          </p:nvGrpSpPr>
          <p:grpSpPr>
            <a:xfrm>
              <a:off x="6271330" y="674398"/>
              <a:ext cx="1239328" cy="221670"/>
              <a:chOff x="217679" y="1130625"/>
              <a:chExt cx="1217893" cy="217836"/>
            </a:xfrm>
          </p:grpSpPr>
          <p:sp>
            <p:nvSpPr>
              <p:cNvPr id="410" name="Google Shape;410;p9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9"/>
            <p:cNvGrpSpPr/>
            <p:nvPr/>
          </p:nvGrpSpPr>
          <p:grpSpPr>
            <a:xfrm>
              <a:off x="7817355" y="688323"/>
              <a:ext cx="1239328" cy="221670"/>
              <a:chOff x="217679" y="1130625"/>
              <a:chExt cx="1217893" cy="217836"/>
            </a:xfrm>
          </p:grpSpPr>
          <p:sp>
            <p:nvSpPr>
              <p:cNvPr id="414" name="Google Shape;414;p9"/>
              <p:cNvSpPr/>
              <p:nvPr/>
            </p:nvSpPr>
            <p:spPr>
              <a:xfrm>
                <a:off x="217679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11250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2009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1005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620" y="3055"/>
                    </a:lnTo>
                    <a:lnTo>
                      <a:pt x="5231" y="1883"/>
                    </a:lnTo>
                    <a:lnTo>
                      <a:pt x="3243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1205744" y="1130625"/>
                <a:ext cx="229829" cy="217836"/>
              </a:xfrm>
              <a:custGeom>
                <a:rect b="b" l="l" r="r" t="t"/>
                <a:pathLst>
                  <a:path extrusionOk="0" h="4959" w="5232">
                    <a:moveTo>
                      <a:pt x="2616" y="0"/>
                    </a:moveTo>
                    <a:lnTo>
                      <a:pt x="1988" y="1883"/>
                    </a:lnTo>
                    <a:lnTo>
                      <a:pt x="0" y="1883"/>
                    </a:lnTo>
                    <a:lnTo>
                      <a:pt x="1611" y="3055"/>
                    </a:lnTo>
                    <a:lnTo>
                      <a:pt x="984" y="4959"/>
                    </a:lnTo>
                    <a:lnTo>
                      <a:pt x="2616" y="3787"/>
                    </a:lnTo>
                    <a:lnTo>
                      <a:pt x="4227" y="4959"/>
                    </a:lnTo>
                    <a:lnTo>
                      <a:pt x="3599" y="3055"/>
                    </a:lnTo>
                    <a:lnTo>
                      <a:pt x="5231" y="1883"/>
                    </a:lnTo>
                    <a:lnTo>
                      <a:pt x="3222" y="1883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FFFFFF">
                  <a:alpha val="20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7" name="Google Shape;417;p9"/>
          <p:cNvSpPr/>
          <p:nvPr/>
        </p:nvSpPr>
        <p:spPr>
          <a:xfrm flipH="1" rot="10800000">
            <a:off x="0" y="0"/>
            <a:ext cx="346719" cy="4122306"/>
          </a:xfrm>
          <a:custGeom>
            <a:rect b="b" l="l" r="r" t="t"/>
            <a:pathLst>
              <a:path extrusionOk="0" h="4709" w="213694">
                <a:moveTo>
                  <a:pt x="1" y="0"/>
                </a:moveTo>
                <a:lnTo>
                  <a:pt x="1" y="4708"/>
                </a:lnTo>
                <a:lnTo>
                  <a:pt x="213693" y="4708"/>
                </a:lnTo>
                <a:lnTo>
                  <a:pt x="213693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9"/>
          <p:cNvGrpSpPr/>
          <p:nvPr/>
        </p:nvGrpSpPr>
        <p:grpSpPr>
          <a:xfrm flipH="1" rot="10800000">
            <a:off x="346725" y="5"/>
            <a:ext cx="8928600" cy="4122300"/>
            <a:chOff x="346725" y="1021200"/>
            <a:chExt cx="8928600" cy="4122300"/>
          </a:xfrm>
        </p:grpSpPr>
        <p:cxnSp>
          <p:nvCxnSpPr>
            <p:cNvPr id="419" name="Google Shape;419;p9"/>
            <p:cNvCxnSpPr/>
            <p:nvPr/>
          </p:nvCxnSpPr>
          <p:spPr>
            <a:xfrm>
              <a:off x="346725" y="4616450"/>
              <a:ext cx="89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9"/>
            <p:cNvCxnSpPr/>
            <p:nvPr/>
          </p:nvCxnSpPr>
          <p:spPr>
            <a:xfrm>
              <a:off x="8822800" y="1021200"/>
              <a:ext cx="0" cy="4122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1" name="Google Shape;421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2" name="Google Shape;422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rnegieendowment.org/2022/01/18/what-happens-when-democracies-become-perniciously-polarized-pub-86190" TargetMode="External"/><Relationship Id="rId4" Type="http://schemas.openxmlformats.org/officeDocument/2006/relationships/hyperlink" Target="https://www.brown.edu/news/2020-01-21/polarization" TargetMode="External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7"/>
          <p:cNvSpPr txBox="1"/>
          <p:nvPr>
            <p:ph type="ctrTitle"/>
          </p:nvPr>
        </p:nvSpPr>
        <p:spPr>
          <a:xfrm>
            <a:off x="1732188" y="951620"/>
            <a:ext cx="6124200" cy="22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Polarization</a:t>
            </a:r>
            <a:endParaRPr/>
          </a:p>
        </p:txBody>
      </p:sp>
      <p:sp>
        <p:nvSpPr>
          <p:cNvPr id="966" name="Google Shape;966;p27"/>
          <p:cNvSpPr txBox="1"/>
          <p:nvPr>
            <p:ph idx="1" type="subTitle"/>
          </p:nvPr>
        </p:nvSpPr>
        <p:spPr>
          <a:xfrm>
            <a:off x="1889297" y="3248130"/>
            <a:ext cx="42426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US House of Representatives</a:t>
            </a:r>
            <a:endParaRPr/>
          </a:p>
        </p:txBody>
      </p:sp>
      <p:sp>
        <p:nvSpPr>
          <p:cNvPr id="967" name="Google Shape;967;p27"/>
          <p:cNvSpPr txBox="1"/>
          <p:nvPr/>
        </p:nvSpPr>
        <p:spPr>
          <a:xfrm>
            <a:off x="49100" y="0"/>
            <a:ext cx="2042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Leonardo Matone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8"/>
          <p:cNvSpPr txBox="1"/>
          <p:nvPr>
            <p:ph type="title"/>
          </p:nvPr>
        </p:nvSpPr>
        <p:spPr>
          <a:xfrm>
            <a:off x="429350" y="1190625"/>
            <a:ext cx="35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cares?</a:t>
            </a:r>
            <a:endParaRPr/>
          </a:p>
        </p:txBody>
      </p:sp>
      <p:sp>
        <p:nvSpPr>
          <p:cNvPr id="973" name="Google Shape;973;p28"/>
          <p:cNvSpPr txBox="1"/>
          <p:nvPr>
            <p:ph idx="1" type="body"/>
          </p:nvPr>
        </p:nvSpPr>
        <p:spPr>
          <a:xfrm>
            <a:off x="429350" y="1817075"/>
            <a:ext cx="3285300" cy="28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You</a:t>
            </a:r>
            <a:r>
              <a:rPr i="1" lang="en" sz="1400"/>
              <a:t> should! </a:t>
            </a:r>
            <a:endParaRPr i="1" sz="14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Pernicious</a:t>
            </a:r>
            <a:r>
              <a:rPr lang="en"/>
              <a:t> polarization has been linked to democratic erosion*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are the fastest polarizing country in the world*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Constituent responsibility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Representative “truths” are heavily obfuscated in the digital age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Understand who you are voting for!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What makes a representative?</a:t>
            </a:r>
            <a:endParaRPr/>
          </a:p>
        </p:txBody>
      </p:sp>
      <p:sp>
        <p:nvSpPr>
          <p:cNvPr id="974" name="Google Shape;974;p28"/>
          <p:cNvSpPr txBox="1"/>
          <p:nvPr/>
        </p:nvSpPr>
        <p:spPr>
          <a:xfrm>
            <a:off x="733425" y="4629150"/>
            <a:ext cx="6410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Carnegie</a:t>
            </a: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“What Happens When Democracies Become Perniciously Polarized?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Brown</a:t>
            </a: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“U.S. is Polarizing Faster Than Other Democracies”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5" name="Google Shape;9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450" y="1190625"/>
            <a:ext cx="5346701" cy="320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225" y="2896163"/>
            <a:ext cx="1790891" cy="125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29"/>
          <p:cNvSpPr txBox="1"/>
          <p:nvPr>
            <p:ph type="title"/>
          </p:nvPr>
        </p:nvSpPr>
        <p:spPr>
          <a:xfrm>
            <a:off x="460000" y="1279763"/>
            <a:ext cx="2892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 Finances</a:t>
            </a:r>
            <a:endParaRPr/>
          </a:p>
        </p:txBody>
      </p:sp>
      <p:sp>
        <p:nvSpPr>
          <p:cNvPr id="982" name="Google Shape;982;p29"/>
          <p:cNvSpPr txBox="1"/>
          <p:nvPr>
            <p:ph idx="5" type="title"/>
          </p:nvPr>
        </p:nvSpPr>
        <p:spPr>
          <a:xfrm>
            <a:off x="3572775" y="1279775"/>
            <a:ext cx="4254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Demographics</a:t>
            </a:r>
            <a:endParaRPr/>
          </a:p>
        </p:txBody>
      </p:sp>
      <p:sp>
        <p:nvSpPr>
          <p:cNvPr id="983" name="Google Shape;983;p29"/>
          <p:cNvSpPr txBox="1"/>
          <p:nvPr>
            <p:ph idx="15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</a:t>
            </a:r>
            <a:endParaRPr/>
          </a:p>
        </p:txBody>
      </p:sp>
      <p:pic>
        <p:nvPicPr>
          <p:cNvPr id="984" name="Google Shape;9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5" y="2591888"/>
            <a:ext cx="1247349" cy="1253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5" name="Google Shape;985;p29"/>
          <p:cNvCxnSpPr>
            <a:stCxn id="984" idx="0"/>
            <a:endCxn id="981" idx="2"/>
          </p:cNvCxnSpPr>
          <p:nvPr/>
        </p:nvCxnSpPr>
        <p:spPr>
          <a:xfrm rot="-5400000">
            <a:off x="916400" y="1601888"/>
            <a:ext cx="739500" cy="12405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29"/>
          <p:cNvCxnSpPr>
            <a:stCxn id="981" idx="2"/>
          </p:cNvCxnSpPr>
          <p:nvPr/>
        </p:nvCxnSpPr>
        <p:spPr>
          <a:xfrm rot="5400000">
            <a:off x="1130350" y="2627063"/>
            <a:ext cx="1550700" cy="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29"/>
          <p:cNvCxnSpPr/>
          <p:nvPr/>
        </p:nvCxnSpPr>
        <p:spPr>
          <a:xfrm flipH="1">
            <a:off x="4359375" y="3076500"/>
            <a:ext cx="1008000" cy="935100"/>
          </a:xfrm>
          <a:prstGeom prst="curvedConnector3">
            <a:avLst>
              <a:gd fmla="val 72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8" name="Google Shape;988;p29"/>
          <p:cNvSpPr/>
          <p:nvPr/>
        </p:nvSpPr>
        <p:spPr>
          <a:xfrm>
            <a:off x="2785950" y="4675225"/>
            <a:ext cx="2892900" cy="319200"/>
          </a:xfrm>
          <a:prstGeom prst="wedgeRectCallout">
            <a:avLst>
              <a:gd fmla="val -13922" name="adj1"/>
              <a:gd fmla="val -1334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Decennial Population / Geodata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29"/>
          <p:cNvSpPr/>
          <p:nvPr/>
        </p:nvSpPr>
        <p:spPr>
          <a:xfrm>
            <a:off x="2162973" y="2700200"/>
            <a:ext cx="1615500" cy="319200"/>
          </a:xfrm>
          <a:prstGeom prst="wedgeRectCallout">
            <a:avLst>
              <a:gd fmla="val -36419" name="adj1"/>
              <a:gd fmla="val 15470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Personal</a:t>
            </a: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Finance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29"/>
          <p:cNvSpPr/>
          <p:nvPr/>
        </p:nvSpPr>
        <p:spPr>
          <a:xfrm>
            <a:off x="42225" y="4341025"/>
            <a:ext cx="1791000" cy="334200"/>
          </a:xfrm>
          <a:prstGeom prst="wedgeRectCallout">
            <a:avLst>
              <a:gd fmla="val -18853" name="adj1"/>
              <a:gd fmla="val -17754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Campaign Finance 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1" name="Google Shape;9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425" y="4149603"/>
            <a:ext cx="2202899" cy="33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2" name="Google Shape;992;p29"/>
          <p:cNvCxnSpPr>
            <a:stCxn id="982" idx="2"/>
          </p:cNvCxnSpPr>
          <p:nvPr/>
        </p:nvCxnSpPr>
        <p:spPr>
          <a:xfrm flipH="1" rot="-5400000">
            <a:off x="4605225" y="2947325"/>
            <a:ext cx="2323200" cy="133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29"/>
          <p:cNvSpPr/>
          <p:nvPr/>
        </p:nvSpPr>
        <p:spPr>
          <a:xfrm>
            <a:off x="6650513" y="3675425"/>
            <a:ext cx="1972500" cy="319200"/>
          </a:xfrm>
          <a:prstGeom prst="wedgeRectCallout">
            <a:avLst>
              <a:gd fmla="val -56751" name="adj1"/>
              <a:gd fmla="val 10450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Religious Populations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4" name="Google Shape;9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4357" y="2793816"/>
            <a:ext cx="1574476" cy="6525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5" name="Google Shape;995;p29"/>
          <p:cNvCxnSpPr>
            <a:stCxn id="982" idx="2"/>
          </p:cNvCxnSpPr>
          <p:nvPr/>
        </p:nvCxnSpPr>
        <p:spPr>
          <a:xfrm flipH="1" rot="-5400000">
            <a:off x="5766075" y="1786475"/>
            <a:ext cx="1274400" cy="1406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29"/>
          <p:cNvSpPr/>
          <p:nvPr/>
        </p:nvSpPr>
        <p:spPr>
          <a:xfrm>
            <a:off x="6785000" y="2165100"/>
            <a:ext cx="1972500" cy="475800"/>
          </a:xfrm>
          <a:prstGeom prst="wedgeRectCallout">
            <a:avLst>
              <a:gd fmla="val -10395" name="adj1"/>
              <a:gd fmla="val 8657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on Poverty Tax Exemptions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7" name="Google Shape;99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5600" y="3219250"/>
            <a:ext cx="1688800" cy="16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9675" y="2896165"/>
            <a:ext cx="1139099" cy="645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9" name="Google Shape;999;p29"/>
          <p:cNvCxnSpPr>
            <a:endCxn id="982" idx="2"/>
          </p:cNvCxnSpPr>
          <p:nvPr/>
        </p:nvCxnSpPr>
        <p:spPr>
          <a:xfrm rot="-5400000">
            <a:off x="4744275" y="2117075"/>
            <a:ext cx="1220400" cy="69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" name="Google Shape;1000;p29"/>
          <p:cNvSpPr/>
          <p:nvPr/>
        </p:nvSpPr>
        <p:spPr>
          <a:xfrm>
            <a:off x="2963350" y="2024538"/>
            <a:ext cx="1972500" cy="475800"/>
          </a:xfrm>
          <a:prstGeom prst="wedgeRectCallout">
            <a:avLst>
              <a:gd fmla="val 30758" name="adj1"/>
              <a:gd fmla="val 1477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Poverty Aggregates/ Distribution of Race 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01" name="Google Shape;1001;p29"/>
          <p:cNvCxnSpPr>
            <a:stCxn id="982" idx="2"/>
          </p:cNvCxnSpPr>
          <p:nvPr/>
        </p:nvCxnSpPr>
        <p:spPr>
          <a:xfrm rot="5400000">
            <a:off x="4868925" y="2344925"/>
            <a:ext cx="1323600" cy="33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/>
          <p:nvPr/>
        </p:nvSpPr>
        <p:spPr>
          <a:xfrm>
            <a:off x="-57150" y="2387100"/>
            <a:ext cx="9144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30"/>
          <p:cNvSpPr txBox="1"/>
          <p:nvPr>
            <p:ph type="title"/>
          </p:nvPr>
        </p:nvSpPr>
        <p:spPr>
          <a:xfrm>
            <a:off x="370375" y="-53775"/>
            <a:ext cx="335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EDA Highlights:</a:t>
            </a:r>
            <a:endParaRPr sz="3000"/>
          </a:p>
        </p:txBody>
      </p:sp>
      <p:sp>
        <p:nvSpPr>
          <p:cNvPr id="1008" name="Google Shape;1008;p30"/>
          <p:cNvSpPr txBox="1"/>
          <p:nvPr/>
        </p:nvSpPr>
        <p:spPr>
          <a:xfrm>
            <a:off x="0" y="2387100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Figure 2: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9" name="Google Shape;10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550"/>
            <a:ext cx="4536274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30"/>
          <p:cNvSpPr txBox="1"/>
          <p:nvPr/>
        </p:nvSpPr>
        <p:spPr>
          <a:xfrm>
            <a:off x="4243425" y="8175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1: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1" name="Google Shape;10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4525" y="2724150"/>
            <a:ext cx="4696525" cy="241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724149"/>
            <a:ext cx="4773453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30"/>
          <p:cNvSpPr txBox="1"/>
          <p:nvPr/>
        </p:nvSpPr>
        <p:spPr>
          <a:xfrm>
            <a:off x="4551525" y="2387100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3: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30"/>
          <p:cNvSpPr txBox="1"/>
          <p:nvPr/>
        </p:nvSpPr>
        <p:spPr>
          <a:xfrm>
            <a:off x="5234100" y="8175"/>
            <a:ext cx="39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 York’s 116th Congress House Members: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30"/>
          <p:cNvSpPr txBox="1"/>
          <p:nvPr>
            <p:ph idx="4294967295" type="body"/>
          </p:nvPr>
        </p:nvSpPr>
        <p:spPr>
          <a:xfrm>
            <a:off x="407125" y="616925"/>
            <a:ext cx="4164900" cy="17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Findings:</a:t>
            </a:r>
            <a:endParaRPr i="1" sz="14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Location/party are very important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State polarization is high, but has direction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Key population features like religion might be able to fill in the blanks</a:t>
            </a:r>
            <a:endParaRPr sz="1300"/>
          </a:p>
        </p:txBody>
      </p:sp>
      <p:pic>
        <p:nvPicPr>
          <p:cNvPr id="1016" name="Google Shape;101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4100" y="831675"/>
            <a:ext cx="3651601" cy="36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1"/>
          <p:cNvSpPr txBox="1"/>
          <p:nvPr/>
        </p:nvSpPr>
        <p:spPr>
          <a:xfrm>
            <a:off x="152400" y="71700"/>
            <a:ext cx="3066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Hypothesis: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2" name="Google Shape;1022;p31"/>
          <p:cNvSpPr txBox="1"/>
          <p:nvPr/>
        </p:nvSpPr>
        <p:spPr>
          <a:xfrm>
            <a:off x="224100" y="690300"/>
            <a:ext cx="7118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Can we predict the nominate scores (polarity) of a representative </a:t>
            </a:r>
            <a:r>
              <a:rPr lang="en" sz="2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without</a:t>
            </a:r>
            <a:r>
              <a:rPr lang="en" sz="2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knowing their voting history?</a:t>
            </a:r>
            <a:endParaRPr sz="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3" name="Google Shape;1023;p31"/>
          <p:cNvSpPr txBox="1"/>
          <p:nvPr>
            <p:ph idx="4294967295" type="body"/>
          </p:nvPr>
        </p:nvSpPr>
        <p:spPr>
          <a:xfrm>
            <a:off x="953925" y="1666425"/>
            <a:ext cx="5766600" cy="26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Pros</a:t>
            </a:r>
            <a:r>
              <a:rPr i="1" lang="en" sz="1400"/>
              <a:t>:</a:t>
            </a:r>
            <a:endParaRPr i="1" sz="14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States/Districts have high relation to nominate scores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Features of the population are correlated with the representatives they choose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Cons:</a:t>
            </a:r>
            <a:endParaRPr i="1" sz="14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Our population data is only on a state level, we miss specificity for district-level predictions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(not pictured) Heatmaps demonstrate very small correlations with representative financial information</a:t>
            </a:r>
            <a:endParaRPr i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2"/>
          <p:cNvSpPr txBox="1"/>
          <p:nvPr>
            <p:ph idx="7" type="subTitle"/>
          </p:nvPr>
        </p:nvSpPr>
        <p:spPr>
          <a:xfrm>
            <a:off x="720000" y="1276675"/>
            <a:ext cx="42012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1029" name="Google Shape;1029;p3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(preliminary):</a:t>
            </a:r>
            <a:endParaRPr/>
          </a:p>
        </p:txBody>
      </p:sp>
      <p:sp>
        <p:nvSpPr>
          <p:cNvPr id="1030" name="Google Shape;1030;p32"/>
          <p:cNvSpPr txBox="1"/>
          <p:nvPr>
            <p:ph idx="4294967295" type="body"/>
          </p:nvPr>
        </p:nvSpPr>
        <p:spPr>
          <a:xfrm>
            <a:off x="720000" y="1740100"/>
            <a:ext cx="3285300" cy="28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Surface level training (default score):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LinearRegression: 0.8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KNNRegression: 0.2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SKL-MLP: -0.02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TF-DNN (using MAE): 0.4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AdaBoost: 0.8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GradientBoosting: 0.87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Hyperparameter fine-tuning with GridSearchCV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Final result: →</a:t>
            </a:r>
            <a:endParaRPr/>
          </a:p>
        </p:txBody>
      </p:sp>
      <p:sp>
        <p:nvSpPr>
          <p:cNvPr id="1031" name="Google Shape;1031;p32"/>
          <p:cNvSpPr txBox="1"/>
          <p:nvPr>
            <p:ph idx="7" type="subTitle"/>
          </p:nvPr>
        </p:nvSpPr>
        <p:spPr>
          <a:xfrm>
            <a:off x="4572000" y="1276675"/>
            <a:ext cx="42012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(so far)</a:t>
            </a:r>
            <a:r>
              <a:rPr lang="en"/>
              <a:t>:</a:t>
            </a:r>
            <a:endParaRPr/>
          </a:p>
        </p:txBody>
      </p:sp>
      <p:sp>
        <p:nvSpPr>
          <p:cNvPr id="1032" name="Google Shape;1032;p32"/>
          <p:cNvSpPr txBox="1"/>
          <p:nvPr/>
        </p:nvSpPr>
        <p:spPr>
          <a:xfrm>
            <a:off x="4572000" y="1982950"/>
            <a:ext cx="328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7B83"/>
                </a:solidFill>
                <a:highlight>
                  <a:srgbClr val="FDF6E3"/>
                </a:highlight>
                <a:latin typeface="Courier New"/>
                <a:ea typeface="Courier New"/>
                <a:cs typeface="Courier New"/>
                <a:sym typeface="Courier New"/>
              </a:rPr>
              <a:t>GradientBoostingRegressor(learning_rate=0.02, max_depth=10, n_estimators=1500,</a:t>
            </a:r>
            <a:endParaRPr sz="900">
              <a:solidFill>
                <a:srgbClr val="657B83"/>
              </a:solidFill>
              <a:highlight>
                <a:srgbClr val="FDF6E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7B83"/>
                </a:solidFill>
                <a:highlight>
                  <a:srgbClr val="FDF6E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subsample=0.5)</a:t>
            </a:r>
            <a:endParaRPr sz="900">
              <a:solidFill>
                <a:srgbClr val="657B83"/>
              </a:solidFill>
              <a:highlight>
                <a:srgbClr val="FDF6E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3" name="Google Shape;1033;p32"/>
          <p:cNvSpPr txBox="1"/>
          <p:nvPr/>
        </p:nvSpPr>
        <p:spPr>
          <a:xfrm>
            <a:off x="4572000" y="2800925"/>
            <a:ext cx="300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Score (test set, after training) : 0.926804992388809</a:t>
            </a:r>
            <a:endParaRPr sz="900">
              <a:solidFill>
                <a:srgbClr val="657B83"/>
              </a:solidFill>
              <a:highlight>
                <a:srgbClr val="FDF6E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3"/>
          <p:cNvSpPr/>
          <p:nvPr/>
        </p:nvSpPr>
        <p:spPr>
          <a:xfrm>
            <a:off x="5697350" y="158750"/>
            <a:ext cx="1808100" cy="67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9" name="Google Shape;1039;p33"/>
          <p:cNvSpPr txBox="1"/>
          <p:nvPr>
            <p:ph type="title"/>
          </p:nvPr>
        </p:nvSpPr>
        <p:spPr>
          <a:xfrm>
            <a:off x="715100" y="1758725"/>
            <a:ext cx="35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</a:t>
            </a:r>
            <a:endParaRPr/>
          </a:p>
        </p:txBody>
      </p:sp>
      <p:sp>
        <p:nvSpPr>
          <p:cNvPr id="1040" name="Google Shape;1040;p33"/>
          <p:cNvSpPr txBox="1"/>
          <p:nvPr>
            <p:ph idx="1" type="body"/>
          </p:nvPr>
        </p:nvSpPr>
        <p:spPr>
          <a:xfrm>
            <a:off x="626900" y="2407625"/>
            <a:ext cx="35130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can roughly estimate polarity using data on a representative and their constituents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Constituents can help to indicate where the polarity of a representative will lean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3"/>
          <p:cNvSpPr txBox="1"/>
          <p:nvPr>
            <p:ph idx="4294967295" type="subTitle"/>
          </p:nvPr>
        </p:nvSpPr>
        <p:spPr>
          <a:xfrm>
            <a:off x="4356800" y="2045818"/>
            <a:ext cx="1355700" cy="361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GradientBoost</a:t>
            </a:r>
            <a:endParaRPr/>
          </a:p>
        </p:txBody>
      </p:sp>
      <p:sp>
        <p:nvSpPr>
          <p:cNvPr id="1042" name="Google Shape;1042;p33"/>
          <p:cNvSpPr txBox="1"/>
          <p:nvPr>
            <p:ph idx="4294967295" type="subTitle"/>
          </p:nvPr>
        </p:nvSpPr>
        <p:spPr>
          <a:xfrm>
            <a:off x="5712551" y="2045818"/>
            <a:ext cx="1355700" cy="361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0.921301115720505</a:t>
            </a:r>
            <a:endParaRPr/>
          </a:p>
        </p:txBody>
      </p:sp>
      <p:sp>
        <p:nvSpPr>
          <p:cNvPr id="1043" name="Google Shape;1043;p33"/>
          <p:cNvSpPr txBox="1"/>
          <p:nvPr>
            <p:ph idx="4294967295" type="subTitle"/>
          </p:nvPr>
        </p:nvSpPr>
        <p:spPr>
          <a:xfrm>
            <a:off x="7068289" y="2045818"/>
            <a:ext cx="1353300" cy="361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0.012447437977565</a:t>
            </a:r>
            <a:endParaRPr/>
          </a:p>
        </p:txBody>
      </p:sp>
      <p:sp>
        <p:nvSpPr>
          <p:cNvPr id="1044" name="Google Shape;1044;p33"/>
          <p:cNvSpPr txBox="1"/>
          <p:nvPr>
            <p:ph idx="4294967295" type="subTitle"/>
          </p:nvPr>
        </p:nvSpPr>
        <p:spPr>
          <a:xfrm>
            <a:off x="5467425" y="2646625"/>
            <a:ext cx="34068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representative: KING, Peter T.</a:t>
            </a:r>
            <a:endParaRPr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party: republican, </a:t>
            </a:r>
            <a:endParaRPr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congress: 106th </a:t>
            </a:r>
            <a:endParaRPr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nominate_dim1: </a:t>
            </a:r>
            <a:endParaRPr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predicted</a:t>
            </a:r>
            <a:r>
              <a:rPr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: 0.25392123595221316</a:t>
            </a:r>
            <a:endParaRPr>
              <a:solidFill>
                <a:srgbClr val="657B8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657B83"/>
                </a:solidFill>
                <a:latin typeface="Courier New"/>
                <a:ea typeface="Courier New"/>
                <a:cs typeface="Courier New"/>
                <a:sym typeface="Courier New"/>
              </a:rPr>
              <a:t>   : 0.259</a:t>
            </a:r>
            <a:endParaRPr sz="1500"/>
          </a:p>
        </p:txBody>
      </p:sp>
      <p:sp>
        <p:nvSpPr>
          <p:cNvPr id="1045" name="Google Shape;1045;p33"/>
          <p:cNvSpPr txBox="1"/>
          <p:nvPr>
            <p:ph idx="4294967295" type="subTitle"/>
          </p:nvPr>
        </p:nvSpPr>
        <p:spPr>
          <a:xfrm>
            <a:off x="4356800" y="1470400"/>
            <a:ext cx="13557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Performing:</a:t>
            </a:r>
            <a:endParaRPr b="1"/>
          </a:p>
        </p:txBody>
      </p:sp>
      <p:sp>
        <p:nvSpPr>
          <p:cNvPr id="1046" name="Google Shape;1046;p33"/>
          <p:cNvSpPr txBox="1"/>
          <p:nvPr>
            <p:ph idx="4294967295" type="subTitle"/>
          </p:nvPr>
        </p:nvSpPr>
        <p:spPr>
          <a:xfrm>
            <a:off x="5712550" y="1311700"/>
            <a:ext cx="13557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Coefficient of Determination:</a:t>
            </a:r>
            <a:endParaRPr b="1"/>
          </a:p>
        </p:txBody>
      </p:sp>
      <p:sp>
        <p:nvSpPr>
          <p:cNvPr id="1047" name="Google Shape;1047;p33"/>
          <p:cNvSpPr txBox="1"/>
          <p:nvPr>
            <p:ph idx="4294967295" type="subTitle"/>
          </p:nvPr>
        </p:nvSpPr>
        <p:spPr>
          <a:xfrm>
            <a:off x="7068289" y="1625100"/>
            <a:ext cx="13533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MSE: </a:t>
            </a:r>
            <a:endParaRPr b="1"/>
          </a:p>
        </p:txBody>
      </p:sp>
      <p:sp>
        <p:nvSpPr>
          <p:cNvPr id="1048" name="Google Shape;1048;p33"/>
          <p:cNvSpPr txBox="1"/>
          <p:nvPr>
            <p:ph idx="4294967295" type="subTitle"/>
          </p:nvPr>
        </p:nvSpPr>
        <p:spPr>
          <a:xfrm>
            <a:off x="4356800" y="2646675"/>
            <a:ext cx="10563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prediction: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(data from test set, no peeking)</a:t>
            </a:r>
            <a:endParaRPr b="1" sz="700"/>
          </a:p>
        </p:txBody>
      </p:sp>
      <p:pic>
        <p:nvPicPr>
          <p:cNvPr id="1049" name="Google Shape;10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538" y="201425"/>
            <a:ext cx="1757326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0" name="Google Shape;1050;p33"/>
          <p:cNvCxnSpPr>
            <a:stCxn id="1046" idx="1"/>
            <a:endCxn id="1049" idx="2"/>
          </p:cNvCxnSpPr>
          <p:nvPr/>
        </p:nvCxnSpPr>
        <p:spPr>
          <a:xfrm flipH="1" rot="10800000">
            <a:off x="5712550" y="774100"/>
            <a:ext cx="878700" cy="877200"/>
          </a:xfrm>
          <a:prstGeom prst="curvedConnector4">
            <a:avLst>
              <a:gd fmla="val -27100" name="adj1"/>
              <a:gd fmla="val 69356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33"/>
          <p:cNvSpPr txBox="1"/>
          <p:nvPr/>
        </p:nvSpPr>
        <p:spPr>
          <a:xfrm>
            <a:off x="1693350" y="1058413"/>
            <a:ext cx="815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Coeff_d = 1 - ( 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((y_true</a:t>
            </a:r>
            <a:r>
              <a:rPr lang="en" sz="1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y_pred)**</a:t>
            </a:r>
            <a:r>
              <a:rPr lang="en" sz="1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2).sum() / 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((y_true</a:t>
            </a:r>
            <a:r>
              <a:rPr lang="en" sz="1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y_true.mean())</a:t>
            </a:r>
            <a:r>
              <a:rPr lang="en" sz="1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050">
                <a:solidFill>
                  <a:srgbClr val="222222"/>
                </a:solidFill>
                <a:highlight>
                  <a:srgbClr val="ECF0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2).sum()</a:t>
            </a:r>
            <a:r>
              <a:rPr lang="en" sz="10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, White and Blue Style MK Plan by Slidesgo">
  <a:themeElements>
    <a:clrScheme name="Simple Light">
      <a:dk1>
        <a:srgbClr val="021B2A"/>
      </a:dk1>
      <a:lt1>
        <a:srgbClr val="FFFFFF"/>
      </a:lt1>
      <a:dk2>
        <a:srgbClr val="004D7C"/>
      </a:dk2>
      <a:lt2>
        <a:srgbClr val="AC051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1B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