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3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609" r:id="rId3"/>
    <p:sldId id="550" r:id="rId4"/>
    <p:sldId id="598" r:id="rId5"/>
    <p:sldId id="599" r:id="rId6"/>
    <p:sldId id="604" r:id="rId7"/>
    <p:sldId id="597" r:id="rId8"/>
    <p:sldId id="596" r:id="rId9"/>
    <p:sldId id="607" r:id="rId10"/>
    <p:sldId id="610" r:id="rId11"/>
    <p:sldId id="600" r:id="rId12"/>
    <p:sldId id="601" r:id="rId13"/>
    <p:sldId id="606" r:id="rId14"/>
    <p:sldId id="532" r:id="rId1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306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5D1"/>
    <a:srgbClr val="FFFF00"/>
    <a:srgbClr val="B0D4CB"/>
    <a:srgbClr val="9EE1E6"/>
    <a:srgbClr val="EBF9EC"/>
    <a:srgbClr val="0C83B8"/>
    <a:srgbClr val="0E9CDE"/>
    <a:srgbClr val="FFFFFF"/>
    <a:srgbClr val="0B7BAD"/>
    <a:srgbClr val="ED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1818" autoAdjust="0"/>
  </p:normalViewPr>
  <p:slideViewPr>
    <p:cSldViewPr>
      <p:cViewPr varScale="1">
        <p:scale>
          <a:sx n="124" d="100"/>
          <a:sy n="124" d="100"/>
        </p:scale>
        <p:origin x="1140" y="96"/>
      </p:cViewPr>
      <p:guideLst>
        <p:guide orient="horz" pos="1620"/>
        <p:guide orient="horz" pos="23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648" y="6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BA39E-6D9B-4B99-BB3C-8C1B3064D51E}" type="doc">
      <dgm:prSet loTypeId="urn:microsoft.com/office/officeart/2005/8/layout/radial1#1" loCatId="cycle" qsTypeId="urn:microsoft.com/office/officeart/2005/8/quickstyle/simple3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3865AC2F-CB52-4124-AD76-611A79DBF86F}">
      <dgm:prSet phldrT="[文本]"/>
      <dgm:spPr/>
      <dgm:t>
        <a:bodyPr/>
        <a:lstStyle/>
        <a:p>
          <a:r>
            <a:rPr lang="en-US" altLang="zh-CN" dirty="0"/>
            <a:t>Web</a:t>
          </a:r>
          <a:r>
            <a:rPr lang="zh-CN" altLang="en-US" dirty="0"/>
            <a:t>全栈工程师</a:t>
          </a:r>
        </a:p>
      </dgm:t>
    </dgm:pt>
    <dgm:pt modelId="{69D875C0-704E-4110-988B-C0F528D7B815}" type="parTrans" cxnId="{9C360353-ECDF-4200-9AB3-9C276CE577F6}">
      <dgm:prSet/>
      <dgm:spPr/>
      <dgm:t>
        <a:bodyPr/>
        <a:lstStyle/>
        <a:p>
          <a:endParaRPr lang="zh-CN" altLang="en-US"/>
        </a:p>
      </dgm:t>
    </dgm:pt>
    <dgm:pt modelId="{0925F2C4-85B5-4BBF-8B87-AF0999DD2DD0}" type="sibTrans" cxnId="{9C360353-ECDF-4200-9AB3-9C276CE577F6}">
      <dgm:prSet/>
      <dgm:spPr/>
      <dgm:t>
        <a:bodyPr/>
        <a:lstStyle/>
        <a:p>
          <a:endParaRPr lang="zh-CN" altLang="en-US"/>
        </a:p>
      </dgm:t>
    </dgm:pt>
    <dgm:pt modelId="{929563A8-055E-4098-B311-2D311D4C78C9}">
      <dgm:prSet phldrT="[文本]"/>
      <dgm:spPr/>
      <dgm:t>
        <a:bodyPr/>
        <a:lstStyle/>
        <a:p>
          <a:r>
            <a:rPr lang="en-US" altLang="zh-CN" dirty="0"/>
            <a:t>UI</a:t>
          </a:r>
          <a:endParaRPr lang="zh-CN" altLang="en-US" dirty="0"/>
        </a:p>
      </dgm:t>
    </dgm:pt>
    <dgm:pt modelId="{A4178FE9-1AE1-43DC-8670-A69EDD78CCCC}" type="parTrans" cxnId="{1C1A6E52-F038-4985-B331-26BC75AA3F82}">
      <dgm:prSet/>
      <dgm:spPr/>
      <dgm:t>
        <a:bodyPr/>
        <a:lstStyle/>
        <a:p>
          <a:endParaRPr lang="zh-CN" altLang="en-US"/>
        </a:p>
      </dgm:t>
    </dgm:pt>
    <dgm:pt modelId="{75FCA163-C61E-4BAE-A1F5-AB1A976E1B67}" type="sibTrans" cxnId="{1C1A6E52-F038-4985-B331-26BC75AA3F82}">
      <dgm:prSet/>
      <dgm:spPr/>
      <dgm:t>
        <a:bodyPr/>
        <a:lstStyle/>
        <a:p>
          <a:endParaRPr lang="zh-CN" altLang="en-US"/>
        </a:p>
      </dgm:t>
    </dgm:pt>
    <dgm:pt modelId="{71281779-E6DF-475C-8091-162FE7469836}">
      <dgm:prSet phldrT="[文本]"/>
      <dgm:spPr/>
      <dgm:t>
        <a:bodyPr/>
        <a:lstStyle/>
        <a:p>
          <a:r>
            <a:rPr lang="zh-CN" altLang="en-US" dirty="0"/>
            <a:t>运营</a:t>
          </a:r>
        </a:p>
      </dgm:t>
    </dgm:pt>
    <dgm:pt modelId="{40C1E5C5-D139-4023-9165-ACE95F780D07}" type="parTrans" cxnId="{33554F86-4669-47C5-84FC-40D4B044E322}">
      <dgm:prSet/>
      <dgm:spPr/>
      <dgm:t>
        <a:bodyPr/>
        <a:lstStyle/>
        <a:p>
          <a:endParaRPr lang="zh-CN" altLang="en-US"/>
        </a:p>
      </dgm:t>
    </dgm:pt>
    <dgm:pt modelId="{985DC4F3-7F81-4640-ABC2-C14BAEB8DED5}" type="sibTrans" cxnId="{33554F86-4669-47C5-84FC-40D4B044E322}">
      <dgm:prSet/>
      <dgm:spPr/>
      <dgm:t>
        <a:bodyPr/>
        <a:lstStyle/>
        <a:p>
          <a:endParaRPr lang="zh-CN" altLang="en-US"/>
        </a:p>
      </dgm:t>
    </dgm:pt>
    <dgm:pt modelId="{EB78D496-3D21-4AEF-9D5E-98896B70696F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EE250141-5626-4A79-B75F-DCFAC61B9B9B}" type="parTrans" cxnId="{4A017174-746F-4170-BEB8-1CFA67676265}">
      <dgm:prSet/>
      <dgm:spPr/>
      <dgm:t>
        <a:bodyPr/>
        <a:lstStyle/>
        <a:p>
          <a:endParaRPr lang="zh-CN" altLang="en-US"/>
        </a:p>
      </dgm:t>
    </dgm:pt>
    <dgm:pt modelId="{A8426D32-7E41-4A9D-9264-2827B14631B4}" type="sibTrans" cxnId="{4A017174-746F-4170-BEB8-1CFA67676265}">
      <dgm:prSet/>
      <dgm:spPr/>
      <dgm:t>
        <a:bodyPr/>
        <a:lstStyle/>
        <a:p>
          <a:endParaRPr lang="zh-CN" altLang="en-US"/>
        </a:p>
      </dgm:t>
    </dgm:pt>
    <dgm:pt modelId="{3E22C551-43EF-44D7-BB0D-FC63958B4CC3}">
      <dgm:prSet phldrT="[文本]"/>
      <dgm:spPr/>
      <dgm:t>
        <a:bodyPr/>
        <a:lstStyle/>
        <a:p>
          <a:r>
            <a:rPr lang="zh-CN" altLang="en-US" dirty="0"/>
            <a:t>微信小程序</a:t>
          </a:r>
        </a:p>
      </dgm:t>
    </dgm:pt>
    <dgm:pt modelId="{CBCBD83B-E0BB-475A-B6BF-4BAEA7D6922A}" type="parTrans" cxnId="{3BCF81E5-BF97-47E7-BC2D-DB7CB674344E}">
      <dgm:prSet/>
      <dgm:spPr/>
      <dgm:t>
        <a:bodyPr/>
        <a:lstStyle/>
        <a:p>
          <a:endParaRPr lang="zh-CN" altLang="en-US"/>
        </a:p>
      </dgm:t>
    </dgm:pt>
    <dgm:pt modelId="{DD1D457B-7481-43A1-998E-5E59AB75A4A3}" type="sibTrans" cxnId="{3BCF81E5-BF97-47E7-BC2D-DB7CB674344E}">
      <dgm:prSet/>
      <dgm:spPr/>
      <dgm:t>
        <a:bodyPr/>
        <a:lstStyle/>
        <a:p>
          <a:endParaRPr lang="zh-CN" altLang="en-US"/>
        </a:p>
      </dgm:t>
    </dgm:pt>
    <dgm:pt modelId="{4C382AD3-B8C6-452B-B81C-43CC74C0628F}">
      <dgm:prSet phldrT="[文本]"/>
      <dgm:spPr/>
      <dgm:t>
        <a:bodyPr/>
        <a:lstStyle/>
        <a:p>
          <a:r>
            <a:rPr lang="zh-CN" altLang="en-US" dirty="0"/>
            <a:t>服务器</a:t>
          </a:r>
        </a:p>
      </dgm:t>
    </dgm:pt>
    <dgm:pt modelId="{BDD72549-0848-4F15-A60A-8E0B94D9155A}" type="parTrans" cxnId="{68210380-C9E2-4487-BDE7-8708E5CC60FF}">
      <dgm:prSet/>
      <dgm:spPr/>
      <dgm:t>
        <a:bodyPr/>
        <a:lstStyle/>
        <a:p>
          <a:endParaRPr lang="zh-CN" altLang="en-US"/>
        </a:p>
      </dgm:t>
    </dgm:pt>
    <dgm:pt modelId="{140B38EF-DD2C-4072-AE93-51BE66CBB112}" type="sibTrans" cxnId="{68210380-C9E2-4487-BDE7-8708E5CC60FF}">
      <dgm:prSet/>
      <dgm:spPr/>
      <dgm:t>
        <a:bodyPr/>
        <a:lstStyle/>
        <a:p>
          <a:endParaRPr lang="zh-CN" altLang="en-US"/>
        </a:p>
      </dgm:t>
    </dgm:pt>
    <dgm:pt modelId="{72DBB56B-456F-40AB-8C5B-E0AB2BE5908B}">
      <dgm:prSet phldrT="[文本]"/>
      <dgm:spPr/>
      <dgm:t>
        <a:bodyPr/>
        <a:lstStyle/>
        <a:p>
          <a:r>
            <a:rPr lang="zh-CN" altLang="en-US" dirty="0"/>
            <a:t>数据库</a:t>
          </a:r>
        </a:p>
      </dgm:t>
    </dgm:pt>
    <dgm:pt modelId="{CFDE4D0A-8620-4948-A686-2C8E768605AF}" type="parTrans" cxnId="{C83AC25F-924C-438E-9DE8-4826789DFF34}">
      <dgm:prSet/>
      <dgm:spPr/>
      <dgm:t>
        <a:bodyPr/>
        <a:lstStyle/>
        <a:p>
          <a:endParaRPr lang="zh-CN" altLang="en-US"/>
        </a:p>
      </dgm:t>
    </dgm:pt>
    <dgm:pt modelId="{7753107F-B158-46A4-AA21-7FDE0C14EADC}" type="sibTrans" cxnId="{C83AC25F-924C-438E-9DE8-4826789DFF34}">
      <dgm:prSet/>
      <dgm:spPr/>
      <dgm:t>
        <a:bodyPr/>
        <a:lstStyle/>
        <a:p>
          <a:endParaRPr lang="zh-CN" altLang="en-US"/>
        </a:p>
      </dgm:t>
    </dgm:pt>
    <dgm:pt modelId="{A861D091-5C2A-4547-9824-93ED36CE3B21}">
      <dgm:prSet phldrT="[文本]"/>
      <dgm:spPr/>
      <dgm:t>
        <a:bodyPr/>
        <a:lstStyle/>
        <a:p>
          <a:r>
            <a:rPr lang="zh-CN" altLang="en-US" dirty="0"/>
            <a:t>移动端</a:t>
          </a:r>
        </a:p>
      </dgm:t>
    </dgm:pt>
    <dgm:pt modelId="{B1EEB87E-1AB3-49E7-BB99-83B33216CCDE}" type="parTrans" cxnId="{8680F3FA-4D78-4EA1-A0E5-F45B95811C61}">
      <dgm:prSet/>
      <dgm:spPr/>
      <dgm:t>
        <a:bodyPr/>
        <a:lstStyle/>
        <a:p>
          <a:endParaRPr lang="zh-CN" altLang="en-US"/>
        </a:p>
      </dgm:t>
    </dgm:pt>
    <dgm:pt modelId="{42EDD533-068C-4A43-8C2E-6A4419F846F0}" type="sibTrans" cxnId="{8680F3FA-4D78-4EA1-A0E5-F45B95811C61}">
      <dgm:prSet/>
      <dgm:spPr/>
      <dgm:t>
        <a:bodyPr/>
        <a:lstStyle/>
        <a:p>
          <a:endParaRPr lang="zh-CN" altLang="en-US"/>
        </a:p>
      </dgm:t>
    </dgm:pt>
    <dgm:pt modelId="{09B8EB6D-511A-48B9-A4D6-90CF07DF1889}">
      <dgm:prSet phldrT="[文本]"/>
      <dgm:spPr/>
      <dgm:t>
        <a:bodyPr/>
        <a:lstStyle/>
        <a:p>
          <a:r>
            <a:rPr lang="zh-CN" altLang="en-US" dirty="0"/>
            <a:t>前端</a:t>
          </a:r>
        </a:p>
      </dgm:t>
    </dgm:pt>
    <dgm:pt modelId="{15A20020-1FD1-4DDB-BEE3-682C77F388C0}" type="parTrans" cxnId="{2A9F3533-CE2A-4351-877C-B9F8051D36B2}">
      <dgm:prSet/>
      <dgm:spPr/>
      <dgm:t>
        <a:bodyPr/>
        <a:lstStyle/>
        <a:p>
          <a:endParaRPr lang="zh-CN" altLang="en-US"/>
        </a:p>
      </dgm:t>
    </dgm:pt>
    <dgm:pt modelId="{08BDF93F-5428-4ACF-88D1-FCC468D8A8AA}" type="sibTrans" cxnId="{2A9F3533-CE2A-4351-877C-B9F8051D36B2}">
      <dgm:prSet/>
      <dgm:spPr/>
      <dgm:t>
        <a:bodyPr/>
        <a:lstStyle/>
        <a:p>
          <a:endParaRPr lang="zh-CN" altLang="en-US"/>
        </a:p>
      </dgm:t>
    </dgm:pt>
    <dgm:pt modelId="{F66BC49D-656E-4F38-9918-0359F2B4DD30}">
      <dgm:prSet phldrT="[文本]"/>
      <dgm:spPr/>
      <dgm:t>
        <a:bodyPr/>
        <a:lstStyle/>
        <a:p>
          <a:r>
            <a:rPr lang="zh-CN" altLang="en-US" dirty="0"/>
            <a:t>后端</a:t>
          </a:r>
        </a:p>
      </dgm:t>
    </dgm:pt>
    <dgm:pt modelId="{713B6DF4-8583-464F-9A9F-EB171EFB7866}" type="parTrans" cxnId="{FB2F26AC-05B2-4DF3-BD64-783881BAA582}">
      <dgm:prSet/>
      <dgm:spPr/>
      <dgm:t>
        <a:bodyPr/>
        <a:lstStyle/>
        <a:p>
          <a:endParaRPr lang="zh-CN" altLang="en-US"/>
        </a:p>
      </dgm:t>
    </dgm:pt>
    <dgm:pt modelId="{9D5229D6-0578-4A78-9F26-09BFEC779B77}" type="sibTrans" cxnId="{FB2F26AC-05B2-4DF3-BD64-783881BAA582}">
      <dgm:prSet/>
      <dgm:spPr/>
      <dgm:t>
        <a:bodyPr/>
        <a:lstStyle/>
        <a:p>
          <a:endParaRPr lang="zh-CN" altLang="en-US"/>
        </a:p>
      </dgm:t>
    </dgm:pt>
    <dgm:pt modelId="{04991643-6377-4AC6-8262-ECD2FC98F195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268D0A20-2A64-48F1-86E9-BFF5338C918F}" type="parTrans" cxnId="{54AFEABF-E635-4557-8DAD-9D75BB23D5CE}">
      <dgm:prSet/>
      <dgm:spPr/>
      <dgm:t>
        <a:bodyPr/>
        <a:lstStyle/>
        <a:p>
          <a:endParaRPr lang="zh-CN" altLang="en-US"/>
        </a:p>
      </dgm:t>
    </dgm:pt>
    <dgm:pt modelId="{D955C651-DEEC-4F7B-BC1D-D431912EA36A}" type="sibTrans" cxnId="{54AFEABF-E635-4557-8DAD-9D75BB23D5CE}">
      <dgm:prSet/>
      <dgm:spPr/>
      <dgm:t>
        <a:bodyPr/>
        <a:lstStyle/>
        <a:p>
          <a:endParaRPr lang="zh-CN" altLang="en-US"/>
        </a:p>
      </dgm:t>
    </dgm:pt>
    <dgm:pt modelId="{8D3AF4D9-337E-440A-95D5-FAA8494E7C61}" type="pres">
      <dgm:prSet presAssocID="{86ABA39E-6D9B-4B99-BB3C-8C1B3064D51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B22535-B138-4C40-9816-D81A47C378D1}" type="pres">
      <dgm:prSet presAssocID="{3865AC2F-CB52-4124-AD76-611A79DBF86F}" presName="centerShape" presStyleLbl="node0" presStyleIdx="0" presStyleCnt="1" custScaleX="139083"/>
      <dgm:spPr/>
      <dgm:t>
        <a:bodyPr/>
        <a:lstStyle/>
        <a:p>
          <a:endParaRPr lang="zh-CN" altLang="en-US"/>
        </a:p>
      </dgm:t>
    </dgm:pt>
    <dgm:pt modelId="{03FC24F8-DA96-4272-83A1-82785CA5F57B}" type="pres">
      <dgm:prSet presAssocID="{A4178FE9-1AE1-43DC-8670-A69EDD78CCCC}" presName="Name9" presStyleLbl="parChTrans1D2" presStyleIdx="0" presStyleCnt="10"/>
      <dgm:spPr/>
      <dgm:t>
        <a:bodyPr/>
        <a:lstStyle/>
        <a:p>
          <a:endParaRPr lang="zh-CN" altLang="en-US"/>
        </a:p>
      </dgm:t>
    </dgm:pt>
    <dgm:pt modelId="{AA99E32A-4311-4414-A31F-220CB7930D65}" type="pres">
      <dgm:prSet presAssocID="{A4178FE9-1AE1-43DC-8670-A69EDD78CCCC}" presName="connTx" presStyleLbl="parChTrans1D2" presStyleIdx="0" presStyleCnt="10"/>
      <dgm:spPr/>
      <dgm:t>
        <a:bodyPr/>
        <a:lstStyle/>
        <a:p>
          <a:endParaRPr lang="zh-CN" altLang="en-US"/>
        </a:p>
      </dgm:t>
    </dgm:pt>
    <dgm:pt modelId="{65816EE8-1E67-439A-BD45-895F277630E5}" type="pres">
      <dgm:prSet presAssocID="{929563A8-055E-4098-B311-2D311D4C78C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99D2EB-4591-4BC7-95DF-32F9F6A4B951}" type="pres">
      <dgm:prSet presAssocID="{15A20020-1FD1-4DDB-BEE3-682C77F388C0}" presName="Name9" presStyleLbl="parChTrans1D2" presStyleIdx="1" presStyleCnt="10"/>
      <dgm:spPr/>
      <dgm:t>
        <a:bodyPr/>
        <a:lstStyle/>
        <a:p>
          <a:endParaRPr lang="zh-CN" altLang="en-US"/>
        </a:p>
      </dgm:t>
    </dgm:pt>
    <dgm:pt modelId="{F1D4B2AA-BEFF-403C-8CF1-B4E4CA37BAF5}" type="pres">
      <dgm:prSet presAssocID="{15A20020-1FD1-4DDB-BEE3-682C77F388C0}" presName="connTx" presStyleLbl="parChTrans1D2" presStyleIdx="1" presStyleCnt="10"/>
      <dgm:spPr/>
      <dgm:t>
        <a:bodyPr/>
        <a:lstStyle/>
        <a:p>
          <a:endParaRPr lang="zh-CN" altLang="en-US"/>
        </a:p>
      </dgm:t>
    </dgm:pt>
    <dgm:pt modelId="{A7630846-6B35-454A-A7C2-EF48CF326C32}" type="pres">
      <dgm:prSet presAssocID="{09B8EB6D-511A-48B9-A4D6-90CF07DF1889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F271D-42C1-454F-9B2E-19C3AC4DEA74}" type="pres">
      <dgm:prSet presAssocID="{713B6DF4-8583-464F-9A9F-EB171EFB7866}" presName="Name9" presStyleLbl="parChTrans1D2" presStyleIdx="2" presStyleCnt="10"/>
      <dgm:spPr/>
      <dgm:t>
        <a:bodyPr/>
        <a:lstStyle/>
        <a:p>
          <a:endParaRPr lang="zh-CN" altLang="en-US"/>
        </a:p>
      </dgm:t>
    </dgm:pt>
    <dgm:pt modelId="{B2092FF5-55E1-4EF1-87E7-62AC498001AC}" type="pres">
      <dgm:prSet presAssocID="{713B6DF4-8583-464F-9A9F-EB171EFB7866}" presName="connTx" presStyleLbl="parChTrans1D2" presStyleIdx="2" presStyleCnt="10"/>
      <dgm:spPr/>
      <dgm:t>
        <a:bodyPr/>
        <a:lstStyle/>
        <a:p>
          <a:endParaRPr lang="zh-CN" altLang="en-US"/>
        </a:p>
      </dgm:t>
    </dgm:pt>
    <dgm:pt modelId="{50B755A6-6B0F-4907-9627-4A34C948CA38}" type="pres">
      <dgm:prSet presAssocID="{F66BC49D-656E-4F38-9918-0359F2B4DD30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B64FCD-C5DC-4068-9ECD-B0FA260B48C1}" type="pres">
      <dgm:prSet presAssocID="{268D0A20-2A64-48F1-86E9-BFF5338C918F}" presName="Name9" presStyleLbl="parChTrans1D2" presStyleIdx="3" presStyleCnt="10"/>
      <dgm:spPr/>
      <dgm:t>
        <a:bodyPr/>
        <a:lstStyle/>
        <a:p>
          <a:endParaRPr lang="zh-CN" altLang="en-US"/>
        </a:p>
      </dgm:t>
    </dgm:pt>
    <dgm:pt modelId="{D4BBE8D8-1B69-45EE-8DA0-D4DA7524A6B5}" type="pres">
      <dgm:prSet presAssocID="{268D0A20-2A64-48F1-86E9-BFF5338C918F}" presName="connTx" presStyleLbl="parChTrans1D2" presStyleIdx="3" presStyleCnt="10"/>
      <dgm:spPr/>
      <dgm:t>
        <a:bodyPr/>
        <a:lstStyle/>
        <a:p>
          <a:endParaRPr lang="zh-CN" altLang="en-US"/>
        </a:p>
      </dgm:t>
    </dgm:pt>
    <dgm:pt modelId="{6F679E2C-7EC9-4933-92D3-8D599000F70F}" type="pres">
      <dgm:prSet presAssocID="{04991643-6377-4AC6-8262-ECD2FC98F195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A275D6-6290-4607-B35E-0516331EBE2C}" type="pres">
      <dgm:prSet presAssocID="{40C1E5C5-D139-4023-9165-ACE95F780D07}" presName="Name9" presStyleLbl="parChTrans1D2" presStyleIdx="4" presStyleCnt="10"/>
      <dgm:spPr/>
      <dgm:t>
        <a:bodyPr/>
        <a:lstStyle/>
        <a:p>
          <a:endParaRPr lang="zh-CN" altLang="en-US"/>
        </a:p>
      </dgm:t>
    </dgm:pt>
    <dgm:pt modelId="{4D7997B2-D8A8-493C-8A3B-E5BA87775B15}" type="pres">
      <dgm:prSet presAssocID="{40C1E5C5-D139-4023-9165-ACE95F780D07}" presName="connTx" presStyleLbl="parChTrans1D2" presStyleIdx="4" presStyleCnt="10"/>
      <dgm:spPr/>
      <dgm:t>
        <a:bodyPr/>
        <a:lstStyle/>
        <a:p>
          <a:endParaRPr lang="zh-CN" altLang="en-US"/>
        </a:p>
      </dgm:t>
    </dgm:pt>
    <dgm:pt modelId="{DD94BB75-3D2E-4CA4-A247-81E967813A42}" type="pres">
      <dgm:prSet presAssocID="{71281779-E6DF-475C-8091-162FE7469836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4E08FA-058C-4C18-827E-88BCBE3E1E70}" type="pres">
      <dgm:prSet presAssocID="{EE250141-5626-4A79-B75F-DCFAC61B9B9B}" presName="Name9" presStyleLbl="parChTrans1D2" presStyleIdx="5" presStyleCnt="10"/>
      <dgm:spPr/>
      <dgm:t>
        <a:bodyPr/>
        <a:lstStyle/>
        <a:p>
          <a:endParaRPr lang="zh-CN" altLang="en-US"/>
        </a:p>
      </dgm:t>
    </dgm:pt>
    <dgm:pt modelId="{4AD5BA70-B53D-45F4-ACDD-FD319C5AE440}" type="pres">
      <dgm:prSet presAssocID="{EE250141-5626-4A79-B75F-DCFAC61B9B9B}" presName="connTx" presStyleLbl="parChTrans1D2" presStyleIdx="5" presStyleCnt="10"/>
      <dgm:spPr/>
      <dgm:t>
        <a:bodyPr/>
        <a:lstStyle/>
        <a:p>
          <a:endParaRPr lang="zh-CN" altLang="en-US"/>
        </a:p>
      </dgm:t>
    </dgm:pt>
    <dgm:pt modelId="{043E0485-A54D-40C5-A971-41B27B6478F0}" type="pres">
      <dgm:prSet presAssocID="{EB78D496-3D21-4AEF-9D5E-98896B70696F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71B09B-43C1-4C27-B315-68FE7319B738}" type="pres">
      <dgm:prSet presAssocID="{B1EEB87E-1AB3-49E7-BB99-83B33216CCDE}" presName="Name9" presStyleLbl="parChTrans1D2" presStyleIdx="6" presStyleCnt="10"/>
      <dgm:spPr/>
      <dgm:t>
        <a:bodyPr/>
        <a:lstStyle/>
        <a:p>
          <a:endParaRPr lang="zh-CN" altLang="en-US"/>
        </a:p>
      </dgm:t>
    </dgm:pt>
    <dgm:pt modelId="{081827FF-5162-4E14-998E-1EAE60CB3305}" type="pres">
      <dgm:prSet presAssocID="{B1EEB87E-1AB3-49E7-BB99-83B33216CCDE}" presName="connTx" presStyleLbl="parChTrans1D2" presStyleIdx="6" presStyleCnt="10"/>
      <dgm:spPr/>
      <dgm:t>
        <a:bodyPr/>
        <a:lstStyle/>
        <a:p>
          <a:endParaRPr lang="zh-CN" altLang="en-US"/>
        </a:p>
      </dgm:t>
    </dgm:pt>
    <dgm:pt modelId="{6C631B8F-3D6F-425E-81CF-5CC28A7425B7}" type="pres">
      <dgm:prSet presAssocID="{A861D091-5C2A-4547-9824-93ED36CE3B21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021354-DE20-4976-822C-51559D14A1EF}" type="pres">
      <dgm:prSet presAssocID="{CBCBD83B-E0BB-475A-B6BF-4BAEA7D6922A}" presName="Name9" presStyleLbl="parChTrans1D2" presStyleIdx="7" presStyleCnt="10"/>
      <dgm:spPr/>
      <dgm:t>
        <a:bodyPr/>
        <a:lstStyle/>
        <a:p>
          <a:endParaRPr lang="zh-CN" altLang="en-US"/>
        </a:p>
      </dgm:t>
    </dgm:pt>
    <dgm:pt modelId="{3E5A53F7-F965-4063-9DA4-E8E1CB8FF0EF}" type="pres">
      <dgm:prSet presAssocID="{CBCBD83B-E0BB-475A-B6BF-4BAEA7D6922A}" presName="connTx" presStyleLbl="parChTrans1D2" presStyleIdx="7" presStyleCnt="10"/>
      <dgm:spPr/>
      <dgm:t>
        <a:bodyPr/>
        <a:lstStyle/>
        <a:p>
          <a:endParaRPr lang="zh-CN" altLang="en-US"/>
        </a:p>
      </dgm:t>
    </dgm:pt>
    <dgm:pt modelId="{E0540D49-F19D-4B0B-BBED-F82297167030}" type="pres">
      <dgm:prSet presAssocID="{3E22C551-43EF-44D7-BB0D-FC63958B4CC3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37B9B2-300B-4D29-8697-3B37EA41FD97}" type="pres">
      <dgm:prSet presAssocID="{BDD72549-0848-4F15-A60A-8E0B94D9155A}" presName="Name9" presStyleLbl="parChTrans1D2" presStyleIdx="8" presStyleCnt="10"/>
      <dgm:spPr/>
      <dgm:t>
        <a:bodyPr/>
        <a:lstStyle/>
        <a:p>
          <a:endParaRPr lang="zh-CN" altLang="en-US"/>
        </a:p>
      </dgm:t>
    </dgm:pt>
    <dgm:pt modelId="{05649847-E051-43BD-ADF4-78F314A204B9}" type="pres">
      <dgm:prSet presAssocID="{BDD72549-0848-4F15-A60A-8E0B94D9155A}" presName="connTx" presStyleLbl="parChTrans1D2" presStyleIdx="8" presStyleCnt="10"/>
      <dgm:spPr/>
      <dgm:t>
        <a:bodyPr/>
        <a:lstStyle/>
        <a:p>
          <a:endParaRPr lang="zh-CN" altLang="en-US"/>
        </a:p>
      </dgm:t>
    </dgm:pt>
    <dgm:pt modelId="{364597FF-8E09-48C4-8B7B-30CA02B61EF7}" type="pres">
      <dgm:prSet presAssocID="{4C382AD3-B8C6-452B-B81C-43CC74C0628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855416-BDEA-4B85-90A7-80659E346D6C}" type="pres">
      <dgm:prSet presAssocID="{CFDE4D0A-8620-4948-A686-2C8E768605AF}" presName="Name9" presStyleLbl="parChTrans1D2" presStyleIdx="9" presStyleCnt="10"/>
      <dgm:spPr/>
      <dgm:t>
        <a:bodyPr/>
        <a:lstStyle/>
        <a:p>
          <a:endParaRPr lang="zh-CN" altLang="en-US"/>
        </a:p>
      </dgm:t>
    </dgm:pt>
    <dgm:pt modelId="{8A100B5C-E7B4-4C3D-AB20-02B94027D0D5}" type="pres">
      <dgm:prSet presAssocID="{CFDE4D0A-8620-4948-A686-2C8E768605AF}" presName="connTx" presStyleLbl="parChTrans1D2" presStyleIdx="9" presStyleCnt="10"/>
      <dgm:spPr/>
      <dgm:t>
        <a:bodyPr/>
        <a:lstStyle/>
        <a:p>
          <a:endParaRPr lang="zh-CN" altLang="en-US"/>
        </a:p>
      </dgm:t>
    </dgm:pt>
    <dgm:pt modelId="{C604693B-435D-4348-B52C-775DFA43A721}" type="pres">
      <dgm:prSet presAssocID="{72DBB56B-456F-40AB-8C5B-E0AB2BE5908B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80F3FA-4D78-4EA1-A0E5-F45B95811C61}" srcId="{3865AC2F-CB52-4124-AD76-611A79DBF86F}" destId="{A861D091-5C2A-4547-9824-93ED36CE3B21}" srcOrd="6" destOrd="0" parTransId="{B1EEB87E-1AB3-49E7-BB99-83B33216CCDE}" sibTransId="{42EDD533-068C-4A43-8C2E-6A4419F846F0}"/>
    <dgm:cxn modelId="{3D79EB64-2CC9-424F-BEB5-4BB835CE6115}" type="presOf" srcId="{BDD72549-0848-4F15-A60A-8E0B94D9155A}" destId="{05649847-E051-43BD-ADF4-78F314A204B9}" srcOrd="1" destOrd="0" presId="urn:microsoft.com/office/officeart/2005/8/layout/radial1#1"/>
    <dgm:cxn modelId="{1C1A6E52-F038-4985-B331-26BC75AA3F82}" srcId="{3865AC2F-CB52-4124-AD76-611A79DBF86F}" destId="{929563A8-055E-4098-B311-2D311D4C78C9}" srcOrd="0" destOrd="0" parTransId="{A4178FE9-1AE1-43DC-8670-A69EDD78CCCC}" sibTransId="{75FCA163-C61E-4BAE-A1F5-AB1A976E1B67}"/>
    <dgm:cxn modelId="{68210380-C9E2-4487-BDE7-8708E5CC60FF}" srcId="{3865AC2F-CB52-4124-AD76-611A79DBF86F}" destId="{4C382AD3-B8C6-452B-B81C-43CC74C0628F}" srcOrd="8" destOrd="0" parTransId="{BDD72549-0848-4F15-A60A-8E0B94D9155A}" sibTransId="{140B38EF-DD2C-4072-AE93-51BE66CBB112}"/>
    <dgm:cxn modelId="{54AFEABF-E635-4557-8DAD-9D75BB23D5CE}" srcId="{3865AC2F-CB52-4124-AD76-611A79DBF86F}" destId="{04991643-6377-4AC6-8262-ECD2FC98F195}" srcOrd="3" destOrd="0" parTransId="{268D0A20-2A64-48F1-86E9-BFF5338C918F}" sibTransId="{D955C651-DEEC-4F7B-BC1D-D431912EA36A}"/>
    <dgm:cxn modelId="{4BB98C38-E161-4062-81DF-D082AE190469}" type="presOf" srcId="{268D0A20-2A64-48F1-86E9-BFF5338C918F}" destId="{D4BBE8D8-1B69-45EE-8DA0-D4DA7524A6B5}" srcOrd="1" destOrd="0" presId="urn:microsoft.com/office/officeart/2005/8/layout/radial1#1"/>
    <dgm:cxn modelId="{63EC7637-5BFB-45C6-8DCB-ACBA5AFA8470}" type="presOf" srcId="{A4178FE9-1AE1-43DC-8670-A69EDD78CCCC}" destId="{AA99E32A-4311-4414-A31F-220CB7930D65}" srcOrd="1" destOrd="0" presId="urn:microsoft.com/office/officeart/2005/8/layout/radial1#1"/>
    <dgm:cxn modelId="{B4E5F692-ECB6-49D0-BF76-A6AD5C345408}" type="presOf" srcId="{EE250141-5626-4A79-B75F-DCFAC61B9B9B}" destId="{0A4E08FA-058C-4C18-827E-88BCBE3E1E70}" srcOrd="0" destOrd="0" presId="urn:microsoft.com/office/officeart/2005/8/layout/radial1#1"/>
    <dgm:cxn modelId="{868B74DB-F2C3-4566-A7B7-60955E73C150}" type="presOf" srcId="{86ABA39E-6D9B-4B99-BB3C-8C1B3064D51E}" destId="{8D3AF4D9-337E-440A-95D5-FAA8494E7C61}" srcOrd="0" destOrd="0" presId="urn:microsoft.com/office/officeart/2005/8/layout/radial1#1"/>
    <dgm:cxn modelId="{1431C7E0-E03C-4FFD-9902-7A1164222337}" type="presOf" srcId="{72DBB56B-456F-40AB-8C5B-E0AB2BE5908B}" destId="{C604693B-435D-4348-B52C-775DFA43A721}" srcOrd="0" destOrd="0" presId="urn:microsoft.com/office/officeart/2005/8/layout/radial1#1"/>
    <dgm:cxn modelId="{23983B5E-D8BB-46E9-A45B-C92214B212C5}" type="presOf" srcId="{EE250141-5626-4A79-B75F-DCFAC61B9B9B}" destId="{4AD5BA70-B53D-45F4-ACDD-FD319C5AE440}" srcOrd="1" destOrd="0" presId="urn:microsoft.com/office/officeart/2005/8/layout/radial1#1"/>
    <dgm:cxn modelId="{6C177700-B714-4C83-BB6A-A4C209D70ED5}" type="presOf" srcId="{CBCBD83B-E0BB-475A-B6BF-4BAEA7D6922A}" destId="{D7021354-DE20-4976-822C-51559D14A1EF}" srcOrd="0" destOrd="0" presId="urn:microsoft.com/office/officeart/2005/8/layout/radial1#1"/>
    <dgm:cxn modelId="{189740CF-DB9F-4478-A3ED-50AACAD4494C}" type="presOf" srcId="{713B6DF4-8583-464F-9A9F-EB171EFB7866}" destId="{142F271D-42C1-454F-9B2E-19C3AC4DEA74}" srcOrd="0" destOrd="0" presId="urn:microsoft.com/office/officeart/2005/8/layout/radial1#1"/>
    <dgm:cxn modelId="{134AD63A-6F39-47E9-B383-9B9ED255A52F}" type="presOf" srcId="{F66BC49D-656E-4F38-9918-0359F2B4DD30}" destId="{50B755A6-6B0F-4907-9627-4A34C948CA38}" srcOrd="0" destOrd="0" presId="urn:microsoft.com/office/officeart/2005/8/layout/radial1#1"/>
    <dgm:cxn modelId="{6A9C94C6-3EE7-431B-BF68-70F33F4790E8}" type="presOf" srcId="{3E22C551-43EF-44D7-BB0D-FC63958B4CC3}" destId="{E0540D49-F19D-4B0B-BBED-F82297167030}" srcOrd="0" destOrd="0" presId="urn:microsoft.com/office/officeart/2005/8/layout/radial1#1"/>
    <dgm:cxn modelId="{9C360353-ECDF-4200-9AB3-9C276CE577F6}" srcId="{86ABA39E-6D9B-4B99-BB3C-8C1B3064D51E}" destId="{3865AC2F-CB52-4124-AD76-611A79DBF86F}" srcOrd="0" destOrd="0" parTransId="{69D875C0-704E-4110-988B-C0F528D7B815}" sibTransId="{0925F2C4-85B5-4BBF-8B87-AF0999DD2DD0}"/>
    <dgm:cxn modelId="{4A017174-746F-4170-BEB8-1CFA67676265}" srcId="{3865AC2F-CB52-4124-AD76-611A79DBF86F}" destId="{EB78D496-3D21-4AEF-9D5E-98896B70696F}" srcOrd="5" destOrd="0" parTransId="{EE250141-5626-4A79-B75F-DCFAC61B9B9B}" sibTransId="{A8426D32-7E41-4A9D-9264-2827B14631B4}"/>
    <dgm:cxn modelId="{4B4D3DE7-A9A9-4262-A369-9F27D81476EF}" type="presOf" srcId="{4C382AD3-B8C6-452B-B81C-43CC74C0628F}" destId="{364597FF-8E09-48C4-8B7B-30CA02B61EF7}" srcOrd="0" destOrd="0" presId="urn:microsoft.com/office/officeart/2005/8/layout/radial1#1"/>
    <dgm:cxn modelId="{2527CE90-7896-44B3-9F79-43602338BC39}" type="presOf" srcId="{929563A8-055E-4098-B311-2D311D4C78C9}" destId="{65816EE8-1E67-439A-BD45-895F277630E5}" srcOrd="0" destOrd="0" presId="urn:microsoft.com/office/officeart/2005/8/layout/radial1#1"/>
    <dgm:cxn modelId="{67DCA022-034E-445D-B37C-CF52AE1A1A15}" type="presOf" srcId="{B1EEB87E-1AB3-49E7-BB99-83B33216CCDE}" destId="{081827FF-5162-4E14-998E-1EAE60CB3305}" srcOrd="1" destOrd="0" presId="urn:microsoft.com/office/officeart/2005/8/layout/radial1#1"/>
    <dgm:cxn modelId="{7EEC020D-D14C-4A54-A91F-30286439518A}" type="presOf" srcId="{CFDE4D0A-8620-4948-A686-2C8E768605AF}" destId="{9F855416-BDEA-4B85-90A7-80659E346D6C}" srcOrd="0" destOrd="0" presId="urn:microsoft.com/office/officeart/2005/8/layout/radial1#1"/>
    <dgm:cxn modelId="{73126628-2CDC-4D78-BA76-CD5587E179C0}" type="presOf" srcId="{15A20020-1FD1-4DDB-BEE3-682C77F388C0}" destId="{4299D2EB-4591-4BC7-95DF-32F9F6A4B951}" srcOrd="0" destOrd="0" presId="urn:microsoft.com/office/officeart/2005/8/layout/radial1#1"/>
    <dgm:cxn modelId="{70D790FF-CD08-4AC1-AF04-E4DBF4D1995B}" type="presOf" srcId="{09B8EB6D-511A-48B9-A4D6-90CF07DF1889}" destId="{A7630846-6B35-454A-A7C2-EF48CF326C32}" srcOrd="0" destOrd="0" presId="urn:microsoft.com/office/officeart/2005/8/layout/radial1#1"/>
    <dgm:cxn modelId="{C83AC25F-924C-438E-9DE8-4826789DFF34}" srcId="{3865AC2F-CB52-4124-AD76-611A79DBF86F}" destId="{72DBB56B-456F-40AB-8C5B-E0AB2BE5908B}" srcOrd="9" destOrd="0" parTransId="{CFDE4D0A-8620-4948-A686-2C8E768605AF}" sibTransId="{7753107F-B158-46A4-AA21-7FDE0C14EADC}"/>
    <dgm:cxn modelId="{63DD3ED9-4C8F-44B6-87E9-25A9A7A6E18F}" type="presOf" srcId="{CBCBD83B-E0BB-475A-B6BF-4BAEA7D6922A}" destId="{3E5A53F7-F965-4063-9DA4-E8E1CB8FF0EF}" srcOrd="1" destOrd="0" presId="urn:microsoft.com/office/officeart/2005/8/layout/radial1#1"/>
    <dgm:cxn modelId="{33554F86-4669-47C5-84FC-40D4B044E322}" srcId="{3865AC2F-CB52-4124-AD76-611A79DBF86F}" destId="{71281779-E6DF-475C-8091-162FE7469836}" srcOrd="4" destOrd="0" parTransId="{40C1E5C5-D139-4023-9165-ACE95F780D07}" sibTransId="{985DC4F3-7F81-4640-ABC2-C14BAEB8DED5}"/>
    <dgm:cxn modelId="{9032260F-1A3A-4C76-951F-E968BA93607C}" type="presOf" srcId="{BDD72549-0848-4F15-A60A-8E0B94D9155A}" destId="{0D37B9B2-300B-4D29-8697-3B37EA41FD97}" srcOrd="0" destOrd="0" presId="urn:microsoft.com/office/officeart/2005/8/layout/radial1#1"/>
    <dgm:cxn modelId="{FB2F26AC-05B2-4DF3-BD64-783881BAA582}" srcId="{3865AC2F-CB52-4124-AD76-611A79DBF86F}" destId="{F66BC49D-656E-4F38-9918-0359F2B4DD30}" srcOrd="2" destOrd="0" parTransId="{713B6DF4-8583-464F-9A9F-EB171EFB7866}" sibTransId="{9D5229D6-0578-4A78-9F26-09BFEC779B77}"/>
    <dgm:cxn modelId="{25F7F1BC-B9C6-480C-A4B2-736BE2C3E9C4}" type="presOf" srcId="{A4178FE9-1AE1-43DC-8670-A69EDD78CCCC}" destId="{03FC24F8-DA96-4272-83A1-82785CA5F57B}" srcOrd="0" destOrd="0" presId="urn:microsoft.com/office/officeart/2005/8/layout/radial1#1"/>
    <dgm:cxn modelId="{3BCF81E5-BF97-47E7-BC2D-DB7CB674344E}" srcId="{3865AC2F-CB52-4124-AD76-611A79DBF86F}" destId="{3E22C551-43EF-44D7-BB0D-FC63958B4CC3}" srcOrd="7" destOrd="0" parTransId="{CBCBD83B-E0BB-475A-B6BF-4BAEA7D6922A}" sibTransId="{DD1D457B-7481-43A1-998E-5E59AB75A4A3}"/>
    <dgm:cxn modelId="{398E696A-1D82-428F-8543-A6A6607BEBAC}" type="presOf" srcId="{CFDE4D0A-8620-4948-A686-2C8E768605AF}" destId="{8A100B5C-E7B4-4C3D-AB20-02B94027D0D5}" srcOrd="1" destOrd="0" presId="urn:microsoft.com/office/officeart/2005/8/layout/radial1#1"/>
    <dgm:cxn modelId="{643B9026-745E-4349-B58F-CE55D61ABF9F}" type="presOf" srcId="{B1EEB87E-1AB3-49E7-BB99-83B33216CCDE}" destId="{0071B09B-43C1-4C27-B315-68FE7319B738}" srcOrd="0" destOrd="0" presId="urn:microsoft.com/office/officeart/2005/8/layout/radial1#1"/>
    <dgm:cxn modelId="{F4BDED32-4950-49C0-ACE2-BEF6DF7E1375}" type="presOf" srcId="{15A20020-1FD1-4DDB-BEE3-682C77F388C0}" destId="{F1D4B2AA-BEFF-403C-8CF1-B4E4CA37BAF5}" srcOrd="1" destOrd="0" presId="urn:microsoft.com/office/officeart/2005/8/layout/radial1#1"/>
    <dgm:cxn modelId="{49DA3F77-0521-43A1-94E4-3F1204FCEADB}" type="presOf" srcId="{04991643-6377-4AC6-8262-ECD2FC98F195}" destId="{6F679E2C-7EC9-4933-92D3-8D599000F70F}" srcOrd="0" destOrd="0" presId="urn:microsoft.com/office/officeart/2005/8/layout/radial1#1"/>
    <dgm:cxn modelId="{248E5544-2D63-4D3F-910C-4E0C0FBF7AF0}" type="presOf" srcId="{A861D091-5C2A-4547-9824-93ED36CE3B21}" destId="{6C631B8F-3D6F-425E-81CF-5CC28A7425B7}" srcOrd="0" destOrd="0" presId="urn:microsoft.com/office/officeart/2005/8/layout/radial1#1"/>
    <dgm:cxn modelId="{2A9F3533-CE2A-4351-877C-B9F8051D36B2}" srcId="{3865AC2F-CB52-4124-AD76-611A79DBF86F}" destId="{09B8EB6D-511A-48B9-A4D6-90CF07DF1889}" srcOrd="1" destOrd="0" parTransId="{15A20020-1FD1-4DDB-BEE3-682C77F388C0}" sibTransId="{08BDF93F-5428-4ACF-88D1-FCC468D8A8AA}"/>
    <dgm:cxn modelId="{EB085F01-7748-49F4-B531-85822090518F}" type="presOf" srcId="{40C1E5C5-D139-4023-9165-ACE95F780D07}" destId="{4D7997B2-D8A8-493C-8A3B-E5BA87775B15}" srcOrd="1" destOrd="0" presId="urn:microsoft.com/office/officeart/2005/8/layout/radial1#1"/>
    <dgm:cxn modelId="{391CEBA5-B744-4287-A37F-B3740D3A5DAB}" type="presOf" srcId="{EB78D496-3D21-4AEF-9D5E-98896B70696F}" destId="{043E0485-A54D-40C5-A971-41B27B6478F0}" srcOrd="0" destOrd="0" presId="urn:microsoft.com/office/officeart/2005/8/layout/radial1#1"/>
    <dgm:cxn modelId="{D595B2D5-99A7-4966-815E-210A92AA5FFC}" type="presOf" srcId="{71281779-E6DF-475C-8091-162FE7469836}" destId="{DD94BB75-3D2E-4CA4-A247-81E967813A42}" srcOrd="0" destOrd="0" presId="urn:microsoft.com/office/officeart/2005/8/layout/radial1#1"/>
    <dgm:cxn modelId="{5147F206-8F27-42E6-9D33-348546202B3D}" type="presOf" srcId="{713B6DF4-8583-464F-9A9F-EB171EFB7866}" destId="{B2092FF5-55E1-4EF1-87E7-62AC498001AC}" srcOrd="1" destOrd="0" presId="urn:microsoft.com/office/officeart/2005/8/layout/radial1#1"/>
    <dgm:cxn modelId="{647DFB9E-9483-4B1D-8CA0-ED06E32681A6}" type="presOf" srcId="{268D0A20-2A64-48F1-86E9-BFF5338C918F}" destId="{0AB64FCD-C5DC-4068-9ECD-B0FA260B48C1}" srcOrd="0" destOrd="0" presId="urn:microsoft.com/office/officeart/2005/8/layout/radial1#1"/>
    <dgm:cxn modelId="{9DB4F2C8-657A-4411-899D-3543FFBBE645}" type="presOf" srcId="{40C1E5C5-D139-4023-9165-ACE95F780D07}" destId="{F7A275D6-6290-4607-B35E-0516331EBE2C}" srcOrd="0" destOrd="0" presId="urn:microsoft.com/office/officeart/2005/8/layout/radial1#1"/>
    <dgm:cxn modelId="{80CD84CB-2EA8-42AC-A4C6-812159E1AED9}" type="presOf" srcId="{3865AC2F-CB52-4124-AD76-611A79DBF86F}" destId="{6EB22535-B138-4C40-9816-D81A47C378D1}" srcOrd="0" destOrd="0" presId="urn:microsoft.com/office/officeart/2005/8/layout/radial1#1"/>
    <dgm:cxn modelId="{759BC831-B996-428C-8E24-453B2E07E8C2}" type="presParOf" srcId="{8D3AF4D9-337E-440A-95D5-FAA8494E7C61}" destId="{6EB22535-B138-4C40-9816-D81A47C378D1}" srcOrd="0" destOrd="0" presId="urn:microsoft.com/office/officeart/2005/8/layout/radial1#1"/>
    <dgm:cxn modelId="{E70E1ED6-A62D-42A1-8750-D17ECCF85444}" type="presParOf" srcId="{8D3AF4D9-337E-440A-95D5-FAA8494E7C61}" destId="{03FC24F8-DA96-4272-83A1-82785CA5F57B}" srcOrd="1" destOrd="0" presId="urn:microsoft.com/office/officeart/2005/8/layout/radial1#1"/>
    <dgm:cxn modelId="{F99B006A-CCB5-4B12-8D10-FC64A94FDA58}" type="presParOf" srcId="{03FC24F8-DA96-4272-83A1-82785CA5F57B}" destId="{AA99E32A-4311-4414-A31F-220CB7930D65}" srcOrd="0" destOrd="0" presId="urn:microsoft.com/office/officeart/2005/8/layout/radial1#1"/>
    <dgm:cxn modelId="{278C738C-6F79-42F8-8BC9-64D585F2AB5F}" type="presParOf" srcId="{8D3AF4D9-337E-440A-95D5-FAA8494E7C61}" destId="{65816EE8-1E67-439A-BD45-895F277630E5}" srcOrd="2" destOrd="0" presId="urn:microsoft.com/office/officeart/2005/8/layout/radial1#1"/>
    <dgm:cxn modelId="{E1D4D3DF-F425-4D1F-B634-50BA95C9083C}" type="presParOf" srcId="{8D3AF4D9-337E-440A-95D5-FAA8494E7C61}" destId="{4299D2EB-4591-4BC7-95DF-32F9F6A4B951}" srcOrd="3" destOrd="0" presId="urn:microsoft.com/office/officeart/2005/8/layout/radial1#1"/>
    <dgm:cxn modelId="{77998AC3-9B50-431D-8059-01510773074C}" type="presParOf" srcId="{4299D2EB-4591-4BC7-95DF-32F9F6A4B951}" destId="{F1D4B2AA-BEFF-403C-8CF1-B4E4CA37BAF5}" srcOrd="0" destOrd="0" presId="urn:microsoft.com/office/officeart/2005/8/layout/radial1#1"/>
    <dgm:cxn modelId="{EA2BE30F-AFFC-48EE-BD24-D7810A9829C8}" type="presParOf" srcId="{8D3AF4D9-337E-440A-95D5-FAA8494E7C61}" destId="{A7630846-6B35-454A-A7C2-EF48CF326C32}" srcOrd="4" destOrd="0" presId="urn:microsoft.com/office/officeart/2005/8/layout/radial1#1"/>
    <dgm:cxn modelId="{1BB220DA-241D-4E3D-ADC9-F9657F17FCCE}" type="presParOf" srcId="{8D3AF4D9-337E-440A-95D5-FAA8494E7C61}" destId="{142F271D-42C1-454F-9B2E-19C3AC4DEA74}" srcOrd="5" destOrd="0" presId="urn:microsoft.com/office/officeart/2005/8/layout/radial1#1"/>
    <dgm:cxn modelId="{3CAFAEBB-528D-4EE3-8D05-E4FEB2EEA2C8}" type="presParOf" srcId="{142F271D-42C1-454F-9B2E-19C3AC4DEA74}" destId="{B2092FF5-55E1-4EF1-87E7-62AC498001AC}" srcOrd="0" destOrd="0" presId="urn:microsoft.com/office/officeart/2005/8/layout/radial1#1"/>
    <dgm:cxn modelId="{E55C177E-3EA7-4724-A17D-32510A97EF1C}" type="presParOf" srcId="{8D3AF4D9-337E-440A-95D5-FAA8494E7C61}" destId="{50B755A6-6B0F-4907-9627-4A34C948CA38}" srcOrd="6" destOrd="0" presId="urn:microsoft.com/office/officeart/2005/8/layout/radial1#1"/>
    <dgm:cxn modelId="{E8376266-DC72-4B0F-BFED-000171DFFC4A}" type="presParOf" srcId="{8D3AF4D9-337E-440A-95D5-FAA8494E7C61}" destId="{0AB64FCD-C5DC-4068-9ECD-B0FA260B48C1}" srcOrd="7" destOrd="0" presId="urn:microsoft.com/office/officeart/2005/8/layout/radial1#1"/>
    <dgm:cxn modelId="{6CBD4AC2-FEB0-40C0-A8E9-4721E4BEDBD8}" type="presParOf" srcId="{0AB64FCD-C5DC-4068-9ECD-B0FA260B48C1}" destId="{D4BBE8D8-1B69-45EE-8DA0-D4DA7524A6B5}" srcOrd="0" destOrd="0" presId="urn:microsoft.com/office/officeart/2005/8/layout/radial1#1"/>
    <dgm:cxn modelId="{8AAE1274-19AF-4E67-8C43-EA33BDEC6351}" type="presParOf" srcId="{8D3AF4D9-337E-440A-95D5-FAA8494E7C61}" destId="{6F679E2C-7EC9-4933-92D3-8D599000F70F}" srcOrd="8" destOrd="0" presId="urn:microsoft.com/office/officeart/2005/8/layout/radial1#1"/>
    <dgm:cxn modelId="{281CA401-D07A-4372-A419-37E9ABAFC805}" type="presParOf" srcId="{8D3AF4D9-337E-440A-95D5-FAA8494E7C61}" destId="{F7A275D6-6290-4607-B35E-0516331EBE2C}" srcOrd="9" destOrd="0" presId="urn:microsoft.com/office/officeart/2005/8/layout/radial1#1"/>
    <dgm:cxn modelId="{90D2202A-5C81-48B6-B645-9DE7641ACC1C}" type="presParOf" srcId="{F7A275D6-6290-4607-B35E-0516331EBE2C}" destId="{4D7997B2-D8A8-493C-8A3B-E5BA87775B15}" srcOrd="0" destOrd="0" presId="urn:microsoft.com/office/officeart/2005/8/layout/radial1#1"/>
    <dgm:cxn modelId="{94144951-E303-469B-B9B4-368169333325}" type="presParOf" srcId="{8D3AF4D9-337E-440A-95D5-FAA8494E7C61}" destId="{DD94BB75-3D2E-4CA4-A247-81E967813A42}" srcOrd="10" destOrd="0" presId="urn:microsoft.com/office/officeart/2005/8/layout/radial1#1"/>
    <dgm:cxn modelId="{C9163327-5DA3-4FE1-B5AD-1AEE71141AB4}" type="presParOf" srcId="{8D3AF4D9-337E-440A-95D5-FAA8494E7C61}" destId="{0A4E08FA-058C-4C18-827E-88BCBE3E1E70}" srcOrd="11" destOrd="0" presId="urn:microsoft.com/office/officeart/2005/8/layout/radial1#1"/>
    <dgm:cxn modelId="{50C9A4CB-840B-454A-8C3D-FE1378898941}" type="presParOf" srcId="{0A4E08FA-058C-4C18-827E-88BCBE3E1E70}" destId="{4AD5BA70-B53D-45F4-ACDD-FD319C5AE440}" srcOrd="0" destOrd="0" presId="urn:microsoft.com/office/officeart/2005/8/layout/radial1#1"/>
    <dgm:cxn modelId="{E0FDAE02-8D49-4253-8896-D5BD6527CFFE}" type="presParOf" srcId="{8D3AF4D9-337E-440A-95D5-FAA8494E7C61}" destId="{043E0485-A54D-40C5-A971-41B27B6478F0}" srcOrd="12" destOrd="0" presId="urn:microsoft.com/office/officeart/2005/8/layout/radial1#1"/>
    <dgm:cxn modelId="{A7BCA2E6-8465-4610-8FDB-8FF5DD6F03A9}" type="presParOf" srcId="{8D3AF4D9-337E-440A-95D5-FAA8494E7C61}" destId="{0071B09B-43C1-4C27-B315-68FE7319B738}" srcOrd="13" destOrd="0" presId="urn:microsoft.com/office/officeart/2005/8/layout/radial1#1"/>
    <dgm:cxn modelId="{6BA66BF1-83EC-4D34-916C-C03499D03598}" type="presParOf" srcId="{0071B09B-43C1-4C27-B315-68FE7319B738}" destId="{081827FF-5162-4E14-998E-1EAE60CB3305}" srcOrd="0" destOrd="0" presId="urn:microsoft.com/office/officeart/2005/8/layout/radial1#1"/>
    <dgm:cxn modelId="{C8242288-1858-440C-AE63-75CD0A70835C}" type="presParOf" srcId="{8D3AF4D9-337E-440A-95D5-FAA8494E7C61}" destId="{6C631B8F-3D6F-425E-81CF-5CC28A7425B7}" srcOrd="14" destOrd="0" presId="urn:microsoft.com/office/officeart/2005/8/layout/radial1#1"/>
    <dgm:cxn modelId="{BF1380FD-11C3-4220-A68A-4C63442CF89B}" type="presParOf" srcId="{8D3AF4D9-337E-440A-95D5-FAA8494E7C61}" destId="{D7021354-DE20-4976-822C-51559D14A1EF}" srcOrd="15" destOrd="0" presId="urn:microsoft.com/office/officeart/2005/8/layout/radial1#1"/>
    <dgm:cxn modelId="{EC907917-5027-460F-BC75-013F1EB509F8}" type="presParOf" srcId="{D7021354-DE20-4976-822C-51559D14A1EF}" destId="{3E5A53F7-F965-4063-9DA4-E8E1CB8FF0EF}" srcOrd="0" destOrd="0" presId="urn:microsoft.com/office/officeart/2005/8/layout/radial1#1"/>
    <dgm:cxn modelId="{3F415416-4214-4F8A-A3C5-C29BC4FBC329}" type="presParOf" srcId="{8D3AF4D9-337E-440A-95D5-FAA8494E7C61}" destId="{E0540D49-F19D-4B0B-BBED-F82297167030}" srcOrd="16" destOrd="0" presId="urn:microsoft.com/office/officeart/2005/8/layout/radial1#1"/>
    <dgm:cxn modelId="{FE82FA06-127E-478F-B497-84118277CB0B}" type="presParOf" srcId="{8D3AF4D9-337E-440A-95D5-FAA8494E7C61}" destId="{0D37B9B2-300B-4D29-8697-3B37EA41FD97}" srcOrd="17" destOrd="0" presId="urn:microsoft.com/office/officeart/2005/8/layout/radial1#1"/>
    <dgm:cxn modelId="{58E13076-FB82-4835-BB37-D7655C7C8640}" type="presParOf" srcId="{0D37B9B2-300B-4D29-8697-3B37EA41FD97}" destId="{05649847-E051-43BD-ADF4-78F314A204B9}" srcOrd="0" destOrd="0" presId="urn:microsoft.com/office/officeart/2005/8/layout/radial1#1"/>
    <dgm:cxn modelId="{9285CEF8-A34A-4CEC-83A0-0E4620F5DD17}" type="presParOf" srcId="{8D3AF4D9-337E-440A-95D5-FAA8494E7C61}" destId="{364597FF-8E09-48C4-8B7B-30CA02B61EF7}" srcOrd="18" destOrd="0" presId="urn:microsoft.com/office/officeart/2005/8/layout/radial1#1"/>
    <dgm:cxn modelId="{82A053F4-B618-4FC3-A4C0-1039720D7129}" type="presParOf" srcId="{8D3AF4D9-337E-440A-95D5-FAA8494E7C61}" destId="{9F855416-BDEA-4B85-90A7-80659E346D6C}" srcOrd="19" destOrd="0" presId="urn:microsoft.com/office/officeart/2005/8/layout/radial1#1"/>
    <dgm:cxn modelId="{CDA995BB-A9EC-4D54-A6CB-8F368B4EA883}" type="presParOf" srcId="{9F855416-BDEA-4B85-90A7-80659E346D6C}" destId="{8A100B5C-E7B4-4C3D-AB20-02B94027D0D5}" srcOrd="0" destOrd="0" presId="urn:microsoft.com/office/officeart/2005/8/layout/radial1#1"/>
    <dgm:cxn modelId="{0FAEA5AB-6363-4F17-98DB-0B9324587CBB}" type="presParOf" srcId="{8D3AF4D9-337E-440A-95D5-FAA8494E7C61}" destId="{C604693B-435D-4348-B52C-775DFA43A721}" srcOrd="20" destOrd="0" presId="urn:microsoft.com/office/officeart/2005/8/layout/radial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22535-B138-4C40-9816-D81A47C378D1}">
      <dsp:nvSpPr>
        <dsp:cNvPr id="0" name=""/>
        <dsp:cNvSpPr/>
      </dsp:nvSpPr>
      <dsp:spPr bwMode="white">
        <a:xfrm>
          <a:off x="1620829" y="1471811"/>
          <a:ext cx="973185" cy="69971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/>
            <a:t>Web</a:t>
          </a:r>
          <a:r>
            <a:rPr lang="zh-CN" altLang="en-US" sz="3600" kern="1200" dirty="0"/>
            <a:t>全栈工程师</a:t>
          </a:r>
        </a:p>
      </dsp:txBody>
      <dsp:txXfrm>
        <a:off x="1620829" y="1471811"/>
        <a:ext cx="973185" cy="699715"/>
      </dsp:txXfrm>
    </dsp:sp>
    <dsp:sp modelId="{03FC24F8-DA96-4272-83A1-82785CA5F57B}">
      <dsp:nvSpPr>
        <dsp:cNvPr id="0" name=""/>
        <dsp:cNvSpPr/>
      </dsp:nvSpPr>
      <dsp:spPr bwMode="white">
        <a:xfrm>
          <a:off x="1721373" y="1070822"/>
          <a:ext cx="772096" cy="29882"/>
        </a:xfrm>
        <a:custGeom>
          <a:avLst/>
          <a:gdLst/>
          <a:ahLst/>
          <a:cxnLst/>
          <a:rect l="0" t="0" r="0" b="0"/>
          <a:pathLst>
            <a:path w="1216" h="47">
              <a:moveTo>
                <a:pt x="608" y="631"/>
              </a:moveTo>
              <a:lnTo>
                <a:pt x="608" y="-58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solidFill>
              <a:schemeClr val="tx1"/>
            </a:solidFill>
          </a:endParaRPr>
        </a:p>
      </dsp:txBody>
      <dsp:txXfrm>
        <a:off x="1721373" y="1070822"/>
        <a:ext cx="772096" cy="29882"/>
      </dsp:txXfrm>
    </dsp:sp>
    <dsp:sp modelId="{65816EE8-1E67-439A-BD45-895F277630E5}">
      <dsp:nvSpPr>
        <dsp:cNvPr id="0" name=""/>
        <dsp:cNvSpPr/>
      </dsp:nvSpPr>
      <dsp:spPr bwMode="white">
        <a:xfrm>
          <a:off x="1757563" y="0"/>
          <a:ext cx="699715" cy="69971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/>
            <a:t>UI</a:t>
          </a:r>
          <a:endParaRPr lang="zh-CN" altLang="en-US" sz="3600" kern="1200" dirty="0"/>
        </a:p>
      </dsp:txBody>
      <dsp:txXfrm>
        <a:off x="1757563" y="0"/>
        <a:ext cx="699715" cy="699715"/>
      </dsp:txXfrm>
    </dsp:sp>
    <dsp:sp modelId="{4299D2EB-4591-4BC7-95DF-32F9F6A4B951}">
      <dsp:nvSpPr>
        <dsp:cNvPr id="0" name=""/>
        <dsp:cNvSpPr/>
      </dsp:nvSpPr>
      <dsp:spPr bwMode="white">
        <a:xfrm>
          <a:off x="2180478" y="1197840"/>
          <a:ext cx="738653" cy="29882"/>
        </a:xfrm>
        <a:custGeom>
          <a:avLst/>
          <a:gdLst/>
          <a:ahLst/>
          <a:cxnLst/>
          <a:rect l="0" t="0" r="0" b="0"/>
          <a:pathLst>
            <a:path w="1163" h="47">
              <a:moveTo>
                <a:pt x="240" y="494"/>
              </a:moveTo>
              <a:lnTo>
                <a:pt x="923" y="-44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solidFill>
              <a:schemeClr val="tx1"/>
            </a:solidFill>
          </a:endParaRPr>
        </a:p>
      </dsp:txBody>
      <dsp:txXfrm>
        <a:off x="2180478" y="1197840"/>
        <a:ext cx="738653" cy="29882"/>
      </dsp:txXfrm>
    </dsp:sp>
    <dsp:sp modelId="{A7630846-6B35-454A-A7C2-EF48CF326C32}">
      <dsp:nvSpPr>
        <dsp:cNvPr id="0" name=""/>
        <dsp:cNvSpPr/>
      </dsp:nvSpPr>
      <dsp:spPr bwMode="white">
        <a:xfrm>
          <a:off x="2622673" y="281091"/>
          <a:ext cx="699715" cy="699715"/>
        </a:xfrm>
        <a:prstGeom prst="ellipse">
          <a:avLst/>
        </a:prstGeom>
        <a:gradFill rotWithShape="0">
          <a:gsLst>
            <a:gs pos="0">
              <a:schemeClr val="accent5">
                <a:hueOff val="-1420688"/>
                <a:satOff val="-7672"/>
                <a:lumOff val="-2266"/>
                <a:alphaOff val="0"/>
                <a:tint val="50000"/>
                <a:satMod val="300000"/>
              </a:schemeClr>
            </a:gs>
            <a:gs pos="35000">
              <a:schemeClr val="accent5">
                <a:hueOff val="-1420688"/>
                <a:satOff val="-7672"/>
                <a:lumOff val="-2266"/>
                <a:alphaOff val="0"/>
                <a:tint val="37000"/>
                <a:satMod val="300000"/>
              </a:schemeClr>
            </a:gs>
            <a:gs pos="100000">
              <a:schemeClr val="accent5">
                <a:hueOff val="-1420688"/>
                <a:satOff val="-7672"/>
                <a:lumOff val="-226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1426666"/>
            <a:satOff val="-7668"/>
            <a:lumOff val="-2265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前端</a:t>
          </a:r>
        </a:p>
      </dsp:txBody>
      <dsp:txXfrm>
        <a:off x="2622673" y="281091"/>
        <a:ext cx="699715" cy="699715"/>
      </dsp:txXfrm>
    </dsp:sp>
    <dsp:sp modelId="{142F271D-42C1-454F-9B2E-19C3AC4DEA74}">
      <dsp:nvSpPr>
        <dsp:cNvPr id="0" name=""/>
        <dsp:cNvSpPr/>
      </dsp:nvSpPr>
      <dsp:spPr bwMode="white">
        <a:xfrm>
          <a:off x="2534791" y="1561339"/>
          <a:ext cx="655718" cy="29882"/>
        </a:xfrm>
        <a:custGeom>
          <a:avLst/>
          <a:gdLst/>
          <a:ahLst/>
          <a:cxnLst/>
          <a:rect l="0" t="0" r="0" b="0"/>
          <a:pathLst>
            <a:path w="1033" h="47">
              <a:moveTo>
                <a:pt x="25" y="183"/>
              </a:moveTo>
              <a:lnTo>
                <a:pt x="1007" y="-13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solidFill>
              <a:schemeClr val="tx1"/>
            </a:solidFill>
          </a:endParaRPr>
        </a:p>
      </dsp:txBody>
      <dsp:txXfrm>
        <a:off x="2534791" y="1561339"/>
        <a:ext cx="655718" cy="29882"/>
      </dsp:txXfrm>
    </dsp:sp>
    <dsp:sp modelId="{50B755A6-6B0F-4907-9627-4A34C948CA38}">
      <dsp:nvSpPr>
        <dsp:cNvPr id="0" name=""/>
        <dsp:cNvSpPr/>
      </dsp:nvSpPr>
      <dsp:spPr bwMode="white">
        <a:xfrm>
          <a:off x="3157339" y="1016997"/>
          <a:ext cx="699715" cy="699715"/>
        </a:xfrm>
        <a:prstGeom prst="ellipse">
          <a:avLst/>
        </a:prstGeom>
        <a:gradFill rotWithShape="0">
          <a:gsLst>
            <a:gs pos="0">
              <a:schemeClr val="accent5">
                <a:hueOff val="-2841376"/>
                <a:satOff val="-15344"/>
                <a:lumOff val="-4532"/>
                <a:alphaOff val="0"/>
                <a:tint val="50000"/>
                <a:satMod val="300000"/>
              </a:schemeClr>
            </a:gs>
            <a:gs pos="35000">
              <a:schemeClr val="accent5">
                <a:hueOff val="-2841376"/>
                <a:satOff val="-15344"/>
                <a:lumOff val="-4532"/>
                <a:alphaOff val="0"/>
                <a:tint val="37000"/>
                <a:satMod val="300000"/>
              </a:schemeClr>
            </a:gs>
            <a:gs pos="100000">
              <a:schemeClr val="accent5">
                <a:hueOff val="-2841376"/>
                <a:satOff val="-15344"/>
                <a:lumOff val="-453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2853333"/>
            <a:satOff val="-15337"/>
            <a:lumOff val="-4531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后端</a:t>
          </a:r>
        </a:p>
      </dsp:txBody>
      <dsp:txXfrm>
        <a:off x="3157339" y="1016997"/>
        <a:ext cx="699715" cy="699715"/>
      </dsp:txXfrm>
    </dsp:sp>
    <dsp:sp modelId="{0AB64FCD-C5DC-4068-9ECD-B0FA260B48C1}">
      <dsp:nvSpPr>
        <dsp:cNvPr id="0" name=""/>
        <dsp:cNvSpPr/>
      </dsp:nvSpPr>
      <dsp:spPr bwMode="white">
        <a:xfrm>
          <a:off x="2534791" y="2052117"/>
          <a:ext cx="655718" cy="29882"/>
        </a:xfrm>
        <a:custGeom>
          <a:avLst/>
          <a:gdLst/>
          <a:ahLst/>
          <a:cxnLst/>
          <a:rect l="0" t="0" r="0" b="0"/>
          <a:pathLst>
            <a:path w="1033" h="47">
              <a:moveTo>
                <a:pt x="25" y="-136"/>
              </a:moveTo>
              <a:lnTo>
                <a:pt x="1007" y="18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solidFill>
              <a:schemeClr val="tx1"/>
            </a:solidFill>
          </a:endParaRPr>
        </a:p>
      </dsp:txBody>
      <dsp:txXfrm>
        <a:off x="2534791" y="2052117"/>
        <a:ext cx="655718" cy="29882"/>
      </dsp:txXfrm>
    </dsp:sp>
    <dsp:sp modelId="{6F679E2C-7EC9-4933-92D3-8D599000F70F}">
      <dsp:nvSpPr>
        <dsp:cNvPr id="0" name=""/>
        <dsp:cNvSpPr/>
      </dsp:nvSpPr>
      <dsp:spPr bwMode="white">
        <a:xfrm>
          <a:off x="3157339" y="1926626"/>
          <a:ext cx="699715" cy="699715"/>
        </a:xfrm>
        <a:prstGeom prst="ellipse">
          <a:avLst/>
        </a:prstGeom>
        <a:gradFill rotWithShape="0">
          <a:gsLst>
            <a:gs pos="0">
              <a:schemeClr val="accent5">
                <a:hueOff val="-4262064"/>
                <a:satOff val="-23016"/>
                <a:lumOff val="-6797"/>
                <a:alphaOff val="0"/>
                <a:tint val="50000"/>
                <a:satMod val="300000"/>
              </a:schemeClr>
            </a:gs>
            <a:gs pos="35000">
              <a:schemeClr val="accent5">
                <a:hueOff val="-4262064"/>
                <a:satOff val="-23016"/>
                <a:lumOff val="-6797"/>
                <a:alphaOff val="0"/>
                <a:tint val="37000"/>
                <a:satMod val="300000"/>
              </a:schemeClr>
            </a:gs>
            <a:gs pos="100000">
              <a:schemeClr val="accent5">
                <a:hueOff val="-4262064"/>
                <a:satOff val="-23016"/>
                <a:lumOff val="-679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4280000"/>
            <a:satOff val="-23006"/>
            <a:lumOff val="-6796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测试</a:t>
          </a:r>
        </a:p>
      </dsp:txBody>
      <dsp:txXfrm>
        <a:off x="3157339" y="1926626"/>
        <a:ext cx="699715" cy="699715"/>
      </dsp:txXfrm>
    </dsp:sp>
    <dsp:sp modelId="{F7A275D6-6290-4607-B35E-0516331EBE2C}">
      <dsp:nvSpPr>
        <dsp:cNvPr id="0" name=""/>
        <dsp:cNvSpPr/>
      </dsp:nvSpPr>
      <dsp:spPr bwMode="white">
        <a:xfrm>
          <a:off x="2180478" y="2415616"/>
          <a:ext cx="738653" cy="29882"/>
        </a:xfrm>
        <a:custGeom>
          <a:avLst/>
          <a:gdLst/>
          <a:ahLst/>
          <a:cxnLst/>
          <a:rect l="0" t="0" r="0" b="0"/>
          <a:pathLst>
            <a:path w="1163" h="47">
              <a:moveTo>
                <a:pt x="240" y="-447"/>
              </a:moveTo>
              <a:lnTo>
                <a:pt x="923" y="4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solidFill>
              <a:schemeClr val="tx1"/>
            </a:solidFill>
          </a:endParaRPr>
        </a:p>
      </dsp:txBody>
      <dsp:txXfrm>
        <a:off x="2180478" y="2415616"/>
        <a:ext cx="738653" cy="29882"/>
      </dsp:txXfrm>
    </dsp:sp>
    <dsp:sp modelId="{DD94BB75-3D2E-4CA4-A247-81E967813A42}">
      <dsp:nvSpPr>
        <dsp:cNvPr id="0" name=""/>
        <dsp:cNvSpPr/>
      </dsp:nvSpPr>
      <dsp:spPr bwMode="white">
        <a:xfrm>
          <a:off x="2622673" y="2662532"/>
          <a:ext cx="699715" cy="699715"/>
        </a:xfrm>
        <a:prstGeom prst="ellipse">
          <a:avLst/>
        </a:prstGeom>
        <a:gradFill rotWithShape="0">
          <a:gsLst>
            <a:gs pos="0">
              <a:schemeClr val="accent5">
                <a:hueOff val="-5682752"/>
                <a:satOff val="-30688"/>
                <a:lumOff val="-9063"/>
                <a:alphaOff val="0"/>
                <a:tint val="50000"/>
                <a:satMod val="300000"/>
              </a:schemeClr>
            </a:gs>
            <a:gs pos="35000">
              <a:schemeClr val="accent5">
                <a:hueOff val="-5682752"/>
                <a:satOff val="-30688"/>
                <a:lumOff val="-9063"/>
                <a:alphaOff val="0"/>
                <a:tint val="37000"/>
                <a:satMod val="300000"/>
              </a:schemeClr>
            </a:gs>
            <a:gs pos="100000">
              <a:schemeClr val="accent5">
                <a:hueOff val="-5682752"/>
                <a:satOff val="-30688"/>
                <a:lumOff val="-90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5706666"/>
            <a:satOff val="-30674"/>
            <a:lumOff val="-9062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运营</a:t>
          </a:r>
        </a:p>
      </dsp:txBody>
      <dsp:txXfrm>
        <a:off x="2622673" y="2662532"/>
        <a:ext cx="699715" cy="699715"/>
      </dsp:txXfrm>
    </dsp:sp>
    <dsp:sp modelId="{0A4E08FA-058C-4C18-827E-88BCBE3E1E70}">
      <dsp:nvSpPr>
        <dsp:cNvPr id="0" name=""/>
        <dsp:cNvSpPr/>
      </dsp:nvSpPr>
      <dsp:spPr bwMode="white">
        <a:xfrm>
          <a:off x="1721373" y="2542634"/>
          <a:ext cx="772096" cy="29882"/>
        </a:xfrm>
        <a:custGeom>
          <a:avLst/>
          <a:gdLst/>
          <a:ahLst/>
          <a:cxnLst/>
          <a:rect l="0" t="0" r="0" b="0"/>
          <a:pathLst>
            <a:path w="1216" h="47">
              <a:moveTo>
                <a:pt x="608" y="-584"/>
              </a:moveTo>
              <a:lnTo>
                <a:pt x="608" y="63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solidFill>
              <a:schemeClr val="tx1"/>
            </a:solidFill>
          </a:endParaRPr>
        </a:p>
      </dsp:txBody>
      <dsp:txXfrm>
        <a:off x="1721373" y="2542634"/>
        <a:ext cx="772096" cy="29882"/>
      </dsp:txXfrm>
    </dsp:sp>
    <dsp:sp modelId="{043E0485-A54D-40C5-A971-41B27B6478F0}">
      <dsp:nvSpPr>
        <dsp:cNvPr id="0" name=""/>
        <dsp:cNvSpPr/>
      </dsp:nvSpPr>
      <dsp:spPr bwMode="white">
        <a:xfrm>
          <a:off x="1757563" y="2943623"/>
          <a:ext cx="699715" cy="699715"/>
        </a:xfrm>
        <a:prstGeom prst="ellipse">
          <a:avLst/>
        </a:prstGeom>
        <a:gradFill rotWithShape="0">
          <a:gsLst>
            <a:gs pos="0">
              <a:schemeClr val="accent5">
                <a:hueOff val="-7103440"/>
                <a:satOff val="-38359"/>
                <a:lumOff val="-11329"/>
                <a:alphaOff val="0"/>
                <a:tint val="50000"/>
                <a:satMod val="300000"/>
              </a:schemeClr>
            </a:gs>
            <a:gs pos="35000">
              <a:schemeClr val="accent5">
                <a:hueOff val="-7103440"/>
                <a:satOff val="-38359"/>
                <a:lumOff val="-11329"/>
                <a:alphaOff val="0"/>
                <a:tint val="37000"/>
                <a:satMod val="300000"/>
              </a:schemeClr>
            </a:gs>
            <a:gs pos="100000">
              <a:schemeClr val="accent5">
                <a:hueOff val="-7103440"/>
                <a:satOff val="-38359"/>
                <a:lumOff val="-1132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7133333"/>
            <a:satOff val="-38343"/>
            <a:lumOff val="-11328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用户</a:t>
          </a:r>
        </a:p>
      </dsp:txBody>
      <dsp:txXfrm>
        <a:off x="1757563" y="2943623"/>
        <a:ext cx="699715" cy="699715"/>
      </dsp:txXfrm>
    </dsp:sp>
    <dsp:sp modelId="{0071B09B-43C1-4C27-B315-68FE7319B738}">
      <dsp:nvSpPr>
        <dsp:cNvPr id="0" name=""/>
        <dsp:cNvSpPr/>
      </dsp:nvSpPr>
      <dsp:spPr bwMode="white">
        <a:xfrm>
          <a:off x="1295711" y="2415616"/>
          <a:ext cx="738653" cy="29882"/>
        </a:xfrm>
        <a:custGeom>
          <a:avLst/>
          <a:gdLst/>
          <a:ahLst/>
          <a:cxnLst/>
          <a:rect l="0" t="0" r="0" b="0"/>
          <a:pathLst>
            <a:path w="1163" h="47">
              <a:moveTo>
                <a:pt x="923" y="-447"/>
              </a:moveTo>
              <a:lnTo>
                <a:pt x="240" y="4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solidFill>
              <a:schemeClr val="tx1"/>
            </a:solidFill>
          </a:endParaRPr>
        </a:p>
      </dsp:txBody>
      <dsp:txXfrm>
        <a:off x="1295711" y="2415616"/>
        <a:ext cx="738653" cy="29882"/>
      </dsp:txXfrm>
    </dsp:sp>
    <dsp:sp modelId="{6C631B8F-3D6F-425E-81CF-5CC28A7425B7}">
      <dsp:nvSpPr>
        <dsp:cNvPr id="0" name=""/>
        <dsp:cNvSpPr/>
      </dsp:nvSpPr>
      <dsp:spPr bwMode="white">
        <a:xfrm>
          <a:off x="892454" y="2662532"/>
          <a:ext cx="699715" cy="699715"/>
        </a:xfrm>
        <a:prstGeom prst="ellipse">
          <a:avLst/>
        </a:prstGeom>
        <a:gradFill rotWithShape="0">
          <a:gsLst>
            <a:gs pos="0">
              <a:schemeClr val="accent5">
                <a:hueOff val="-8524128"/>
                <a:satOff val="-46031"/>
                <a:lumOff val="-13595"/>
                <a:alphaOff val="0"/>
                <a:tint val="50000"/>
                <a:satMod val="300000"/>
              </a:schemeClr>
            </a:gs>
            <a:gs pos="35000">
              <a:schemeClr val="accent5">
                <a:hueOff val="-8524128"/>
                <a:satOff val="-46031"/>
                <a:lumOff val="-13595"/>
                <a:alphaOff val="0"/>
                <a:tint val="37000"/>
                <a:satMod val="300000"/>
              </a:schemeClr>
            </a:gs>
            <a:gs pos="100000">
              <a:schemeClr val="accent5">
                <a:hueOff val="-8524128"/>
                <a:satOff val="-46031"/>
                <a:lumOff val="-1359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8560000"/>
            <a:satOff val="-46012"/>
            <a:lumOff val="-13594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移动端</a:t>
          </a:r>
        </a:p>
      </dsp:txBody>
      <dsp:txXfrm>
        <a:off x="892454" y="2662532"/>
        <a:ext cx="699715" cy="699715"/>
      </dsp:txXfrm>
    </dsp:sp>
    <dsp:sp modelId="{D7021354-DE20-4976-822C-51559D14A1EF}">
      <dsp:nvSpPr>
        <dsp:cNvPr id="0" name=""/>
        <dsp:cNvSpPr/>
      </dsp:nvSpPr>
      <dsp:spPr bwMode="white">
        <a:xfrm>
          <a:off x="1024333" y="2052117"/>
          <a:ext cx="655718" cy="29882"/>
        </a:xfrm>
        <a:custGeom>
          <a:avLst/>
          <a:gdLst/>
          <a:ahLst/>
          <a:cxnLst/>
          <a:rect l="0" t="0" r="0" b="0"/>
          <a:pathLst>
            <a:path w="1033" h="47">
              <a:moveTo>
                <a:pt x="1007" y="-136"/>
              </a:moveTo>
              <a:lnTo>
                <a:pt x="25" y="18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solidFill>
              <a:schemeClr val="tx1"/>
            </a:solidFill>
          </a:endParaRPr>
        </a:p>
      </dsp:txBody>
      <dsp:txXfrm>
        <a:off x="1024333" y="2052117"/>
        <a:ext cx="655718" cy="29882"/>
      </dsp:txXfrm>
    </dsp:sp>
    <dsp:sp modelId="{E0540D49-F19D-4B0B-BBED-F82297167030}">
      <dsp:nvSpPr>
        <dsp:cNvPr id="0" name=""/>
        <dsp:cNvSpPr/>
      </dsp:nvSpPr>
      <dsp:spPr bwMode="white">
        <a:xfrm>
          <a:off x="357788" y="1926626"/>
          <a:ext cx="699715" cy="699715"/>
        </a:xfrm>
        <a:prstGeom prst="ellipse">
          <a:avLst/>
        </a:prstGeom>
        <a:gradFill rotWithShape="0">
          <a:gsLst>
            <a:gs pos="0">
              <a:schemeClr val="accent5">
                <a:hueOff val="-9944816"/>
                <a:satOff val="-53703"/>
                <a:lumOff val="-15860"/>
                <a:alphaOff val="0"/>
                <a:tint val="50000"/>
                <a:satMod val="300000"/>
              </a:schemeClr>
            </a:gs>
            <a:gs pos="35000">
              <a:schemeClr val="accent5">
                <a:hueOff val="-9944816"/>
                <a:satOff val="-53703"/>
                <a:lumOff val="-15860"/>
                <a:alphaOff val="0"/>
                <a:tint val="37000"/>
                <a:satMod val="300000"/>
              </a:schemeClr>
            </a:gs>
            <a:gs pos="100000">
              <a:schemeClr val="accent5">
                <a:hueOff val="-9944816"/>
                <a:satOff val="-53703"/>
                <a:lumOff val="-1586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9986666"/>
            <a:satOff val="-53681"/>
            <a:lumOff val="-1586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微信小程序</a:t>
          </a:r>
        </a:p>
      </dsp:txBody>
      <dsp:txXfrm>
        <a:off x="357788" y="1926626"/>
        <a:ext cx="699715" cy="699715"/>
      </dsp:txXfrm>
    </dsp:sp>
    <dsp:sp modelId="{0D37B9B2-300B-4D29-8697-3B37EA41FD97}">
      <dsp:nvSpPr>
        <dsp:cNvPr id="0" name=""/>
        <dsp:cNvSpPr/>
      </dsp:nvSpPr>
      <dsp:spPr bwMode="white">
        <a:xfrm>
          <a:off x="1024333" y="1561339"/>
          <a:ext cx="655718" cy="29882"/>
        </a:xfrm>
        <a:custGeom>
          <a:avLst/>
          <a:gdLst/>
          <a:ahLst/>
          <a:cxnLst/>
          <a:rect l="0" t="0" r="0" b="0"/>
          <a:pathLst>
            <a:path w="1033" h="47">
              <a:moveTo>
                <a:pt x="1007" y="183"/>
              </a:moveTo>
              <a:lnTo>
                <a:pt x="25" y="-13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solidFill>
              <a:schemeClr val="tx1"/>
            </a:solidFill>
          </a:endParaRPr>
        </a:p>
      </dsp:txBody>
      <dsp:txXfrm>
        <a:off x="1024333" y="1561339"/>
        <a:ext cx="655718" cy="29882"/>
      </dsp:txXfrm>
    </dsp:sp>
    <dsp:sp modelId="{364597FF-8E09-48C4-8B7B-30CA02B61EF7}">
      <dsp:nvSpPr>
        <dsp:cNvPr id="0" name=""/>
        <dsp:cNvSpPr/>
      </dsp:nvSpPr>
      <dsp:spPr bwMode="white">
        <a:xfrm>
          <a:off x="357788" y="1016997"/>
          <a:ext cx="699715" cy="699715"/>
        </a:xfrm>
        <a:prstGeom prst="ellipse">
          <a:avLst/>
        </a:prstGeom>
        <a:gradFill rotWithShape="0">
          <a:gsLst>
            <a:gs pos="0">
              <a:schemeClr val="accent5">
                <a:hueOff val="-11365504"/>
                <a:satOff val="-61375"/>
                <a:lumOff val="-18126"/>
                <a:alphaOff val="0"/>
                <a:tint val="50000"/>
                <a:satMod val="300000"/>
              </a:schemeClr>
            </a:gs>
            <a:gs pos="35000">
              <a:schemeClr val="accent5">
                <a:hueOff val="-11365504"/>
                <a:satOff val="-61375"/>
                <a:lumOff val="-18126"/>
                <a:alphaOff val="0"/>
                <a:tint val="37000"/>
                <a:satMod val="300000"/>
              </a:schemeClr>
            </a:gs>
            <a:gs pos="100000">
              <a:schemeClr val="accent5">
                <a:hueOff val="-11365504"/>
                <a:satOff val="-61375"/>
                <a:lumOff val="-181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11413333"/>
            <a:satOff val="-61350"/>
            <a:lumOff val="-18125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服务器</a:t>
          </a:r>
        </a:p>
      </dsp:txBody>
      <dsp:txXfrm>
        <a:off x="357788" y="1016997"/>
        <a:ext cx="699715" cy="699715"/>
      </dsp:txXfrm>
    </dsp:sp>
    <dsp:sp modelId="{9F855416-BDEA-4B85-90A7-80659E346D6C}">
      <dsp:nvSpPr>
        <dsp:cNvPr id="0" name=""/>
        <dsp:cNvSpPr/>
      </dsp:nvSpPr>
      <dsp:spPr bwMode="white">
        <a:xfrm>
          <a:off x="1295711" y="1197840"/>
          <a:ext cx="738653" cy="29882"/>
        </a:xfrm>
        <a:custGeom>
          <a:avLst/>
          <a:gdLst/>
          <a:ahLst/>
          <a:cxnLst/>
          <a:rect l="0" t="0" r="0" b="0"/>
          <a:pathLst>
            <a:path w="1163" h="47">
              <a:moveTo>
                <a:pt x="923" y="494"/>
              </a:moveTo>
              <a:lnTo>
                <a:pt x="240" y="-44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solidFill>
              <a:schemeClr val="tx1"/>
            </a:solidFill>
          </a:endParaRPr>
        </a:p>
      </dsp:txBody>
      <dsp:txXfrm>
        <a:off x="1295711" y="1197840"/>
        <a:ext cx="738653" cy="29882"/>
      </dsp:txXfrm>
    </dsp:sp>
    <dsp:sp modelId="{C604693B-435D-4348-B52C-775DFA43A721}">
      <dsp:nvSpPr>
        <dsp:cNvPr id="0" name=""/>
        <dsp:cNvSpPr/>
      </dsp:nvSpPr>
      <dsp:spPr bwMode="white">
        <a:xfrm>
          <a:off x="892454" y="281091"/>
          <a:ext cx="699715" cy="699715"/>
        </a:xfrm>
        <a:prstGeom prst="ellipse">
          <a:avLst/>
        </a:prstGeom>
        <a:gradFill rotWithShape="0">
          <a:gsLst>
            <a:gs pos="0">
              <a:schemeClr val="accent5">
                <a:hueOff val="-12786192"/>
                <a:satOff val="-69047"/>
                <a:lumOff val="-20392"/>
                <a:alphaOff val="0"/>
                <a:tint val="50000"/>
                <a:satMod val="300000"/>
              </a:schemeClr>
            </a:gs>
            <a:gs pos="35000">
              <a:schemeClr val="accent5">
                <a:hueOff val="-12786192"/>
                <a:satOff val="-69047"/>
                <a:lumOff val="-20392"/>
                <a:alphaOff val="0"/>
                <a:tint val="37000"/>
                <a:satMod val="300000"/>
              </a:schemeClr>
            </a:gs>
            <a:gs pos="100000">
              <a:schemeClr val="accent5">
                <a:hueOff val="-12786192"/>
                <a:satOff val="-69047"/>
                <a:lumOff val="-2039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12840000"/>
            <a:satOff val="-69019"/>
            <a:lumOff val="-20391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数据库</a:t>
          </a:r>
        </a:p>
      </dsp:txBody>
      <dsp:txXfrm>
        <a:off x="892454" y="281091"/>
        <a:ext cx="699715" cy="699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#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019D48C5-1937-47C9-9FCF-55A27F645F4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B6252102-7C76-44C3-855D-DA4EF1A9C6A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52102-7C76-44C3-855D-DA4EF1A9C6A7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22993-C687-4534-B312-4624D705022D}" type="slidenum">
              <a:rPr lang="zh-CN" altLang="en-US" smtClean="0">
                <a:latin typeface="Calibri" panose="020F0502020204030204" pitchFamily="34" charset="0"/>
              </a:rPr>
              <a:t>14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578771"/>
            <a:ext cx="5529274" cy="1102519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2703920"/>
            <a:ext cx="5643602" cy="131445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AB597-4A48-4AD9-A32D-84629564F8F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BF79F-5261-4295-BA5C-62D034E919B4}" type="slidenum">
              <a:rPr lang="zh-CN" altLang="en-US"/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60722"/>
            <a:ext cx="2057400" cy="48327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60722"/>
            <a:ext cx="6019800" cy="48327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0FDF7-EE1D-44C6-A067-717D49A4EDE5}" type="slidenum">
              <a:rPr lang="zh-CN" altLang="en-US"/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214296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9D4EC-6557-4FB5-A70A-B0276F340A8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957263"/>
            <a:ext cx="3889375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6" y="957263"/>
            <a:ext cx="3889375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3CA1B-99BC-4A3E-9CFA-22B023328D0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8E16F-152B-49E1-906F-BC5052E2BA1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DE056-D1BB-4B63-BF63-D8716D6B96F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A25F-74A5-4942-8973-75CC831535C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7DA4E-963A-4649-A43C-9ECA7C5AF34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BE23-CEAD-42A3-8F11-B4565AAF804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427435"/>
            <a:ext cx="9144000" cy="1190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10829"/>
            <a:ext cx="7931150" cy="398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1" y="221457"/>
            <a:ext cx="4678363" cy="4214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6B06E82E-6570-4BD5-B901-A9543E7E5ADA}" type="slidenum">
              <a:rPr lang="zh-CN" altLang="en-US"/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ztu.edu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vue-js.com/v2/guide/" TargetMode="External"/><Relationship Id="rId13" Type="http://schemas.openxmlformats.org/officeDocument/2006/relationships/image" Target="../media/image42.png"/><Relationship Id="rId3" Type="http://schemas.openxmlformats.org/officeDocument/2006/relationships/hyperlink" Target="https://www.quanzhanketang.com/" TargetMode="External"/><Relationship Id="rId7" Type="http://schemas.openxmlformats.org/officeDocument/2006/relationships/hyperlink" Target="http://nodejs.cn/" TargetMode="External"/><Relationship Id="rId12" Type="http://schemas.openxmlformats.org/officeDocument/2006/relationships/image" Target="../media/image41.png"/><Relationship Id="rId2" Type="http://schemas.openxmlformats.org/officeDocument/2006/relationships/hyperlink" Target="https://www.w3school.com.cn/" TargetMode="Externa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otcss.com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jquery123.com/" TargetMode="External"/><Relationship Id="rId15" Type="http://schemas.openxmlformats.org/officeDocument/2006/relationships/hyperlink" Target="https://vue-js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s://www.runoob.com/" TargetMode="External"/><Relationship Id="rId9" Type="http://schemas.openxmlformats.org/officeDocument/2006/relationships/image" Target="../media/image38.png"/><Relationship Id="rId1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5" Type="http://schemas.openxmlformats.org/officeDocument/2006/relationships/image" Target="../media/image2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baidu.com/search/detail?ct=503316480&amp;z=undefined&amp;tn=baiduimagedetail&amp;ipn=d&amp;word=nodejs%E5%85%A8%E6%A0%88%E5%BC%80%E5%8F%91&amp;step_word=&amp;ie=utf-8&amp;in=&amp;cl=2&amp;lm=-1&amp;st=undefined&amp;hd=undefined&amp;latest=undefined&amp;copyright=undefined&amp;cs=432189017,3394426799&amp;os=331521801,3991362867&amp;simid=0,0&amp;pn=226&amp;rn=1&amp;di=27500&amp;ln=355&amp;fr=&amp;fmq=1589778441088_R&amp;fm=&amp;ic=undefined&amp;s=undefined&amp;se=&amp;sme=&amp;tab=0&amp;width=undefined&amp;height=undefined&amp;face=undefined&amp;is=0,0&amp;istype=0&amp;ist=&amp;jit=&amp;bdtype=0&amp;spn=0&amp;pi=0&amp;gsm=b4&amp;objurl=http://img.mp.itc.cn/q_70,c_zoom,w_640/upload/20170725/b1bdcdcd9ccc463089f0db271f3aaf01_th.jpg&amp;rpstart=0&amp;rpnum=0&amp;adpicid=0&amp;force=undefined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475656" y="771550"/>
            <a:ext cx="5414974" cy="589359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/>
              <a:t>web</a:t>
            </a:r>
            <a:r>
              <a:rPr dirty="0"/>
              <a:t>应用开发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800" y="170765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pic>
        <p:nvPicPr>
          <p:cNvPr id="13314" name="Picture 2" descr="大数据与互联网学院">
            <a:hlinkClick r:id="rId2" tooltip="大数据与互联网学院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57" y="4038617"/>
            <a:ext cx="4714875" cy="1104901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4" name="文本框 3"/>
          <p:cNvSpPr txBox="1"/>
          <p:nvPr/>
        </p:nvSpPr>
        <p:spPr>
          <a:xfrm>
            <a:off x="3643083" y="28238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靳小鹏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2142" y="125379"/>
            <a:ext cx="6729447" cy="620721"/>
          </a:xfrm>
        </p:spPr>
        <p:txBody>
          <a:bodyPr/>
          <a:lstStyle/>
          <a:p>
            <a:r>
              <a:rPr lang="en-US" altLang="zh-CN" dirty="0"/>
              <a:t>Node.js</a:t>
            </a:r>
            <a:r>
              <a:rPr dirty="0"/>
              <a:t>实现淘宝前端与后端的彻底分离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026" name="Picture 2" descr="https://img2018.cnblogs.com/blog/21899/201907/21899-20190712155318388-13924606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28" y="928665"/>
            <a:ext cx="3943404" cy="3760839"/>
          </a:xfrm>
          <a:prstGeom prst="rect">
            <a:avLst/>
          </a:prstGeom>
          <a:noFill/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243383" y="1001691"/>
            <a:ext cx="4600638" cy="3432222"/>
          </a:xfrm>
        </p:spPr>
        <p:txBody>
          <a:bodyPr/>
          <a:lstStyle/>
          <a:p>
            <a:r>
              <a:rPr lang="zh-CN" altLang="en-US" sz="2400" b="0" dirty="0">
                <a:latin typeface="微软雅黑" panose="020B0503020204020204" pitchFamily="34" charset="-122"/>
              </a:rPr>
              <a:t>传统</a:t>
            </a:r>
            <a:r>
              <a:rPr lang="en-US" altLang="zh-CN" sz="2400" b="0" dirty="0">
                <a:latin typeface="微软雅黑" panose="020B0503020204020204" pitchFamily="34" charset="-122"/>
              </a:rPr>
              <a:t>Web</a:t>
            </a:r>
            <a:r>
              <a:rPr lang="zh-CN" altLang="en-US" sz="2400" b="0" dirty="0">
                <a:latin typeface="微软雅黑" panose="020B0503020204020204" pitchFamily="34" charset="-122"/>
              </a:rPr>
              <a:t>前端和后端之间增加了一个</a:t>
            </a:r>
            <a:r>
              <a:rPr lang="en-US" altLang="zh-CN" sz="2400" b="0" dirty="0">
                <a:latin typeface="微软雅黑" panose="020B0503020204020204" pitchFamily="34" charset="-122"/>
              </a:rPr>
              <a:t>Node</a:t>
            </a:r>
            <a:r>
              <a:rPr lang="zh-CN" altLang="en-US" sz="2400" b="0" dirty="0">
                <a:latin typeface="微软雅黑" panose="020B0503020204020204" pitchFamily="34" charset="-122"/>
              </a:rPr>
              <a:t>服务层</a:t>
            </a:r>
          </a:p>
          <a:p>
            <a:r>
              <a:rPr lang="zh-CN" altLang="en-US" sz="2400" b="0" dirty="0">
                <a:latin typeface="微软雅黑" panose="020B0503020204020204" pitchFamily="34" charset="-122"/>
              </a:rPr>
              <a:t>部分前端处理上下移到服务器端处理，简化前端开发</a:t>
            </a:r>
            <a:endParaRPr lang="en-US" altLang="zh-CN" sz="2400" b="0" dirty="0">
              <a:latin typeface="微软雅黑" panose="020B0503020204020204" pitchFamily="34" charset="-122"/>
            </a:endParaRPr>
          </a:p>
          <a:p>
            <a:r>
              <a:rPr lang="zh-CN" altLang="en-US" sz="2400" b="0" dirty="0">
                <a:latin typeface="微软雅黑" panose="020B0503020204020204" pitchFamily="34" charset="-122"/>
              </a:rPr>
              <a:t>后端聚焦于业务逻辑实现，简化接口</a:t>
            </a:r>
            <a:endParaRPr lang="en-US" altLang="zh-CN" sz="2400" b="0" dirty="0">
              <a:latin typeface="微软雅黑" panose="020B0503020204020204" pitchFamily="34" charset="-122"/>
            </a:endParaRPr>
          </a:p>
          <a:p>
            <a:r>
              <a:rPr lang="zh-CN" altLang="en-US" sz="2400" b="0" dirty="0">
                <a:latin typeface="微软雅黑" panose="020B0503020204020204" pitchFamily="34" charset="-122"/>
              </a:rPr>
              <a:t>降低前端与后端的沟通、协调成本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4908" y="1914516"/>
            <a:ext cx="931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page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30" y="326549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只有业务接口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28" y="71420"/>
            <a:ext cx="3963985" cy="523220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dirty="0"/>
              <a:t>前端三大主流框架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5918" y="714362"/>
            <a:ext cx="7286676" cy="1428760"/>
          </a:xfrm>
        </p:spPr>
        <p:txBody>
          <a:bodyPr/>
          <a:lstStyle/>
          <a:p>
            <a:r>
              <a:rPr lang="zh-CN" altLang="en-US" sz="1800" b="0" dirty="0"/>
              <a:t>一套用于构建用户界面的</a:t>
            </a:r>
            <a:r>
              <a:rPr lang="zh-CN" altLang="en-US" sz="1800" dirty="0"/>
              <a:t>渐进式框架</a:t>
            </a:r>
            <a:r>
              <a:rPr lang="zh-CN" altLang="en-US" sz="1800" b="0" dirty="0"/>
              <a:t>。</a:t>
            </a:r>
            <a:endParaRPr lang="en-US" altLang="zh-CN" sz="1800" b="0" dirty="0"/>
          </a:p>
          <a:p>
            <a:r>
              <a:rPr lang="zh-CN" altLang="en-US" sz="1800" b="0" dirty="0"/>
              <a:t>与其它大型框架不同的是，</a:t>
            </a:r>
            <a:r>
              <a:rPr lang="en-US" altLang="zh-CN" sz="1800" b="0" dirty="0" err="1"/>
              <a:t>Vue</a:t>
            </a:r>
            <a:r>
              <a:rPr lang="en-US" altLang="zh-CN" sz="1800" b="0" dirty="0"/>
              <a:t> </a:t>
            </a:r>
            <a:r>
              <a:rPr lang="zh-CN" altLang="en-US" sz="1800" b="0" dirty="0"/>
              <a:t>被设计为可以自底向上逐层应用。</a:t>
            </a:r>
            <a:endParaRPr lang="en-US" altLang="zh-CN" sz="1800" b="0" dirty="0"/>
          </a:p>
          <a:p>
            <a:r>
              <a:rPr lang="en-US" altLang="zh-CN" sz="1800" b="0" dirty="0" err="1"/>
              <a:t>Vue</a:t>
            </a:r>
            <a:r>
              <a:rPr lang="en-US" altLang="zh-CN" sz="1800" b="0" dirty="0"/>
              <a:t> </a:t>
            </a:r>
            <a:r>
              <a:rPr lang="zh-CN" altLang="en-US" sz="1800" b="0" dirty="0"/>
              <a:t>的核心库只关注视图层，不仅易于上手，还便于与第三方库或既有项目整合。</a:t>
            </a:r>
            <a:r>
              <a:rPr lang="en-US" altLang="zh-CN" sz="1800" dirty="0"/>
              <a:t> 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5" name="Picture 28" descr="https://timgsa.baidu.com/timg?image&amp;quality=80&amp;size=b9999_10000&amp;sec=1589349786535&amp;di=5db247fce58817a70920aed863656cc4&amp;imgtype=0&amp;src=http%3A%2F%2Fwx1.sinaimg.cn%2Fcrop.152.0.907.509.1000%2F006CcH6gly1fo0swoymtej30xr0e6q4g.jpg"/>
          <p:cNvPicPr>
            <a:picLocks noChangeAspect="1" noChangeArrowheads="1"/>
          </p:cNvPicPr>
          <p:nvPr/>
        </p:nvPicPr>
        <p:blipFill>
          <a:blip r:embed="rId3" cstate="print"/>
          <a:srcRect t="9892" b="20867"/>
          <a:stretch>
            <a:fillRect/>
          </a:stretch>
        </p:blipFill>
        <p:spPr bwMode="auto">
          <a:xfrm>
            <a:off x="71406" y="1000114"/>
            <a:ext cx="1785950" cy="785818"/>
          </a:xfrm>
          <a:prstGeom prst="rect">
            <a:avLst/>
          </a:prstGeom>
          <a:noFill/>
        </p:spPr>
      </p:pic>
      <p:pic>
        <p:nvPicPr>
          <p:cNvPr id="7" name="Picture 34" descr="https://timgsa.baidu.com/timg?image&amp;quality=80&amp;size=b9999_10000&amp;sec=1589350075961&amp;di=c9543f7ce60f46d5afcbd0f38c5d9168&amp;imgtype=0&amp;src=http%3A%2F%2Fimgbjsxt.oss-cn-shanghai.aliyuncs.com%2Fuploadfile%2F2016%2F0912%2F201609120500298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3786196"/>
            <a:ext cx="1500198" cy="844230"/>
          </a:xfrm>
          <a:prstGeom prst="rect">
            <a:avLst/>
          </a:prstGeom>
          <a:noFill/>
        </p:spPr>
      </p:pic>
      <p:sp>
        <p:nvSpPr>
          <p:cNvPr id="8" name="内容占位符 2"/>
          <p:cNvSpPr txBox="1"/>
          <p:nvPr/>
        </p:nvSpPr>
        <p:spPr bwMode="auto">
          <a:xfrm>
            <a:off x="1714480" y="4000510"/>
            <a:ext cx="7286676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开发的一款优秀的前端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38" descr="https://timgsa.baidu.com/timg?image&amp;quality=80&amp;size=b9999_10000&amp;sec=1589350344785&amp;di=66d5251e1b6f9a794c45d47a012f2db7&amp;imgtype=0&amp;src=http%3A%2F%2Fimg.zdnet.com.cn%2F4%2F302%2FliRgU1PSEDqWI_600.png%3Frand%3D1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210" y="2571750"/>
            <a:ext cx="1684270" cy="654058"/>
          </a:xfrm>
          <a:prstGeom prst="rect">
            <a:avLst/>
          </a:prstGeom>
          <a:noFill/>
        </p:spPr>
      </p:pic>
      <p:sp>
        <p:nvSpPr>
          <p:cNvPr id="10" name="内容占位符 2"/>
          <p:cNvSpPr txBox="1"/>
          <p:nvPr/>
        </p:nvSpPr>
        <p:spPr bwMode="auto">
          <a:xfrm>
            <a:off x="1714480" y="2428874"/>
            <a:ext cx="7286676" cy="100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起源于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的内部项目，因为该公司对市场上所有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MVC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框架，都不满意，就决定自己写一套，用来架设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Instagram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08" y="6098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简单易学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6446" y="214296"/>
            <a:ext cx="3178167" cy="523220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dirty="0"/>
              <a:t>前端开发工具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000232" y="1000114"/>
            <a:ext cx="6643734" cy="3714776"/>
          </a:xfrm>
          <a:ln>
            <a:noFill/>
          </a:ln>
        </p:spPr>
        <p:txBody>
          <a:bodyPr/>
          <a:lstStyle/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VS Code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endParaRPr lang="en-US" altLang="zh-CN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600" b="0" dirty="0"/>
              <a:t>微软杰作，免费、开源、跨平台（</a:t>
            </a:r>
            <a:r>
              <a:rPr lang="en-US" altLang="zh-CN" sz="1600" b="0" dirty="0"/>
              <a:t>PC</a:t>
            </a:r>
            <a:r>
              <a:rPr lang="zh-CN" altLang="en-US" sz="1600" b="0" dirty="0"/>
              <a:t>、</a:t>
            </a:r>
            <a:r>
              <a:rPr lang="en-US" altLang="zh-CN" sz="1600" b="0" dirty="0"/>
              <a:t>MAC</a:t>
            </a:r>
            <a:r>
              <a:rPr lang="zh-CN" altLang="en-US" sz="1600" b="0" dirty="0"/>
              <a:t>、</a:t>
            </a:r>
            <a:r>
              <a:rPr lang="en-US" altLang="zh-CN" sz="1600" b="0" dirty="0"/>
              <a:t>Linux</a:t>
            </a:r>
            <a:r>
              <a:rPr lang="zh-CN" altLang="en-US" sz="1600" b="0" dirty="0"/>
              <a:t>）</a:t>
            </a:r>
            <a:endParaRPr lang="en-US" altLang="zh-CN" sz="1600" b="0" dirty="0"/>
          </a:p>
          <a:p>
            <a:pPr lvl="1"/>
            <a:r>
              <a:rPr lang="zh-CN" altLang="en-US" sz="1600" b="0" dirty="0"/>
              <a:t>非常丰富的扩展插件</a:t>
            </a:r>
            <a:endParaRPr lang="en-US" altLang="zh-CN" sz="1800" b="0" dirty="0"/>
          </a:p>
          <a:p>
            <a:endParaRPr lang="zh-CN" altLang="en-US" sz="1800" b="0" dirty="0"/>
          </a:p>
          <a:p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WebStorm</a:t>
            </a:r>
            <a:r>
              <a:rPr lang="zh-CN" altLang="en-US" sz="1800" b="0" dirty="0"/>
              <a:t>：</a:t>
            </a:r>
            <a:endParaRPr lang="en-US" altLang="zh-CN" sz="1800" b="0" dirty="0"/>
          </a:p>
          <a:p>
            <a:pPr lvl="1"/>
            <a:r>
              <a:rPr lang="zh-CN" altLang="en-US" sz="1600" b="0" dirty="0"/>
              <a:t>被广大中国</a:t>
            </a:r>
            <a:r>
              <a:rPr lang="en-US" altLang="zh-CN" sz="1600" b="0" dirty="0"/>
              <a:t>JS</a:t>
            </a:r>
            <a:r>
              <a:rPr lang="zh-CN" altLang="en-US" sz="1600" b="0" dirty="0"/>
              <a:t>开发者誉为“</a:t>
            </a:r>
            <a:r>
              <a:rPr lang="en-US" altLang="zh-CN" sz="1600" b="0" dirty="0"/>
              <a:t>Web</a:t>
            </a:r>
            <a:r>
              <a:rPr lang="zh-CN" altLang="en-US" sz="1600" b="0" dirty="0"/>
              <a:t>前端开发神器”、“最强大的</a:t>
            </a:r>
            <a:r>
              <a:rPr lang="en-US" altLang="zh-CN" sz="1600" b="0" dirty="0"/>
              <a:t>HTML5</a:t>
            </a:r>
            <a:r>
              <a:rPr lang="zh-CN" altLang="en-US" sz="1600" b="0" dirty="0"/>
              <a:t>编辑器”、“最智能的</a:t>
            </a:r>
            <a:r>
              <a:rPr lang="en-US" altLang="zh-CN" sz="1600" b="0" dirty="0"/>
              <a:t>JavaScript IDE”</a:t>
            </a:r>
            <a:r>
              <a:rPr lang="zh-CN" altLang="en-US" sz="1600" b="0" dirty="0"/>
              <a:t>等。</a:t>
            </a:r>
            <a:endParaRPr lang="en-US" altLang="zh-CN" sz="1600" b="0" dirty="0"/>
          </a:p>
          <a:p>
            <a:pPr lvl="1"/>
            <a:r>
              <a:rPr lang="zh-CN" altLang="en-US" sz="1600" b="0" dirty="0"/>
              <a:t>与</a:t>
            </a:r>
            <a:r>
              <a:rPr lang="en-US" altLang="zh-CN" sz="1600" b="0" dirty="0" err="1"/>
              <a:t>IntelliJ</a:t>
            </a:r>
            <a:r>
              <a:rPr lang="en-US" altLang="zh-CN" sz="1600" b="0" dirty="0"/>
              <a:t> IDEA</a:t>
            </a:r>
            <a:r>
              <a:rPr lang="zh-CN" altLang="en-US" sz="1600" b="0" dirty="0"/>
              <a:t>同源，继承了</a:t>
            </a:r>
            <a:r>
              <a:rPr lang="en-US" altLang="zh-CN" sz="1600" b="0" dirty="0" err="1"/>
              <a:t>IntelliJ</a:t>
            </a:r>
            <a:r>
              <a:rPr lang="en-US" altLang="zh-CN" sz="1600" b="0" dirty="0"/>
              <a:t> IDEA</a:t>
            </a:r>
            <a:r>
              <a:rPr lang="zh-CN" altLang="en-US" sz="1600" b="0" dirty="0"/>
              <a:t>强大的</a:t>
            </a:r>
            <a:r>
              <a:rPr lang="en-US" altLang="zh-CN" sz="1600" b="0" dirty="0"/>
              <a:t>JS</a:t>
            </a:r>
            <a:r>
              <a:rPr lang="zh-CN" altLang="en-US" sz="1600" b="0" dirty="0"/>
              <a:t>部分的功能。</a:t>
            </a:r>
            <a:endParaRPr lang="en-US" altLang="zh-CN" sz="1600" b="0" dirty="0"/>
          </a:p>
          <a:p>
            <a:pPr>
              <a:buNone/>
            </a:pPr>
            <a:endParaRPr lang="en-US" altLang="zh-CN" sz="1800" b="0" dirty="0"/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Dreamweaver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endParaRPr lang="en-US" altLang="zh-CN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600" b="0" dirty="0"/>
              <a:t>经典的</a:t>
            </a:r>
            <a:r>
              <a:rPr lang="en-US" altLang="zh-CN" sz="1600" b="0" dirty="0"/>
              <a:t>web</a:t>
            </a:r>
            <a:r>
              <a:rPr lang="zh-CN" altLang="en-US" sz="1600" b="0" dirty="0"/>
              <a:t>开发工具，</a:t>
            </a:r>
            <a:endParaRPr lang="en-US" altLang="zh-CN" sz="1600" b="0" dirty="0"/>
          </a:p>
          <a:p>
            <a:pPr lvl="1"/>
            <a:r>
              <a:rPr lang="zh-CN" altLang="en-US" sz="1600" b="0" dirty="0"/>
              <a:t>集网页制作和管理网站于一身，所见即所得网页代码编辑器。</a:t>
            </a:r>
            <a:endParaRPr lang="en-US" altLang="zh-CN" sz="1800" b="0" dirty="0"/>
          </a:p>
          <a:p>
            <a:endParaRPr lang="en-US" altLang="zh-CN" sz="1800" b="0" dirty="0"/>
          </a:p>
        </p:txBody>
      </p:sp>
      <p:pic>
        <p:nvPicPr>
          <p:cNvPr id="8" name="Picture 2" descr="C:\Users\yaling.he\Desktop\2016-11-23_17112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2348455"/>
            <a:ext cx="1071570" cy="86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imgsa.baidu.com/timg?image&amp;quality=80&amp;size=b9999_10000&amp;sec=1589552535823&amp;di=9f97a3242acb4899e8f0b83231edb150&amp;imgtype=0&amp;src=http%3A%2F%2Fpic4.zhimg.com%2Fv2-f4633bb0f22c7c05f3b1bf27ddb08ffd_1200x5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785800"/>
            <a:ext cx="1793856" cy="1192280"/>
          </a:xfrm>
          <a:prstGeom prst="rect">
            <a:avLst/>
          </a:prstGeom>
          <a:noFill/>
        </p:spPr>
      </p:pic>
      <p:pic>
        <p:nvPicPr>
          <p:cNvPr id="11" name="Picture 4" descr="https://timgsa.baidu.com/timg?image&amp;quality=80&amp;size=b9999_10000&amp;sec=1589347958676&amp;di=066076625b67d7f37a35cd4090a201ea&amp;imgtype=0&amp;src=http%3A%2F%2F7.pic.pc6.com%2Fup%2F2014-6%2F2014641733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670" y="3674754"/>
            <a:ext cx="999496" cy="999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57884" y="142859"/>
            <a:ext cx="2820977" cy="642942"/>
          </a:xfrm>
        </p:spPr>
        <p:txBody>
          <a:bodyPr/>
          <a:lstStyle/>
          <a:p>
            <a:r>
              <a:rPr altLang="en-US" dirty="0"/>
              <a:t>在线学习资源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08" y="714362"/>
            <a:ext cx="6858048" cy="3857652"/>
          </a:xfrm>
        </p:spPr>
        <p:txBody>
          <a:bodyPr/>
          <a:lstStyle/>
          <a:p>
            <a:r>
              <a:rPr lang="zh-CN" altLang="en-US" sz="2000" b="0" dirty="0">
                <a:latin typeface="微软雅黑" panose="020B0503020204020204" pitchFamily="34" charset="-122"/>
              </a:rPr>
              <a:t>中文网：</a:t>
            </a:r>
            <a:r>
              <a:rPr lang="en-US" altLang="zh-CN" sz="2000" b="0" dirty="0">
                <a:latin typeface="微软雅黑" panose="020B0503020204020204" pitchFamily="34" charset="-122"/>
                <a:hlinkClick r:id="rId2"/>
              </a:rPr>
              <a:t> https://www.w3school.com.cn/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r>
              <a:rPr lang="zh-CN" altLang="en-US" sz="2000" b="0" dirty="0">
                <a:latin typeface="微软雅黑" panose="020B0503020204020204" pitchFamily="34" charset="-122"/>
              </a:rPr>
              <a:t>英文原版镜像：</a:t>
            </a: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hlinkClick r:id="rId3"/>
              </a:rPr>
              <a:t>https://www.quanzhanketang.com/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</a:endParaRPr>
          </a:p>
          <a:p>
            <a:r>
              <a:rPr lang="zh-CN" altLang="en-US" sz="2000" b="0" dirty="0">
                <a:latin typeface="微软雅黑" panose="020B0503020204020204" pitchFamily="34" charset="-122"/>
              </a:rPr>
              <a:t>菜鸟教程： </a:t>
            </a:r>
            <a:r>
              <a:rPr lang="en-US" altLang="zh-CN" sz="2000" b="0" dirty="0">
                <a:latin typeface="微软雅黑" panose="020B0503020204020204" pitchFamily="34" charset="-122"/>
                <a:hlinkClick r:id="rId4"/>
              </a:rPr>
              <a:t>https://www.runoob.com/</a:t>
            </a: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</a:p>
          <a:p>
            <a:endParaRPr lang="en-US" altLang="zh-CN" sz="2000" b="0" dirty="0">
              <a:latin typeface="微软雅黑" panose="020B0503020204020204" pitchFamily="34" charset="-122"/>
            </a:endParaRPr>
          </a:p>
          <a:p>
            <a:r>
              <a:rPr lang="en-US" altLang="zh-CN" sz="2000" b="0" dirty="0" err="1">
                <a:latin typeface="微软雅黑" panose="020B0503020204020204" pitchFamily="34" charset="-122"/>
              </a:rPr>
              <a:t>jQuery</a:t>
            </a:r>
            <a:r>
              <a:rPr lang="en-US" altLang="zh-CN" sz="2000" b="0" dirty="0">
                <a:latin typeface="微软雅黑" panose="020B0503020204020204" pitchFamily="34" charset="-122"/>
              </a:rPr>
              <a:t> API </a:t>
            </a:r>
            <a:r>
              <a:rPr lang="zh-CN" altLang="en-US" sz="2000" b="0" dirty="0">
                <a:latin typeface="微软雅黑" panose="020B0503020204020204" pitchFamily="34" charset="-122"/>
              </a:rPr>
              <a:t>中文 </a:t>
            </a:r>
            <a:r>
              <a:rPr lang="en-US" altLang="zh-CN" sz="2000" b="0" dirty="0">
                <a:latin typeface="微软雅黑" panose="020B0503020204020204" pitchFamily="34" charset="-122"/>
                <a:hlinkClick r:id="rId5"/>
              </a:rPr>
              <a:t>https://www.jquery123.com/</a:t>
            </a: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</a:p>
          <a:p>
            <a:r>
              <a:rPr lang="en-US" altLang="zh-CN" sz="2000" b="0" dirty="0" err="1">
                <a:latin typeface="微软雅黑" panose="020B0503020204020204" pitchFamily="34" charset="-122"/>
              </a:rPr>
              <a:t>BootStrap</a:t>
            </a:r>
            <a:r>
              <a:rPr lang="zh-CN" altLang="en-US" sz="2000" b="0" dirty="0">
                <a:latin typeface="微软雅黑" panose="020B0503020204020204" pitchFamily="34" charset="-122"/>
              </a:rPr>
              <a:t>中文网：</a:t>
            </a: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hlinkClick r:id="rId6"/>
              </a:rPr>
              <a:t>https://www.bootcss.com/</a:t>
            </a: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</a:p>
          <a:p>
            <a:endParaRPr lang="en-US" altLang="zh-CN" sz="2000" b="0" dirty="0">
              <a:latin typeface="微软雅黑" panose="020B0503020204020204" pitchFamily="34" charset="-122"/>
            </a:endParaRPr>
          </a:p>
          <a:p>
            <a:r>
              <a:rPr lang="en-US" altLang="zh-CN" sz="2000" b="0" dirty="0">
                <a:latin typeface="微软雅黑" panose="020B0503020204020204" pitchFamily="34" charset="-122"/>
              </a:rPr>
              <a:t> Node.js</a:t>
            </a:r>
            <a:r>
              <a:rPr lang="zh-CN" altLang="en-US" sz="2000" b="0" dirty="0">
                <a:latin typeface="微软雅黑" panose="020B0503020204020204" pitchFamily="34" charset="-122"/>
              </a:rPr>
              <a:t>中文网 </a:t>
            </a:r>
            <a:r>
              <a:rPr lang="en-US" altLang="zh-CN" sz="2000" b="0" dirty="0">
                <a:latin typeface="微软雅黑" panose="020B0503020204020204" pitchFamily="34" charset="-122"/>
                <a:hlinkClick r:id="rId7"/>
              </a:rPr>
              <a:t>http://nodejs.cn/</a:t>
            </a: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</a:p>
          <a:p>
            <a:endParaRPr lang="en-US" altLang="zh-CN" sz="2000" b="0" dirty="0">
              <a:latin typeface="微软雅黑" panose="020B0503020204020204" pitchFamily="34" charset="-122"/>
            </a:endParaRPr>
          </a:p>
          <a:p>
            <a:r>
              <a:rPr lang="en-US" altLang="zh-CN" sz="2000" b="0" dirty="0" err="1">
                <a:latin typeface="微软雅黑" panose="020B0503020204020204" pitchFamily="34" charset="-122"/>
              </a:rPr>
              <a:t>Vue</a:t>
            </a: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zh-CN" altLang="en-US" sz="2000" b="0" dirty="0">
                <a:latin typeface="微软雅黑" panose="020B0503020204020204" pitchFamily="34" charset="-122"/>
              </a:rPr>
              <a:t>中文社区 </a:t>
            </a:r>
            <a:r>
              <a:rPr lang="en-US" altLang="zh-CN" sz="2000" b="0" dirty="0">
                <a:latin typeface="微软雅黑" panose="020B0503020204020204" pitchFamily="34" charset="-122"/>
                <a:hlinkClick r:id="rId8"/>
              </a:rPr>
              <a:t>https://doc.vue-js.com/v2/guide/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endParaRPr lang="zh-CN" altLang="en-US" sz="2000" b="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29698" name="AutoShape 2" descr="w3schools 原版国内镜像">
            <a:hlinkClick r:id="rId3" tooltip="w3schools 原版国内镜像"/>
          </p:cNvPr>
          <p:cNvSpPr>
            <a:spLocks noChangeAspect="1" noChangeArrowheads="1"/>
          </p:cNvSpPr>
          <p:nvPr/>
        </p:nvSpPr>
        <p:spPr bwMode="auto">
          <a:xfrm>
            <a:off x="3016250" y="-685800"/>
            <a:ext cx="2857500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628" y="768391"/>
            <a:ext cx="1428728" cy="30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5720" y="1142990"/>
            <a:ext cx="1785950" cy="28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4282" y="1857370"/>
            <a:ext cx="1857388" cy="24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0034" y="3620381"/>
            <a:ext cx="1020382" cy="59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2977918"/>
            <a:ext cx="1500198" cy="34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0" descr="https://timgsa.baidu.com/timg?image&amp;quality=80&amp;size=b9999_10000&amp;sec=1589348352683&amp;di=f71cd7f001bd9930ec0395b5aef178ce&amp;imgtype=0&amp;src=http%3A%2F%2Fimg2.imgtn.bdimg.com%2Fit%2Fu%3D1839412862%2C2791114446%26fm%3D214%26gp%3D0.jpg"/>
          <p:cNvPicPr>
            <a:picLocks noChangeAspect="1" noChangeArrowheads="1"/>
          </p:cNvPicPr>
          <p:nvPr/>
        </p:nvPicPr>
        <p:blipFill>
          <a:blip r:embed="rId14"/>
          <a:srcRect t="33972" b="37282"/>
          <a:stretch>
            <a:fillRect/>
          </a:stretch>
        </p:blipFill>
        <p:spPr bwMode="auto">
          <a:xfrm>
            <a:off x="285720" y="2500312"/>
            <a:ext cx="1357322" cy="435956"/>
          </a:xfrm>
          <a:prstGeom prst="rect">
            <a:avLst/>
          </a:prstGeom>
          <a:noFill/>
        </p:spPr>
      </p:pic>
      <p:pic>
        <p:nvPicPr>
          <p:cNvPr id="4104" name="Picture 8" descr="https://doc.vue-js.com/images/vue-logo.png">
            <a:hlinkClick r:id="rId15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42844" y="4114810"/>
            <a:ext cx="1857388" cy="742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t>14</a:t>
            </a:fld>
            <a:r>
              <a:rPr lang="en-US" altLang="zh-CN"/>
              <a:t>/41</a:t>
            </a:r>
            <a:endParaRPr lang="zh-CN" altLang="en-US" dirty="0"/>
          </a:p>
        </p:txBody>
      </p:sp>
      <p:pic>
        <p:nvPicPr>
          <p:cNvPr id="4099" name="Picture 3" descr="http://www.sztu.edu.cn/images/qq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6970" y="2143122"/>
            <a:ext cx="4437062" cy="295804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428596" y="843033"/>
            <a:ext cx="82868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z="4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学习软件安装和使用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44" y="214296"/>
            <a:ext cx="1677969" cy="523220"/>
          </a:xfrm>
        </p:spPr>
        <p:txBody>
          <a:bodyPr/>
          <a:lstStyle/>
          <a:p>
            <a:r>
              <a:rPr altLang="en-US" dirty="0"/>
              <a:t>课程说明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642924"/>
            <a:ext cx="8143932" cy="3857652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</a:rPr>
              <a:t>选修课</a:t>
            </a:r>
            <a:r>
              <a:rPr lang="zh-CN" altLang="en-US" sz="2000" b="0" dirty="0">
                <a:latin typeface="微软雅黑" panose="020B0503020204020204" pitchFamily="34" charset="-122"/>
              </a:rPr>
              <a:t>：学分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：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5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分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</a:rPr>
              <a:t>理论课和上机实践相结合</a:t>
            </a:r>
            <a:r>
              <a:rPr lang="zh-CN" altLang="en-US" sz="2000" b="0" dirty="0">
                <a:latin typeface="微软雅黑" panose="020B0503020204020204" pitchFamily="34" charset="-122"/>
              </a:rPr>
              <a:t>：每节课程理论讲解和上机实践大致各占 </a:t>
            </a:r>
            <a:r>
              <a:rPr lang="en-US" altLang="zh-CN" sz="2000" b="0" dirty="0">
                <a:latin typeface="微软雅黑" panose="020B0503020204020204" pitchFamily="34" charset="-122"/>
              </a:rPr>
              <a:t>50%</a:t>
            </a:r>
            <a:r>
              <a:rPr lang="zh-CN" altLang="en-US" sz="2000" b="0" dirty="0">
                <a:latin typeface="微软雅黑" panose="020B0503020204020204" pitchFamily="34" charset="-122"/>
              </a:rPr>
              <a:t>。统一安排在</a:t>
            </a:r>
            <a:r>
              <a:rPr lang="zh-CN" altLang="en-US" sz="2000" dirty="0">
                <a:latin typeface="微软雅黑" panose="020B0503020204020204" pitchFamily="34" charset="-122"/>
              </a:rPr>
              <a:t>电脑教室集中学习</a:t>
            </a:r>
            <a:r>
              <a:rPr lang="zh-CN" altLang="en-US" sz="2000" b="0" dirty="0">
                <a:latin typeface="微软雅黑" panose="020B0503020204020204" pitchFamily="34" charset="-122"/>
              </a:rPr>
              <a:t>。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</a:rPr>
              <a:t>课程内容：</a:t>
            </a:r>
            <a:r>
              <a:rPr lang="zh-CN" altLang="en-US" sz="2000" b="0" dirty="0">
                <a:latin typeface="微软雅黑" panose="020B0503020204020204" pitchFamily="34" charset="-122"/>
              </a:rPr>
              <a:t>首先学习最基础的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</a:rPr>
              <a:t>CSS3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</a:rPr>
              <a:t>JavaScript</a:t>
            </a:r>
            <a:r>
              <a:rPr lang="zh-CN" altLang="en-US" sz="2000" b="0" dirty="0">
                <a:latin typeface="微软雅黑" panose="020B0503020204020204" pitchFamily="34" charset="-122"/>
              </a:rPr>
              <a:t>基础知识； 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学习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</a:rPr>
              <a:t>jQuery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</a:rPr>
              <a:t>Bootstrape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000" b="0" dirty="0">
                <a:latin typeface="微软雅黑" panose="020B0503020204020204" pitchFamily="34" charset="-122"/>
              </a:rPr>
              <a:t>二个目前最流行的 </a:t>
            </a:r>
            <a:r>
              <a:rPr lang="en-US" altLang="zh-CN" sz="2000" b="0" dirty="0">
                <a:latin typeface="微软雅黑" panose="020B0503020204020204" pitchFamily="34" charset="-122"/>
              </a:rPr>
              <a:t>Web</a:t>
            </a:r>
            <a:r>
              <a:rPr lang="zh-CN" altLang="en-US" sz="2000" b="0" dirty="0">
                <a:latin typeface="微软雅黑" panose="020B0503020204020204" pitchFamily="34" charset="-122"/>
              </a:rPr>
              <a:t>前端框架。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</a:rPr>
              <a:t>考核与考试：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平时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成绩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50%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，期末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成绩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50%</a:t>
            </a:r>
            <a:r>
              <a:rPr lang="zh-CN" altLang="en-US" sz="2000" b="0" dirty="0">
                <a:latin typeface="微软雅黑" panose="020B0503020204020204" pitchFamily="34" charset="-122"/>
              </a:rPr>
              <a:t>。 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r>
              <a:rPr lang="zh-CN" altLang="en-US" sz="2000" b="0" dirty="0">
                <a:latin typeface="微软雅黑" panose="020B0503020204020204" pitchFamily="34" charset="-122"/>
              </a:rPr>
              <a:t>平时成绩包括：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考勤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5%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+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个人作业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5%+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展示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%+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课堂讨论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5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%+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实验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成绩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次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*6%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。期末：课程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论文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50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%</a:t>
            </a:r>
            <a:r>
              <a:rPr lang="zh-CN" altLang="en-US" sz="2000" b="0" dirty="0">
                <a:latin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0"/>
          <p:cNvSpPr>
            <a:spLocks noGrp="1" noChangeArrowheads="1"/>
          </p:cNvSpPr>
          <p:nvPr>
            <p:ph type="title"/>
          </p:nvPr>
        </p:nvSpPr>
        <p:spPr>
          <a:xfrm>
            <a:off x="4929190" y="71421"/>
            <a:ext cx="3963984" cy="571503"/>
          </a:xfrm>
        </p:spPr>
        <p:txBody>
          <a:bodyPr/>
          <a:lstStyle/>
          <a:p>
            <a:r>
              <a:rPr dirty="0"/>
              <a:t>什么是</a:t>
            </a:r>
            <a:r>
              <a:rPr lang="en-US" altLang="zh-CN" dirty="0"/>
              <a:t>Web</a:t>
            </a:r>
            <a:r>
              <a:rPr dirty="0"/>
              <a:t>前端和后端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500034" y="2857502"/>
            <a:ext cx="928694" cy="571504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HTML</a:t>
            </a:r>
            <a:endParaRPr lang="zh-CN" altLang="en-US" sz="1400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1571604" y="2857502"/>
            <a:ext cx="928694" cy="571504"/>
          </a:xfrm>
          <a:prstGeom prst="roundRect">
            <a:avLst/>
          </a:prstGeom>
          <a:solidFill>
            <a:srgbClr val="FFFF0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CSS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 bwMode="auto">
          <a:xfrm>
            <a:off x="2643174" y="2857502"/>
            <a:ext cx="1128714" cy="571504"/>
          </a:xfrm>
          <a:prstGeom prst="roundRect">
            <a:avLst/>
          </a:prstGeom>
          <a:solidFill>
            <a:srgbClr val="FFC00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JavaScript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4000496" y="2000246"/>
            <a:ext cx="150019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rot="10800000">
            <a:off x="4000496" y="3071816"/>
            <a:ext cx="150019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143372" y="2764039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HTML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285720" y="1142990"/>
            <a:ext cx="3714776" cy="2428892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 bwMode="auto">
          <a:xfrm>
            <a:off x="5286380" y="1071552"/>
            <a:ext cx="3571900" cy="2500330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39653" y="60988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3702" y="57148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pic>
        <p:nvPicPr>
          <p:cNvPr id="80900" name="Picture 4" descr="https://timgsa.baidu.com/timg?image&amp;quality=80&amp;size=b9999_10000&amp;sec=1589265946129&amp;di=10fbf3bb0afed1744ae009499916ca0d&amp;imgtype=0&amp;src=http%3A%2F%2Fimg2.imgtn.bdimg.com%2Fit%2Fu%3D177584137%2C1888016135%26fm%3D214%26gp%3D0.jpg"/>
          <p:cNvPicPr>
            <a:picLocks noChangeAspect="1" noChangeArrowheads="1"/>
          </p:cNvPicPr>
          <p:nvPr/>
        </p:nvPicPr>
        <p:blipFill>
          <a:blip r:embed="rId3" cstate="print"/>
          <a:srcRect l="23305" t="22650" r="24254" b="31464"/>
          <a:stretch>
            <a:fillRect/>
          </a:stretch>
        </p:blipFill>
        <p:spPr bwMode="auto">
          <a:xfrm>
            <a:off x="357158" y="1214429"/>
            <a:ext cx="816435" cy="714380"/>
          </a:xfrm>
          <a:prstGeom prst="rect">
            <a:avLst/>
          </a:prstGeom>
          <a:noFill/>
        </p:spPr>
      </p:pic>
      <p:pic>
        <p:nvPicPr>
          <p:cNvPr id="80904" name="Picture 8" descr="https://timgsa.baidu.com/timg?image&amp;quality=80&amp;size=b9999_10000&amp;sec=1589266202534&amp;di=fdb1684404c78da38c77afaf3450baf8&amp;imgtype=0&amp;src=http%3A%2F%2Fgss0.baidu.com%2F-vo3dSag_xI4khGko9WTAnF6hhy%2Fzhidao%2Fpic%2Fitem%2Fa9d3fd1f4134970a3df6b9ee99cad1c8a6865d6d.jpg"/>
          <p:cNvPicPr>
            <a:picLocks noChangeAspect="1" noChangeArrowheads="1"/>
          </p:cNvPicPr>
          <p:nvPr/>
        </p:nvPicPr>
        <p:blipFill>
          <a:blip r:embed="rId4" cstate="print"/>
          <a:srcRect l="24061" t="6264" r="23966" b="11799"/>
          <a:stretch>
            <a:fillRect/>
          </a:stretch>
        </p:blipFill>
        <p:spPr bwMode="auto">
          <a:xfrm>
            <a:off x="1285852" y="1214428"/>
            <a:ext cx="685812" cy="714380"/>
          </a:xfrm>
          <a:prstGeom prst="rect">
            <a:avLst/>
          </a:prstGeom>
          <a:noFill/>
        </p:spPr>
      </p:pic>
      <p:pic>
        <p:nvPicPr>
          <p:cNvPr id="80906" name="Picture 10" descr="https://timgsa.baidu.com/timg?image&amp;quality=80&amp;size=b9999_10000&amp;sec=1589266472561&amp;di=784f7680cf3aaf65ab53c16b63556853&amp;imgtype=0&amp;src=http%3A%2F%2Fimg.pconline.com.cn%2Fimages%2Fupload%2Fupc%2Ftx%2Fpcdlc%2F1511%2F13%2Fc0%2F15202193_15202193_144738860217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1214428"/>
            <a:ext cx="785818" cy="785818"/>
          </a:xfrm>
          <a:prstGeom prst="rect">
            <a:avLst/>
          </a:prstGeom>
          <a:noFill/>
        </p:spPr>
      </p:pic>
      <p:pic>
        <p:nvPicPr>
          <p:cNvPr id="80908" name="Picture 12" descr="https://timgsa.baidu.com/timg?image&amp;quality=80&amp;size=b9999_10000&amp;sec=1589266532160&amp;di=d140f61392e24aa24c52137d75966a64&amp;imgtype=0&amp;src=http%3A%2F%2Fswitching.com.tw%2Ffiles%2Fnews%2Fie_691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70" y="1214428"/>
            <a:ext cx="714380" cy="71438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4143372" y="1692469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HTTP </a:t>
            </a:r>
          </a:p>
        </p:txBody>
      </p:sp>
      <p:sp>
        <p:nvSpPr>
          <p:cNvPr id="39" name="圆柱形 38"/>
          <p:cNvSpPr/>
          <p:nvPr/>
        </p:nvSpPr>
        <p:spPr bwMode="auto">
          <a:xfrm>
            <a:off x="7715272" y="1571618"/>
            <a:ext cx="928694" cy="1285884"/>
          </a:xfrm>
          <a:prstGeom prst="can">
            <a:avLst/>
          </a:prstGeom>
          <a:solidFill>
            <a:schemeClr val="accent1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500694" y="1285866"/>
            <a:ext cx="914400" cy="2071702"/>
          </a:xfrm>
          <a:prstGeom prst="rect">
            <a:avLst/>
          </a:prstGeom>
          <a:solidFill>
            <a:srgbClr val="FFFF0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586558" y="1285866"/>
            <a:ext cx="914400" cy="2071702"/>
          </a:xfrm>
          <a:prstGeom prst="rect">
            <a:avLst/>
          </a:prstGeom>
          <a:solidFill>
            <a:srgbClr val="00B05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</a:p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JavaEE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2586030" y="2000246"/>
            <a:ext cx="1128714" cy="571504"/>
          </a:xfrm>
          <a:prstGeom prst="roundRect">
            <a:avLst/>
          </a:prstGeom>
          <a:solidFill>
            <a:schemeClr val="bg2">
              <a:lumMod val="90000"/>
            </a:schemeClr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jQuery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 bwMode="auto">
          <a:xfrm>
            <a:off x="1142976" y="2000246"/>
            <a:ext cx="1128714" cy="571504"/>
          </a:xfrm>
          <a:prstGeom prst="roundRect">
            <a:avLst/>
          </a:prstGeom>
          <a:solidFill>
            <a:schemeClr val="bg2">
              <a:lumMod val="90000"/>
            </a:schemeClr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BootStrap</a:t>
            </a:r>
            <a:endParaRPr lang="zh-CN" altLang="en-US" sz="1400" dirty="0"/>
          </a:p>
        </p:txBody>
      </p:sp>
      <p:sp>
        <p:nvSpPr>
          <p:cNvPr id="51" name="内容占位符 2"/>
          <p:cNvSpPr>
            <a:spLocks noGrp="1"/>
          </p:cNvSpPr>
          <p:nvPr>
            <p:ph idx="1"/>
          </p:nvPr>
        </p:nvSpPr>
        <p:spPr>
          <a:xfrm>
            <a:off x="212750" y="3714758"/>
            <a:ext cx="4359250" cy="1000132"/>
          </a:xfrm>
        </p:spPr>
        <p:txBody>
          <a:bodyPr/>
          <a:lstStyle/>
          <a:p>
            <a:r>
              <a:rPr lang="zh-CN" altLang="en-US" sz="1800" b="0" dirty="0"/>
              <a:t>网站的前台</a:t>
            </a:r>
            <a:r>
              <a:rPr lang="en-US" altLang="zh-CN" sz="1800" b="0" dirty="0"/>
              <a:t>UI</a:t>
            </a:r>
            <a:r>
              <a:rPr lang="zh-CN" altLang="en-US" sz="1800" b="0" dirty="0"/>
              <a:t>界面</a:t>
            </a:r>
          </a:p>
          <a:p>
            <a:r>
              <a:rPr lang="zh-CN" altLang="en-US" sz="1800" b="0" dirty="0"/>
              <a:t>运行在浏览器上，展现给用户的网页</a:t>
            </a:r>
          </a:p>
          <a:p>
            <a:r>
              <a:rPr lang="en-US" altLang="zh-CN" sz="1800" b="0" dirty="0"/>
              <a:t>HTML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CSS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JavaScript</a:t>
            </a:r>
            <a:r>
              <a:rPr lang="zh-CN" altLang="en-US" sz="1800" b="0" dirty="0"/>
              <a:t>三大技术</a:t>
            </a:r>
          </a:p>
        </p:txBody>
      </p:sp>
      <p:sp>
        <p:nvSpPr>
          <p:cNvPr id="52" name="内容占位符 2"/>
          <p:cNvSpPr txBox="1"/>
          <p:nvPr/>
        </p:nvSpPr>
        <p:spPr bwMode="auto">
          <a:xfrm>
            <a:off x="5284848" y="3714758"/>
            <a:ext cx="3573432" cy="100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与前端进行数据交互</a:t>
            </a:r>
            <a:endParaRPr lang="en-US" altLang="zh-CN" kern="0" dirty="0">
              <a:latin typeface="+mn-lt"/>
              <a:ea typeface="微软雅黑" panose="020B0503020204020204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网站数据保存和读取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业务逻辑的实现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6" y="142858"/>
            <a:ext cx="3678233" cy="523220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dirty="0"/>
              <a:t>前端开发三剑客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7762" y="44169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pic>
        <p:nvPicPr>
          <p:cNvPr id="82948" name="Picture 4" descr="https://timgsa.baidu.com/timg?image&amp;quality=80&amp;size=b9999_10000&amp;sec=1589529596745&amp;di=5327c0e66d6c49b843f70e4b4ae10211&amp;imgtype=0&amp;src=http%3A%2F%2Fbpic.588ku.com%2Felement_origin_min_pic%2F00%2F86%2F51%2F2456eb8bc0270d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071816"/>
            <a:ext cx="1285884" cy="1285884"/>
          </a:xfrm>
          <a:prstGeom prst="rect">
            <a:avLst/>
          </a:prstGeom>
          <a:noFill/>
        </p:spPr>
      </p:pic>
      <p:pic>
        <p:nvPicPr>
          <p:cNvPr id="82950" name="Picture 6" descr="https://timgsa.baidu.com/timg?image&amp;quality=80&amp;size=b9999_10000&amp;sec=1589529655842&amp;di=e1ec1821eced0836192a275c5efcfb18&amp;imgtype=0&amp;src=http%3A%2F%2Fimages.enet.com.cn%2Fegames%2Farticleimage%2F201112%2F2011122909222026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937093"/>
            <a:ext cx="1214446" cy="1252517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3854231" y="44169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10" name="矩形 9"/>
          <p:cNvSpPr/>
          <p:nvPr/>
        </p:nvSpPr>
        <p:spPr>
          <a:xfrm>
            <a:off x="6425999" y="44291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</a:p>
        </p:txBody>
      </p:sp>
      <p:pic>
        <p:nvPicPr>
          <p:cNvPr id="82956" name="Picture 12" descr="浅析nginx刚刚发布的JavaScript能力nginScript"/>
          <p:cNvPicPr>
            <a:picLocks noChangeAspect="1" noChangeArrowheads="1"/>
          </p:cNvPicPr>
          <p:nvPr/>
        </p:nvPicPr>
        <p:blipFill>
          <a:blip r:embed="rId4"/>
          <a:srcRect l="59006" t="9094" r="4370" b="11276"/>
          <a:stretch>
            <a:fillRect/>
          </a:stretch>
        </p:blipFill>
        <p:spPr bwMode="auto">
          <a:xfrm>
            <a:off x="6143636" y="2955341"/>
            <a:ext cx="1500198" cy="1402359"/>
          </a:xfrm>
          <a:prstGeom prst="rect">
            <a:avLst/>
          </a:prstGeom>
          <a:noFill/>
        </p:spPr>
      </p:pic>
      <p:pic>
        <p:nvPicPr>
          <p:cNvPr id="82958" name="Picture 14" descr="http://hbimg.b0.upaiyun.com/51f6133d64d43c37a517922cc5fd13fbc7db2b8bcb76-OpvolE_fw658"/>
          <p:cNvPicPr>
            <a:picLocks noChangeAspect="1" noChangeArrowheads="1"/>
          </p:cNvPicPr>
          <p:nvPr/>
        </p:nvPicPr>
        <p:blipFill>
          <a:blip r:embed="rId5"/>
          <a:srcRect l="54187"/>
          <a:stretch>
            <a:fillRect/>
          </a:stretch>
        </p:blipFill>
        <p:spPr bwMode="auto">
          <a:xfrm>
            <a:off x="857224" y="785800"/>
            <a:ext cx="1357322" cy="1925648"/>
          </a:xfrm>
          <a:prstGeom prst="rect">
            <a:avLst/>
          </a:prstGeom>
          <a:noFill/>
        </p:spPr>
      </p:pic>
      <p:pic>
        <p:nvPicPr>
          <p:cNvPr id="14" name="Picture 14" descr="http://hbimg.b0.upaiyun.com/51f6133d64d43c37a517922cc5fd13fbc7db2b8bcb76-OpvolE_fw658"/>
          <p:cNvPicPr>
            <a:picLocks noChangeAspect="1" noChangeArrowheads="1"/>
          </p:cNvPicPr>
          <p:nvPr/>
        </p:nvPicPr>
        <p:blipFill>
          <a:blip r:embed="rId5"/>
          <a:srcRect l="7895" r="44736"/>
          <a:stretch>
            <a:fillRect/>
          </a:stretch>
        </p:blipFill>
        <p:spPr bwMode="auto">
          <a:xfrm>
            <a:off x="3428992" y="1000114"/>
            <a:ext cx="1651012" cy="1857388"/>
          </a:xfrm>
          <a:prstGeom prst="rect">
            <a:avLst/>
          </a:prstGeom>
          <a:noFill/>
        </p:spPr>
      </p:pic>
      <p:pic>
        <p:nvPicPr>
          <p:cNvPr id="82962" name="Picture 18" descr="http://hbimg.b0.upaiyun.com/c88306587b85961085338e0dc0a4b34393fefca311d04-LkMqNS_fw65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6446" y="857238"/>
            <a:ext cx="2268997" cy="2062155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068149" y="6307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骨架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54231" y="6307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衣服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68875" y="7022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100354" name="Picture 2" descr="http://andrewembler.com/application/files/4814/3187/9931/twitter-bootstr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422093"/>
            <a:ext cx="1857388" cy="935607"/>
          </a:xfrm>
          <a:prstGeom prst="rect">
            <a:avLst/>
          </a:prstGeom>
          <a:noFill/>
        </p:spPr>
      </p:pic>
      <p:pic>
        <p:nvPicPr>
          <p:cNvPr id="100356" name="Picture 4" descr="http://5b0988e595225.cdn.sohucs.com/images/20180730/285687cbe830448ebe259b612c99b64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714362"/>
            <a:ext cx="2286016" cy="613321"/>
          </a:xfrm>
          <a:prstGeom prst="rect">
            <a:avLst/>
          </a:prstGeom>
          <a:noFill/>
        </p:spPr>
      </p:pic>
      <p:pic>
        <p:nvPicPr>
          <p:cNvPr id="100358" name="Picture 6" descr="http://www.suntop168.com/blog/zb_users/upload/2014/2/94C2CC98.gif"/>
          <p:cNvPicPr>
            <a:picLocks noChangeAspect="1" noChangeArrowheads="1"/>
          </p:cNvPicPr>
          <p:nvPr/>
        </p:nvPicPr>
        <p:blipFill>
          <a:blip r:embed="rId4"/>
          <a:srcRect l="15014" t="63627" r="18769"/>
          <a:stretch>
            <a:fillRect/>
          </a:stretch>
        </p:blipFill>
        <p:spPr bwMode="auto">
          <a:xfrm>
            <a:off x="214282" y="2074862"/>
            <a:ext cx="2286016" cy="854078"/>
          </a:xfrm>
          <a:prstGeom prst="rect">
            <a:avLst/>
          </a:prstGeom>
          <a:noFill/>
        </p:spPr>
      </p:pic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71736" y="642924"/>
            <a:ext cx="6286544" cy="1000132"/>
          </a:xfrm>
        </p:spPr>
        <p:txBody>
          <a:bodyPr/>
          <a:lstStyle/>
          <a:p>
            <a:r>
              <a:rPr lang="zh-CN" altLang="en-US" sz="1800" b="0" dirty="0"/>
              <a:t>一个</a:t>
            </a:r>
            <a:r>
              <a:rPr lang="zh-CN" alt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快速、简洁的</a:t>
            </a:r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zh-CN" alt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框架</a:t>
            </a:r>
            <a:r>
              <a:rPr lang="zh-CN" altLang="en-US" sz="1800" b="0" dirty="0"/>
              <a:t>。</a:t>
            </a:r>
            <a:endParaRPr lang="en-US" altLang="zh-CN" sz="1800" b="0" dirty="0"/>
          </a:p>
          <a:p>
            <a:r>
              <a:rPr lang="zh-CN" altLang="en-US" sz="1800" b="0" dirty="0"/>
              <a:t>设计宗旨是“</a:t>
            </a:r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write </a:t>
            </a:r>
            <a:r>
              <a:rPr lang="en-US" sz="1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Less，Do</a:t>
            </a:r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More</a:t>
            </a:r>
            <a:r>
              <a:rPr lang="en-US" sz="1800" b="0" dirty="0"/>
              <a:t>”，</a:t>
            </a:r>
            <a:r>
              <a:rPr lang="zh-CN" altLang="en-US" sz="1800" b="0" dirty="0"/>
              <a:t>即倡导写更少的代码，做更多的事情。</a:t>
            </a:r>
            <a:endParaRPr lang="en-US" altLang="zh-CN" sz="1800" b="0" dirty="0"/>
          </a:p>
          <a:p>
            <a:pPr>
              <a:buNone/>
            </a:pPr>
            <a:endParaRPr lang="zh-CN" altLang="en-US" sz="1800" b="0" dirty="0"/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2571736" y="1928808"/>
            <a:ext cx="6429420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是一个为</a:t>
            </a:r>
            <a:r>
              <a:rPr lang="zh-CN" altLang="en-US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微软雅黑" panose="020B0503020204020204" pitchFamily="34" charset="-122"/>
              </a:rPr>
              <a:t>触控优化</a:t>
            </a: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的框架，用于创建</a:t>
            </a:r>
            <a:r>
              <a:rPr lang="zh-CN" altLang="en-US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微软雅黑" panose="020B0503020204020204" pitchFamily="34" charset="-122"/>
              </a:rPr>
              <a:t>移动 </a:t>
            </a:r>
            <a:r>
              <a:rPr lang="en-US" altLang="zh-CN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微软雅黑" panose="020B0503020204020204" pitchFamily="34" charset="-122"/>
              </a:rPr>
              <a:t>web </a:t>
            </a:r>
            <a:r>
              <a:rPr lang="zh-CN" altLang="en-US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微软雅黑" panose="020B0503020204020204" pitchFamily="34" charset="-122"/>
              </a:rPr>
              <a:t>应用程序</a:t>
            </a: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。</a:t>
            </a:r>
            <a:endParaRPr lang="en-US" altLang="zh-CN" kern="0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适用于所有流行的</a:t>
            </a:r>
            <a:r>
              <a:rPr lang="zh-CN" altLang="en-US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微软雅黑" panose="020B0503020204020204" pitchFamily="34" charset="-122"/>
              </a:rPr>
              <a:t>智能手机和平板电脑。</a:t>
            </a:r>
            <a:endParaRPr lang="zh-CN" altLang="en-US" kern="0" dirty="0">
              <a:latin typeface="+mn-lt"/>
              <a:ea typeface="微软雅黑" panose="020B0503020204020204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使用 </a:t>
            </a:r>
            <a:r>
              <a:rPr lang="en-US" altLang="zh-CN" kern="0" dirty="0">
                <a:latin typeface="+mn-lt"/>
                <a:ea typeface="微软雅黑" panose="020B0503020204020204" pitchFamily="34" charset="-122"/>
              </a:rPr>
              <a:t>HTML5</a:t>
            </a: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+mn-lt"/>
                <a:ea typeface="微软雅黑" panose="020B0503020204020204" pitchFamily="34" charset="-122"/>
              </a:rPr>
              <a:t>CSS3</a:t>
            </a: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+mn-lt"/>
                <a:ea typeface="微软雅黑" panose="020B0503020204020204" pitchFamily="34" charset="-122"/>
              </a:rPr>
              <a:t>JavaScript </a:t>
            </a: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和 </a:t>
            </a:r>
            <a:r>
              <a:rPr lang="en-US" altLang="zh-CN" kern="0" dirty="0">
                <a:latin typeface="+mn-lt"/>
                <a:ea typeface="微软雅黑" panose="020B0503020204020204" pitchFamily="34" charset="-122"/>
              </a:rPr>
              <a:t>AJAX </a:t>
            </a: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，通过尽可能少的代码来完成对页面的布局。</a:t>
            </a:r>
          </a:p>
        </p:txBody>
      </p:sp>
      <p:sp>
        <p:nvSpPr>
          <p:cNvPr id="14" name="内容占位符 2"/>
          <p:cNvSpPr txBox="1"/>
          <p:nvPr/>
        </p:nvSpPr>
        <p:spPr bwMode="auto">
          <a:xfrm>
            <a:off x="2571736" y="3500444"/>
            <a:ext cx="6357982" cy="107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kern="0" dirty="0">
                <a:latin typeface="+mn-lt"/>
                <a:ea typeface="微软雅黑" panose="020B0503020204020204" pitchFamily="34" charset="-122"/>
              </a:rPr>
              <a:t>Bootstrap，</a:t>
            </a: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来自 </a:t>
            </a:r>
            <a:r>
              <a:rPr lang="en-US" kern="0" dirty="0">
                <a:latin typeface="+mn-lt"/>
                <a:ea typeface="微软雅黑" panose="020B0503020204020204" pitchFamily="34" charset="-122"/>
              </a:rPr>
              <a:t>Twitter，</a:t>
            </a: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是</a:t>
            </a:r>
            <a:r>
              <a:rPr lang="zh-CN" altLang="en-US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微软雅黑" panose="020B0503020204020204" pitchFamily="34" charset="-122"/>
              </a:rPr>
              <a:t>目前最受欢迎的前端框架</a:t>
            </a: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。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kern="0" dirty="0">
                <a:latin typeface="+mn-lt"/>
                <a:ea typeface="微软雅黑" panose="020B0503020204020204" pitchFamily="34" charset="-122"/>
              </a:rPr>
              <a:t>Bootstrap </a:t>
            </a: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基于 </a:t>
            </a:r>
            <a:r>
              <a:rPr lang="en-US" kern="0" dirty="0">
                <a:latin typeface="+mn-lt"/>
                <a:ea typeface="微软雅黑" panose="020B0503020204020204" pitchFamily="34" charset="-122"/>
              </a:rPr>
              <a:t>HTML、CSS、JAVASCRIPT </a:t>
            </a: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的，它简洁灵活，使得 </a:t>
            </a:r>
            <a:r>
              <a:rPr lang="en-US" kern="0" dirty="0">
                <a:latin typeface="+mn-lt"/>
                <a:ea typeface="微软雅黑" panose="020B0503020204020204" pitchFamily="34" charset="-122"/>
              </a:rPr>
              <a:t>Web </a:t>
            </a:r>
            <a:r>
              <a:rPr lang="zh-CN" altLang="en-US" kern="0" dirty="0">
                <a:latin typeface="+mn-lt"/>
                <a:ea typeface="微软雅黑" panose="020B0503020204020204" pitchFamily="34" charset="-122"/>
              </a:rPr>
              <a:t>开发更加快捷。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500694" y="142858"/>
            <a:ext cx="3249605" cy="523220"/>
          </a:xfrm>
        </p:spPr>
        <p:txBody>
          <a:bodyPr/>
          <a:lstStyle/>
          <a:p>
            <a:r>
              <a:rPr dirty="0"/>
              <a:t>基础</a:t>
            </a:r>
            <a:r>
              <a:rPr lang="en-US" altLang="zh-CN" dirty="0"/>
              <a:t>Web</a:t>
            </a:r>
            <a:r>
              <a:rPr dirty="0"/>
              <a:t>前端框架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119705"/>
            <a:ext cx="8215370" cy="523219"/>
          </a:xfrm>
        </p:spPr>
        <p:txBody>
          <a:bodyPr/>
          <a:lstStyle/>
          <a:p>
            <a:r>
              <a:rPr dirty="0"/>
              <a:t>什么是</a:t>
            </a:r>
            <a:r>
              <a:rPr lang="en-US" altLang="zh-CN" dirty="0"/>
              <a:t>Web</a:t>
            </a:r>
            <a:r>
              <a:rPr dirty="0"/>
              <a:t>全栈工程师（</a:t>
            </a:r>
            <a:r>
              <a:rPr lang="en-US" altLang="zh-CN" dirty="0"/>
              <a:t>Full Stack developer</a:t>
            </a:r>
            <a:r>
              <a:rPr dirty="0"/>
              <a:t>）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42844" y="1000114"/>
          <a:ext cx="4214842" cy="364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143404" y="2357436"/>
            <a:ext cx="4929190" cy="192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了解用户需求，进行产品设计、管理产品开发、通晓网站运营。 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、前端、后端、测试，样样精通。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、移动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、微信小程序，一网打尽。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做得了图，敲得了代码，还熟知前端、后端、数据库、第三方开发等的全面知识。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defRPr/>
            </a:pP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9256" y="928676"/>
            <a:ext cx="3500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全栈工程师是指掌握多种技能，胜任前端与后端，能利用多种技能独立完成产品的人。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 descr="https://timgsa.baidu.com/timg?image&amp;quality=80&amp;size=b9999_10000&amp;sec=1589789494675&amp;di=5f37650e1e4e71884c86554516b718c0&amp;imgtype=0&amp;src=http%3A%2F%2Fimg.18183.com%2Fuploads%2Fallimg%2F200312%2F287-200312135K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14810" y="1071552"/>
            <a:ext cx="1271138" cy="714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76" y="71421"/>
            <a:ext cx="4249737" cy="571503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dirty="0"/>
              <a:t>全栈学习路线图规划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214282" y="4143386"/>
            <a:ext cx="1785950" cy="714380"/>
          </a:xfrm>
          <a:prstGeom prst="roundRect">
            <a:avLst/>
          </a:prstGeom>
          <a:solidFill>
            <a:srgbClr val="EBF9EC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预科知识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214282" y="3020167"/>
            <a:ext cx="178595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前端基础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214282" y="1785932"/>
            <a:ext cx="1785950" cy="914400"/>
          </a:xfrm>
          <a:prstGeom prst="roundRect">
            <a:avLst/>
          </a:prstGeom>
          <a:solidFill>
            <a:srgbClr val="FFC00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</a:t>
            </a:r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214282" y="657218"/>
            <a:ext cx="1785950" cy="914400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高级开发</a:t>
            </a:r>
          </a:p>
        </p:txBody>
      </p:sp>
      <p:pic>
        <p:nvPicPr>
          <p:cNvPr id="81922" name="Picture 2" descr="https://ss3.bdstatic.com/70cFv8Sh_Q1YnxGkpoWK1HF6hhy/it/u=343205483,1447526770&amp;fm=26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143386"/>
            <a:ext cx="690562" cy="690562"/>
          </a:xfrm>
          <a:prstGeom prst="rect">
            <a:avLst/>
          </a:prstGeom>
          <a:noFill/>
        </p:spPr>
      </p:pic>
      <p:pic>
        <p:nvPicPr>
          <p:cNvPr id="81924" name="Picture 4" descr="https://timgsa.baidu.com/timg?image&amp;quality=80&amp;size=b9999_10000&amp;sec=1589347958676&amp;di=066076625b67d7f37a35cd4090a201ea&amp;imgtype=0&amp;src=http%3A%2F%2F7.pic.pc6.com%2Fup%2F2014-6%2F2014641733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4143386"/>
            <a:ext cx="714380" cy="714380"/>
          </a:xfrm>
          <a:prstGeom prst="rect">
            <a:avLst/>
          </a:prstGeom>
          <a:noFill/>
        </p:spPr>
      </p:pic>
      <p:pic>
        <p:nvPicPr>
          <p:cNvPr id="81928" name="Picture 8" descr="https://timgsa.baidu.com/timg?image&amp;quality=80&amp;size=b9999_10000&amp;sec=1589348251655&amp;di=56c00d093110a51f6b11edb3936729dc&amp;imgtype=0&amp;src=http%3A%2F%2Fimg.houxue.com%2FFileStore%2F74%2F016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3085889"/>
            <a:ext cx="1675446" cy="700307"/>
          </a:xfrm>
          <a:prstGeom prst="rect">
            <a:avLst/>
          </a:prstGeom>
          <a:noFill/>
        </p:spPr>
      </p:pic>
      <p:pic>
        <p:nvPicPr>
          <p:cNvPr id="81930" name="Picture 10" descr="https://timgsa.baidu.com/timg?image&amp;quality=80&amp;size=b9999_10000&amp;sec=1589348352683&amp;di=f71cd7f001bd9930ec0395b5aef178ce&amp;imgtype=0&amp;src=http%3A%2F%2Fimg2.imgtn.bdimg.com%2Fit%2Fu%3D1839412862%2C2791114446%26fm%3D214%26gp%3D0.jpg"/>
          <p:cNvPicPr>
            <a:picLocks noChangeAspect="1" noChangeArrowheads="1"/>
          </p:cNvPicPr>
          <p:nvPr/>
        </p:nvPicPr>
        <p:blipFill>
          <a:blip r:embed="rId5"/>
          <a:srcRect t="33972" b="37282"/>
          <a:stretch>
            <a:fillRect/>
          </a:stretch>
        </p:blipFill>
        <p:spPr bwMode="auto">
          <a:xfrm>
            <a:off x="4143372" y="3207364"/>
            <a:ext cx="1357322" cy="435956"/>
          </a:xfrm>
          <a:prstGeom prst="rect">
            <a:avLst/>
          </a:prstGeom>
          <a:noFill/>
        </p:spPr>
      </p:pic>
      <p:pic>
        <p:nvPicPr>
          <p:cNvPr id="81948" name="Picture 28" descr="https://timgsa.baidu.com/timg?image&amp;quality=80&amp;size=b9999_10000&amp;sec=1589349786535&amp;di=5db247fce58817a70920aed863656cc4&amp;imgtype=0&amp;src=http%3A%2F%2Fwx1.sinaimg.cn%2Fcrop.152.0.907.509.1000%2F006CcH6gly1fo0swoymtej30xr0e6q4g.jpg"/>
          <p:cNvPicPr>
            <a:picLocks noChangeAspect="1" noChangeArrowheads="1"/>
          </p:cNvPicPr>
          <p:nvPr/>
        </p:nvPicPr>
        <p:blipFill>
          <a:blip r:embed="rId6" cstate="print"/>
          <a:srcRect t="9892" b="20867"/>
          <a:stretch>
            <a:fillRect/>
          </a:stretch>
        </p:blipFill>
        <p:spPr bwMode="auto">
          <a:xfrm>
            <a:off x="2214546" y="928676"/>
            <a:ext cx="1285884" cy="500066"/>
          </a:xfrm>
          <a:prstGeom prst="rect">
            <a:avLst/>
          </a:prstGeom>
          <a:noFill/>
        </p:spPr>
      </p:pic>
      <p:pic>
        <p:nvPicPr>
          <p:cNvPr id="81954" name="Picture 34" descr="https://timgsa.baidu.com/timg?image&amp;quality=80&amp;size=b9999_10000&amp;sec=1589350075961&amp;di=c9543f7ce60f46d5afcbd0f38c5d9168&amp;imgtype=0&amp;src=http%3A%2F%2Fimgbjsxt.oss-cn-shanghai.aliyuncs.com%2Fuploadfile%2F2016%2F0912%2F2016091205002980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43306" y="785800"/>
            <a:ext cx="1500198" cy="844230"/>
          </a:xfrm>
          <a:prstGeom prst="rect">
            <a:avLst/>
          </a:prstGeom>
          <a:noFill/>
        </p:spPr>
      </p:pic>
      <p:pic>
        <p:nvPicPr>
          <p:cNvPr id="81956" name="Picture 36" descr="https://timgsa.baidu.com/timg?image&amp;quality=80&amp;size=b9999_10000&amp;sec=1589350287830&amp;di=35f855e791ec766cbed04d639166f082&amp;imgtype=0&amp;src=http%3A%2F%2Fpic2.zhimg.com%2Fv2-e3f9f5f051fc851aef94bc91b9f0f5b1_1200x50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768" y="3071816"/>
            <a:ext cx="1571636" cy="785818"/>
          </a:xfrm>
          <a:prstGeom prst="rect">
            <a:avLst/>
          </a:prstGeom>
          <a:noFill/>
        </p:spPr>
      </p:pic>
      <p:pic>
        <p:nvPicPr>
          <p:cNvPr id="81958" name="Picture 38" descr="https://timgsa.baidu.com/timg?image&amp;quality=80&amp;size=b9999_10000&amp;sec=1589350344785&amp;di=66d5251e1b6f9a794c45d47a012f2db7&amp;imgtype=0&amp;src=http%3A%2F%2Fimg.zdnet.com.cn%2F4%2F302%2FliRgU1PSEDqWI_600.png%3Frand%3D1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57707" y="857238"/>
            <a:ext cx="1500309" cy="582620"/>
          </a:xfrm>
          <a:prstGeom prst="rect">
            <a:avLst/>
          </a:prstGeom>
          <a:noFill/>
        </p:spPr>
      </p:pic>
      <p:pic>
        <p:nvPicPr>
          <p:cNvPr id="81960" name="Picture 40" descr="https://timgsa.baidu.com/timg?image&amp;quality=80&amp;size=b9999_10000&amp;sec=1589350469310&amp;di=0429ab33c493a8d3c3c57a403d838d2c&amp;imgtype=0&amp;src=http%3A%2F%2Fa2.att.hudong.com%2F84%2F69%2F01300543754469145826699372684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5984" y="1857370"/>
            <a:ext cx="1857388" cy="785818"/>
          </a:xfrm>
          <a:prstGeom prst="rect">
            <a:avLst/>
          </a:prstGeom>
          <a:noFill/>
        </p:spPr>
      </p:pic>
      <p:pic>
        <p:nvPicPr>
          <p:cNvPr id="81962" name="Picture 42" descr="https://timgsa.baidu.com/timg?image&amp;quality=80&amp;size=b9999_10000&amp;sec=1589350528641&amp;di=6583bf010b118efb5660f37e6d4f7036&amp;imgtype=0&amp;src=http%3A%2F%2Fwww.duohl.com%2FUploads%2F201708%2F599e7a53a8b6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15206" y="1750866"/>
            <a:ext cx="1357322" cy="749446"/>
          </a:xfrm>
          <a:prstGeom prst="rect">
            <a:avLst/>
          </a:prstGeom>
          <a:noFill/>
        </p:spPr>
      </p:pic>
      <p:pic>
        <p:nvPicPr>
          <p:cNvPr id="81964" name="Picture 44" descr="https://timgsa.baidu.com/timg?image&amp;quality=80&amp;size=b9999_10000&amp;sec=1589350593151&amp;di=5fc0ceddaac2b535309cedd8097c685e&amp;imgtype=0&amp;src=http%3A%2F%2Fwww.uml.org.cn%2Fsjjm%2Fimages%2F201404281001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72330" y="2571750"/>
            <a:ext cx="1571636" cy="523878"/>
          </a:xfrm>
          <a:prstGeom prst="rect">
            <a:avLst/>
          </a:prstGeom>
          <a:noFill/>
        </p:spPr>
      </p:pic>
      <p:pic>
        <p:nvPicPr>
          <p:cNvPr id="81966" name="Picture 46" descr="https://ss3.bdstatic.com/70cFv8Sh_Q1YnxGkpoWK1HF6hhy/it/u=3148263595,2673588162&amp;fm=26&amp;gp=0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500694" y="3071816"/>
            <a:ext cx="1476385" cy="681408"/>
          </a:xfrm>
          <a:prstGeom prst="rect">
            <a:avLst/>
          </a:prstGeom>
          <a:noFill/>
        </p:spPr>
      </p:pic>
      <p:pic>
        <p:nvPicPr>
          <p:cNvPr id="81970" name="Picture 50" descr="https://timgsa.baidu.com/timg?image&amp;quality=80&amp;size=b9999_10000&amp;sec=1589351334991&amp;di=c8908bdf46e7e62d05d8772929a7f844&amp;imgtype=0&amp;src=http%3A%2F%2Ftu.ossfiles.cn%3A9186%2Fgroup1%2FM00%2F12%2F7F%2FrBgIBlxzWTrUuZ4GAAH2Nyp1eeM207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248" y="1785932"/>
            <a:ext cx="928694" cy="928694"/>
          </a:xfrm>
          <a:prstGeom prst="rect">
            <a:avLst/>
          </a:prstGeom>
          <a:noFill/>
        </p:spPr>
      </p:pic>
      <p:pic>
        <p:nvPicPr>
          <p:cNvPr id="3" name="Picture 2" descr="https://timgsa.baidu.com/timg?image&amp;quality=80&amp;size=b9999_10000&amp;sec=1589542034520&amp;di=4e548eda18bd01c32d4fd4847d9dccf9&amp;imgtype=0&amp;src=http%3A%2F%2F5b0988e595225.cdn.sohucs.com%2Fimages%2F20170921%2Faf84fdec66d243aabafd9cc1e2aceaff.jpe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357818" y="1857370"/>
            <a:ext cx="1312318" cy="906466"/>
          </a:xfrm>
          <a:prstGeom prst="rect">
            <a:avLst/>
          </a:prstGeom>
          <a:noFill/>
        </p:spPr>
      </p:pic>
      <p:sp>
        <p:nvSpPr>
          <p:cNvPr id="26" name="矩形 25"/>
          <p:cNvSpPr/>
          <p:nvPr/>
        </p:nvSpPr>
        <p:spPr bwMode="auto">
          <a:xfrm>
            <a:off x="6929454" y="1785932"/>
            <a:ext cx="2071702" cy="2286016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https://timgsa.baidu.com/timg?image&amp;quality=80&amp;size=b9999_10000&amp;sec=1589546089540&amp;di=b2d66a1de7e04cd1f330362e06f765d1&amp;imgtype=0&amp;src=http%3A%2F%2Fwww.yiyongtong.com%2Fuploads%2Fallimg%2F171205%2F0Z91421D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86" y="1214428"/>
            <a:ext cx="3717828" cy="375430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7818" y="71421"/>
            <a:ext cx="3606795" cy="642941"/>
          </a:xfrm>
        </p:spPr>
        <p:txBody>
          <a:bodyPr/>
          <a:lstStyle/>
          <a:p>
            <a:r>
              <a:rPr dirty="0"/>
              <a:t>移动端</a:t>
            </a:r>
            <a:r>
              <a:rPr lang="en-US" altLang="zh-CN" dirty="0"/>
              <a:t>Web</a:t>
            </a:r>
            <a:r>
              <a:rPr altLang="en-US" dirty="0"/>
              <a:t>开发技术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8" name="Picture 50" descr="https://timgsa.baidu.com/timg?image&amp;quality=80&amp;size=b9999_10000&amp;sec=1589351334991&amp;di=c8908bdf46e7e62d05d8772929a7f844&amp;imgtype=0&amp;src=http%3A%2F%2Ftu.ossfiles.cn%3A9186%2Fgroup1%2FM00%2F12%2F7F%2FrBgIBlxzWTrUuZ4GAAH2Nyp1eeM2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571486"/>
            <a:ext cx="1071570" cy="1071570"/>
          </a:xfrm>
          <a:prstGeom prst="rect">
            <a:avLst/>
          </a:prstGeom>
          <a:noFill/>
        </p:spPr>
      </p:pic>
      <p:pic>
        <p:nvPicPr>
          <p:cNvPr id="80900" name="Picture 4" descr="https://timgsa.baidu.com/timg?image&amp;quality=80&amp;size=b9999_10000&amp;sec=1589546741287&amp;di=a62f477c8c0c62f1a3bcfb3ba1bafda0&amp;imgtype=0&amp;src=http%3A%2F%2Fimage.woshipm.com%2Fwp-files%2F2014%2F12%2F907f2ff9d9f3a8c202d3dd210a10c8b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6" y="1652603"/>
            <a:ext cx="4676798" cy="3133725"/>
          </a:xfrm>
          <a:prstGeom prst="rect">
            <a:avLst/>
          </a:prstGeom>
          <a:noFill/>
        </p:spPr>
      </p:pic>
      <p:pic>
        <p:nvPicPr>
          <p:cNvPr id="80902" name="Picture 6" descr="https://timgsa.baidu.com/timg?image&amp;quality=80&amp;size=b9999_10000&amp;sec=1589547032598&amp;di=5891c4d1cdebcf73f9d7f2958e4a93c1&amp;imgtype=0&amp;src=http%3A%2F%2Fwww.timsion.com%2Fuploadfile%2F2016%2F0116%2F2016011605345142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671630"/>
            <a:ext cx="1643074" cy="10428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4678" y="71420"/>
            <a:ext cx="5678497" cy="523220"/>
          </a:xfrm>
        </p:spPr>
        <p:txBody>
          <a:bodyPr/>
          <a:lstStyle/>
          <a:p>
            <a:r>
              <a:rPr dirty="0"/>
              <a:t>基于</a:t>
            </a:r>
            <a:r>
              <a:rPr lang="en-US" altLang="zh-CN" dirty="0"/>
              <a:t>Node.js</a:t>
            </a:r>
            <a:r>
              <a:rPr dirty="0"/>
              <a:t>的典型</a:t>
            </a:r>
            <a:r>
              <a:rPr lang="en-US" altLang="zh-CN" dirty="0"/>
              <a:t>Web</a:t>
            </a:r>
            <a:r>
              <a:rPr dirty="0"/>
              <a:t>全栈架构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1604" y="642924"/>
            <a:ext cx="7572428" cy="1357322"/>
          </a:xfrm>
        </p:spPr>
        <p:txBody>
          <a:bodyPr/>
          <a:lstStyle/>
          <a:p>
            <a:pPr latinLnBrk="1"/>
            <a:r>
              <a:rPr lang="zh-CN" altLang="en-US" sz="1800" b="0" dirty="0">
                <a:latin typeface="微软雅黑" panose="020B0503020204020204" pitchFamily="34" charset="-122"/>
              </a:rPr>
              <a:t>简单的说 </a:t>
            </a:r>
            <a:r>
              <a:rPr lang="en-US" sz="1800" b="0" dirty="0">
                <a:latin typeface="微软雅黑" panose="020B0503020204020204" pitchFamily="34" charset="-122"/>
              </a:rPr>
              <a:t>Node.js </a:t>
            </a:r>
            <a:r>
              <a:rPr lang="zh-CN" altLang="en-US" sz="1800" b="0" dirty="0">
                <a:latin typeface="微软雅黑" panose="020B0503020204020204" pitchFamily="34" charset="-122"/>
              </a:rPr>
              <a:t>就是运行在服务端的 </a:t>
            </a:r>
            <a:r>
              <a:rPr lang="en-US" sz="1800" b="0" dirty="0">
                <a:latin typeface="微软雅黑" panose="020B0503020204020204" pitchFamily="34" charset="-122"/>
              </a:rPr>
              <a:t>JavaScript。</a:t>
            </a:r>
          </a:p>
          <a:p>
            <a:pPr latinLnBrk="1"/>
            <a:r>
              <a:rPr lang="en-US" sz="1800" b="0" dirty="0">
                <a:latin typeface="微软雅黑" panose="020B0503020204020204" pitchFamily="34" charset="-122"/>
              </a:rPr>
              <a:t>Node.js </a:t>
            </a:r>
            <a:r>
              <a:rPr lang="zh-CN" altLang="en-US" sz="1800" b="0" dirty="0">
                <a:latin typeface="微软雅黑" panose="020B0503020204020204" pitchFamily="34" charset="-122"/>
              </a:rPr>
              <a:t>是一个基于</a:t>
            </a:r>
            <a:r>
              <a:rPr lang="en-US" sz="1800" b="0" dirty="0">
                <a:latin typeface="微软雅黑" panose="020B0503020204020204" pitchFamily="34" charset="-122"/>
              </a:rPr>
              <a:t>Chrome JavaScript </a:t>
            </a:r>
            <a:r>
              <a:rPr lang="zh-CN" altLang="en-US" sz="1800" b="0" dirty="0">
                <a:latin typeface="微软雅黑" panose="020B0503020204020204" pitchFamily="34" charset="-122"/>
              </a:rPr>
              <a:t>运行时建立的一个平台。</a:t>
            </a:r>
            <a:endParaRPr lang="en-US" altLang="zh-CN" sz="1800" b="0" dirty="0">
              <a:latin typeface="微软雅黑" panose="020B0503020204020204" pitchFamily="34" charset="-122"/>
            </a:endParaRPr>
          </a:p>
          <a:p>
            <a:pPr latinLnBrk="1"/>
            <a:r>
              <a:rPr lang="en-US" sz="1800" b="0" dirty="0">
                <a:latin typeface="微软雅黑" panose="020B0503020204020204" pitchFamily="34" charset="-122"/>
              </a:rPr>
              <a:t>Node.js</a:t>
            </a:r>
            <a:r>
              <a:rPr lang="zh-CN" altLang="en-US" sz="1800" b="0" dirty="0">
                <a:latin typeface="微软雅黑" panose="020B0503020204020204" pitchFamily="34" charset="-122"/>
              </a:rPr>
              <a:t>是一个事件驱动</a:t>
            </a:r>
            <a:r>
              <a:rPr lang="en-US" sz="1800" b="0" dirty="0">
                <a:latin typeface="微软雅黑" panose="020B0503020204020204" pitchFamily="34" charset="-122"/>
              </a:rPr>
              <a:t>I/O</a:t>
            </a:r>
            <a:r>
              <a:rPr lang="zh-CN" altLang="en-US" sz="1800" b="0" dirty="0">
                <a:latin typeface="微软雅黑" panose="020B0503020204020204" pitchFamily="34" charset="-122"/>
              </a:rPr>
              <a:t>服务端</a:t>
            </a:r>
            <a:r>
              <a:rPr lang="en-US" sz="1800" b="0" dirty="0">
                <a:latin typeface="微软雅黑" panose="020B0503020204020204" pitchFamily="34" charset="-122"/>
              </a:rPr>
              <a:t>JavaScript</a:t>
            </a:r>
            <a:r>
              <a:rPr lang="zh-CN" altLang="en-US" sz="1800" b="0" dirty="0">
                <a:latin typeface="微软雅黑" panose="020B0503020204020204" pitchFamily="34" charset="-122"/>
              </a:rPr>
              <a:t>环境，基于</a:t>
            </a:r>
            <a:r>
              <a:rPr lang="en-US" sz="1800" b="0" dirty="0">
                <a:latin typeface="微软雅黑" panose="020B0503020204020204" pitchFamily="34" charset="-122"/>
              </a:rPr>
              <a:t>Google</a:t>
            </a:r>
            <a:r>
              <a:rPr lang="zh-CN" altLang="en-US" sz="1800" b="0" dirty="0">
                <a:latin typeface="微软雅黑" panose="020B0503020204020204" pitchFamily="34" charset="-122"/>
              </a:rPr>
              <a:t>的</a:t>
            </a:r>
            <a:r>
              <a:rPr lang="en-US" sz="1800" b="0" dirty="0">
                <a:latin typeface="微软雅黑" panose="020B0503020204020204" pitchFamily="34" charset="-122"/>
              </a:rPr>
              <a:t>V8</a:t>
            </a:r>
            <a:r>
              <a:rPr lang="zh-CN" altLang="en-US" sz="1800" b="0" dirty="0">
                <a:latin typeface="微软雅黑" panose="020B0503020204020204" pitchFamily="34" charset="-122"/>
              </a:rPr>
              <a:t>引擎，</a:t>
            </a:r>
            <a:r>
              <a:rPr lang="en-US" sz="1800" b="0" dirty="0">
                <a:latin typeface="微软雅黑" panose="020B0503020204020204" pitchFamily="34" charset="-122"/>
              </a:rPr>
              <a:t>V8</a:t>
            </a:r>
            <a:r>
              <a:rPr lang="zh-CN" altLang="en-US" sz="1800" b="0" dirty="0">
                <a:latin typeface="微软雅黑" panose="020B0503020204020204" pitchFamily="34" charset="-122"/>
              </a:rPr>
              <a:t>引擎执行</a:t>
            </a:r>
            <a:r>
              <a:rPr lang="en-US" sz="1800" b="0" dirty="0" err="1">
                <a:latin typeface="微软雅黑" panose="020B0503020204020204" pitchFamily="34" charset="-122"/>
              </a:rPr>
              <a:t>Javascript</a:t>
            </a:r>
            <a:r>
              <a:rPr lang="zh-CN" altLang="en-US" sz="1800" b="0" dirty="0">
                <a:latin typeface="微软雅黑" panose="020B0503020204020204" pitchFamily="34" charset="-122"/>
              </a:rPr>
              <a:t>的速度非常快，性能非常好。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7" name="Picture 36" descr="https://timgsa.baidu.com/timg?image&amp;quality=80&amp;size=b9999_10000&amp;sec=1589350287830&amp;di=35f855e791ec766cbed04d639166f082&amp;imgtype=0&amp;src=http%3A%2F%2Fpic2.zhimg.com%2Fv2-e3f9f5f051fc851aef94bc91b9f0f5b1_1200x5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8"/>
            <a:ext cx="1357322" cy="678661"/>
          </a:xfrm>
          <a:prstGeom prst="rect">
            <a:avLst/>
          </a:prstGeom>
          <a:noFill/>
        </p:spPr>
      </p:pic>
      <p:sp>
        <p:nvSpPr>
          <p:cNvPr id="6146" name="AutoShape 2" descr="https://img.mp.itc.cn/q_70,c_zoom,w_640/upload/20170725/b1bdcdcd9ccc463089f0db271f3aaf01_th.webp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8" name="AutoShape 4" descr="http://img4.imgtn.bdimg.com/it/u=432189017,3394426799&amp;fm=26&amp;gp=0.jpg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57422" y="4572014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MEAN</a:t>
            </a:r>
            <a:r>
              <a:rPr lang="zh-CN" altLang="en-US" dirty="0"/>
              <a:t>（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ongoDB-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xpress-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ngularJS-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ode.js</a:t>
            </a:r>
            <a:r>
              <a:rPr lang="zh-CN" altLang="en-US" dirty="0"/>
              <a:t>）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93106"/>
            <a:ext cx="5786478" cy="230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全屏显示(16:9)</PresentationFormat>
  <Paragraphs>140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黑体</vt:lpstr>
      <vt:lpstr>楷体_GB2312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模板</vt:lpstr>
      <vt:lpstr>web应用开发</vt:lpstr>
      <vt:lpstr>课程说明</vt:lpstr>
      <vt:lpstr>什么是Web前端和后端</vt:lpstr>
      <vt:lpstr>Web前端开发三剑客</vt:lpstr>
      <vt:lpstr>基础Web前端框架</vt:lpstr>
      <vt:lpstr>什么是Web全栈工程师（Full Stack developer）</vt:lpstr>
      <vt:lpstr>Web全栈学习路线图规划</vt:lpstr>
      <vt:lpstr>移动端Web开发技术</vt:lpstr>
      <vt:lpstr>基于Node.js的典型Web全栈架构</vt:lpstr>
      <vt:lpstr>Node.js实现淘宝前端与后端的彻底分离</vt:lpstr>
      <vt:lpstr>Web前端三大主流框架</vt:lpstr>
      <vt:lpstr>Web前端开发工具</vt:lpstr>
      <vt:lpstr>在线学习资源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Lenovo</cp:lastModifiedBy>
  <cp:revision>1267</cp:revision>
  <dcterms:created xsi:type="dcterms:W3CDTF">2023-03-01T11:00:32Z</dcterms:created>
  <dcterms:modified xsi:type="dcterms:W3CDTF">2023-09-04T14:59:41Z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C8737B164B39B0082A29FF63FAE683D8</vt:lpwstr>
  </property>
  <property fmtid="{D5CDD505-2E9C-101B-9397-08002B2CF9AE}" pid="3" name="KSOProductBuildVer">
    <vt:lpwstr>2052-5.1.1.7676</vt:lpwstr>
  </property>
</Properties>
</file>