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YOLO-V8 Powered Blind Man’s Guide</a:t>
            </a:r>
          </a:p>
        </p:txBody>
      </p:sp>
      <p:sp>
        <p:nvSpPr>
          <p:cNvPr id="3" name="Subtitle 2"/>
          <p:cNvSpPr>
            <a:spLocks noGrp="1"/>
          </p:cNvSpPr>
          <p:nvPr>
            <p:ph type="subTitle" idx="1"/>
          </p:nvPr>
        </p:nvSpPr>
        <p:spPr/>
        <p:txBody>
          <a:bodyPr/>
          <a:lstStyle/>
          <a:p>
            <a:r>
              <a:t>An AI-Based Wheelchair Navigation System Using the QIDK Kit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 and Future Work</a:t>
            </a:r>
          </a:p>
        </p:txBody>
      </p:sp>
      <p:sp>
        <p:nvSpPr>
          <p:cNvPr id="3" name="Content Placeholder 2"/>
          <p:cNvSpPr>
            <a:spLocks noGrp="1"/>
          </p:cNvSpPr>
          <p:nvPr>
            <p:ph idx="1"/>
          </p:nvPr>
        </p:nvSpPr>
        <p:spPr/>
        <p:txBody>
          <a:bodyPr/>
          <a:lstStyle/>
          <a:p>
            <a:r>
              <a:t>This project demonstrates how AI, object detection, and sensor technology can be combined to assist individuals with disabilities. Future improvements may include integrating additional sensors for enhanced obstacle detection, and expanding the color and object recognition capabilities.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Initial Plan: YOLOv8 Integration &amp; Red Object Detection</a:t>
            </a:r>
          </a:p>
        </p:txBody>
      </p:sp>
      <p:sp>
        <p:nvSpPr>
          <p:cNvPr id="3" name="Content Placeholder 2"/>
          <p:cNvSpPr>
            <a:spLocks noGrp="1"/>
          </p:cNvSpPr>
          <p:nvPr>
            <p:ph idx="1"/>
          </p:nvPr>
        </p:nvSpPr>
        <p:spPr/>
        <p:txBody>
          <a:bodyPr/>
          <a:lstStyle/>
          <a:p>
            <a:r>
              <a:t>Our original plan for implementing the system was based on these core steps:</a:t>
            </a:r>
          </a:p>
          <a:p>
            <a:r>
              <a:t>• Loaded the pre-trained YOLOv8 model for segmentation and configured it for real-time object detection.</a:t>
            </a:r>
          </a:p>
          <a:p>
            <a:r>
              <a:t>• Adjusted confidence and IOU thresholds for reliable detection during live video processing.</a:t>
            </a:r>
          </a:p>
          <a:p>
            <a:r>
              <a:t>• Detected red objects using HSV color segmentation and applied a binary mask for isolation.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Initial Plan: Masking, Centroid Calculation, and Webcam Integration</a:t>
            </a:r>
          </a:p>
        </p:txBody>
      </p:sp>
      <p:sp>
        <p:nvSpPr>
          <p:cNvPr id="3" name="Content Placeholder 2"/>
          <p:cNvSpPr>
            <a:spLocks noGrp="1"/>
          </p:cNvSpPr>
          <p:nvPr>
            <p:ph idx="1"/>
          </p:nvPr>
        </p:nvSpPr>
        <p:spPr/>
        <p:txBody>
          <a:bodyPr/>
          <a:lstStyle/>
          <a:p>
            <a:r>
              <a:t>• Created a semi-transparent black mask to cover detected red objects in the live feed.</a:t>
            </a:r>
          </a:p>
          <a:p>
            <a:r>
              <a:t>• Applied morphological operations to clean up segmentation and calculated object centroids.</a:t>
            </a:r>
          </a:p>
          <a:p>
            <a:r>
              <a:t>• Implemented line-drawing from frame center to centroid and dynamically updated as objects moved.</a:t>
            </a:r>
          </a:p>
          <a:p>
            <a:r>
              <a:t>• Integrated the solution with a webcam feed for real-time object detection and continuous testing.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This project leverages the YOLO-V8 object detection model to create a navigation system for a blind man using a wheelchair. With the QIDK kit, the model detects obstacles and guides the wheelchair safely through them.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YOLO-V8 Model Overview</a:t>
            </a:r>
          </a:p>
        </p:txBody>
      </p:sp>
      <p:sp>
        <p:nvSpPr>
          <p:cNvPr id="3" name="Content Placeholder 2"/>
          <p:cNvSpPr>
            <a:spLocks noGrp="1"/>
          </p:cNvSpPr>
          <p:nvPr>
            <p:ph idx="1"/>
          </p:nvPr>
        </p:nvSpPr>
        <p:spPr/>
        <p:txBody>
          <a:bodyPr/>
          <a:lstStyle/>
          <a:p>
            <a:r>
              <a:t>YOLO (You Only Look Once) is a real-time object detection model. Version 8 (YOLO-V8) is one of the latest iterations, providing higher accuracy and faster processing speeds. It is ideal for recognizing objects like colors and obstacles in real-time.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Color Detection Mechanism</a:t>
            </a:r>
          </a:p>
        </p:txBody>
      </p:sp>
      <p:sp>
        <p:nvSpPr>
          <p:cNvPr id="3" name="Content Placeholder 2"/>
          <p:cNvSpPr>
            <a:spLocks noGrp="1"/>
          </p:cNvSpPr>
          <p:nvPr>
            <p:ph idx="1"/>
          </p:nvPr>
        </p:nvSpPr>
        <p:spPr/>
        <p:txBody>
          <a:bodyPr/>
          <a:lstStyle/>
          <a:p>
            <a:r>
              <a:t>• The model recognizes the colors red and blue.</a:t>
            </a:r>
          </a:p>
          <a:p>
            <a:r>
              <a:t>• Blue on both sides (left and right) signals the wheelchair can move in both directions.</a:t>
            </a:r>
          </a:p>
          <a:p>
            <a:r>
              <a:t>• Blue on the left and red on the right means it can only move left.</a:t>
            </a:r>
          </a:p>
          <a:p>
            <a:r>
              <a:t>• Red on the left and blue on the right means it can only move right.</a:t>
            </a:r>
          </a:p>
          <a:p>
            <a:r>
              <a:t>• No blue or red indicates the wheelchair has reached a dead-end.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Obstacle Detection &amp; Avoidance</a:t>
            </a:r>
          </a:p>
        </p:txBody>
      </p:sp>
      <p:sp>
        <p:nvSpPr>
          <p:cNvPr id="3" name="Content Placeholder 2"/>
          <p:cNvSpPr>
            <a:spLocks noGrp="1"/>
          </p:cNvSpPr>
          <p:nvPr>
            <p:ph idx="1"/>
          </p:nvPr>
        </p:nvSpPr>
        <p:spPr/>
        <p:txBody>
          <a:bodyPr/>
          <a:lstStyle/>
          <a:p>
            <a:r>
              <a:t>When neither blue nor red colors are detected, the YOLO-V8 model identifies obstacles by placing bounding boxes around them. These boxes help define the boundaries of obstacles, allowing for precise maneuvering in narrow spaces.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Pre-recorded Voice Prompts</a:t>
            </a:r>
          </a:p>
        </p:txBody>
      </p:sp>
      <p:sp>
        <p:nvSpPr>
          <p:cNvPr id="3" name="Content Placeholder 2"/>
          <p:cNvSpPr>
            <a:spLocks noGrp="1"/>
          </p:cNvSpPr>
          <p:nvPr>
            <p:ph idx="1"/>
          </p:nvPr>
        </p:nvSpPr>
        <p:spPr/>
        <p:txBody>
          <a:bodyPr/>
          <a:lstStyle/>
          <a:p>
            <a:r>
              <a:t>• The system uses pre-recorded voice instructions to assist the user.</a:t>
            </a:r>
          </a:p>
          <a:p>
            <a:r>
              <a:t>• When the model detects left or right movement, voice prompts guide the user on which direction to take.</a:t>
            </a:r>
          </a:p>
          <a:p>
            <a:r>
              <a:t>• This enhances the overall accessibility and ease of use for a blind person.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QIDK Kit and Hardware Integration</a:t>
            </a:r>
          </a:p>
        </p:txBody>
      </p:sp>
      <p:sp>
        <p:nvSpPr>
          <p:cNvPr id="3" name="Content Placeholder 2"/>
          <p:cNvSpPr>
            <a:spLocks noGrp="1"/>
          </p:cNvSpPr>
          <p:nvPr>
            <p:ph idx="1"/>
          </p:nvPr>
        </p:nvSpPr>
        <p:spPr/>
        <p:txBody>
          <a:bodyPr/>
          <a:lstStyle/>
          <a:p>
            <a:r>
              <a:t>The QIDK kit integrates sensors and microcontrollers to enable communication between the YOLO-V8 model and the wheelchair. It allows real-time processing and feedback to ensure smooth and accurate movement in response to the model’s color detection.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