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18"/>
  </p:notesMasterIdLst>
  <p:sldIdLst>
    <p:sldId id="256" r:id="rId3"/>
    <p:sldId id="257" r:id="rId4"/>
    <p:sldId id="258" r:id="rId5"/>
    <p:sldId id="266" r:id="rId6"/>
    <p:sldId id="262" r:id="rId7"/>
    <p:sldId id="267" r:id="rId8"/>
    <p:sldId id="269" r:id="rId9"/>
    <p:sldId id="270" r:id="rId10"/>
    <p:sldId id="271" r:id="rId11"/>
    <p:sldId id="264" r:id="rId12"/>
    <p:sldId id="265" r:id="rId13"/>
    <p:sldId id="274" r:id="rId14"/>
    <p:sldId id="273" r:id="rId15"/>
    <p:sldId id="27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3200" b="0" u="none" strike="noStrike">
                <a:solidFill>
                  <a:schemeClr val="dk1"/>
                </a:solidFill>
                <a:uFillTx/>
                <a:latin typeface="Arial"/>
              </a:rPr>
              <a:t>Click to move the slide</a:t>
            </a:r>
          </a:p>
        </p:txBody>
      </p:sp>
      <p:sp>
        <p:nvSpPr>
          <p:cNvPr id="17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u="none" strike="noStrike">
                <a:solidFill>
                  <a:srgbClr val="000000"/>
                </a:solidFill>
                <a:uFillTx/>
                <a:latin typeface="Arial"/>
              </a:rPr>
              <a:t>Click to edit the notes format</a:t>
            </a:r>
          </a:p>
        </p:txBody>
      </p:sp>
      <p:sp>
        <p:nvSpPr>
          <p:cNvPr id="17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u="none" strike="noStrike">
                <a:solidFill>
                  <a:srgbClr val="000000"/>
                </a:solidFill>
                <a:uFillTx/>
                <a:latin typeface="Times New Roman"/>
              </a:rPr>
              <a:t>&lt;header&gt;</a:t>
            </a:r>
          </a:p>
        </p:txBody>
      </p:sp>
      <p:sp>
        <p:nvSpPr>
          <p:cNvPr id="173" name="PlaceHolder 4"/>
          <p:cNvSpPr>
            <a:spLocks noGrp="1"/>
          </p:cNvSpPr>
          <p:nvPr>
            <p:ph type="dt" idx="69"/>
          </p:nvPr>
        </p:nvSpPr>
        <p:spPr>
          <a:xfrm>
            <a:off x="4278960" y="0"/>
            <a:ext cx="3280680" cy="534240"/>
          </a:xfrm>
          <a:prstGeom prst="rect">
            <a:avLst/>
          </a:prstGeom>
          <a:noFill/>
          <a:ln w="0">
            <a:noFill/>
          </a:ln>
        </p:spPr>
        <p:txBody>
          <a:bodyPr lIns="0" tIns="0" rIns="0" bIns="0" anchor="t">
            <a:noAutofit/>
          </a:bodyPr>
          <a:lstStyle>
            <a:lvl1pPr indent="0" algn="r">
              <a:buNone/>
              <a:defRPr lang="en-IN" sz="1400" b="0" u="none" strike="noStrike">
                <a:solidFill>
                  <a:srgbClr val="000000"/>
                </a:solidFill>
                <a:uFillTx/>
                <a:latin typeface="Times New Roman"/>
              </a:defRPr>
            </a:lvl1pPr>
          </a:lstStyle>
          <a:p>
            <a:pPr indent="0" algn="r">
              <a:buNone/>
            </a:pPr>
            <a:r>
              <a:rPr lang="en-IN" sz="1400" b="0" u="none" strike="noStrike">
                <a:solidFill>
                  <a:srgbClr val="000000"/>
                </a:solidFill>
                <a:uFillTx/>
                <a:latin typeface="Times New Roman"/>
              </a:rPr>
              <a:t>&lt;date/time&gt;</a:t>
            </a:r>
          </a:p>
        </p:txBody>
      </p:sp>
      <p:sp>
        <p:nvSpPr>
          <p:cNvPr id="174" name="PlaceHolder 5"/>
          <p:cNvSpPr>
            <a:spLocks noGrp="1"/>
          </p:cNvSpPr>
          <p:nvPr>
            <p:ph type="ftr" idx="70"/>
          </p:nvPr>
        </p:nvSpPr>
        <p:spPr>
          <a:xfrm>
            <a:off x="0" y="10157400"/>
            <a:ext cx="3280680" cy="534240"/>
          </a:xfrm>
          <a:prstGeom prst="rect">
            <a:avLst/>
          </a:prstGeom>
          <a:noFill/>
          <a:ln w="0">
            <a:noFill/>
          </a:ln>
        </p:spPr>
        <p:txBody>
          <a:bodyPr lIns="0" tIns="0" rIns="0" bIns="0" anchor="b">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&lt;footer&gt;</a:t>
            </a:r>
          </a:p>
        </p:txBody>
      </p:sp>
      <p:sp>
        <p:nvSpPr>
          <p:cNvPr id="175" name="PlaceHolder 6"/>
          <p:cNvSpPr>
            <a:spLocks noGrp="1"/>
          </p:cNvSpPr>
          <p:nvPr>
            <p:ph type="sldNum" idx="71"/>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u="none" strike="noStrike">
                <a:solidFill>
                  <a:srgbClr val="000000"/>
                </a:solidFill>
                <a:uFillTx/>
                <a:latin typeface="Times New Roman"/>
              </a:defRPr>
            </a:lvl1pPr>
          </a:lstStyle>
          <a:p>
            <a:pPr indent="0" algn="r">
              <a:buNone/>
            </a:pPr>
            <a:fld id="{82F34ED4-1AB6-4477-AD43-AE0218366233}" type="slidenum">
              <a:rPr lang="en-IN" sz="1400" b="0" u="none" strike="noStrike">
                <a:solidFill>
                  <a:srgbClr val="000000"/>
                </a:solidFill>
                <a:uFillTx/>
                <a:latin typeface="Times New Roman"/>
              </a:rPr>
              <a:t>‹#›</a:t>
            </a:fld>
            <a:endParaRPr lang="en-IN"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1143000" y="685800"/>
            <a:ext cx="4572000" cy="3429000"/>
          </a:xfrm>
          <a:prstGeom prst="rect">
            <a:avLst/>
          </a:prstGeom>
          <a:ln w="0">
            <a:noFill/>
          </a:ln>
        </p:spPr>
      </p:sp>
      <p:sp>
        <p:nvSpPr>
          <p:cNvPr id="196" name="PlaceHolder 2"/>
          <p:cNvSpPr>
            <a:spLocks noGrp="1"/>
          </p:cNvSpPr>
          <p:nvPr>
            <p:ph type="body"/>
          </p:nvPr>
        </p:nvSpPr>
        <p:spPr>
          <a:xfrm>
            <a:off x="685800" y="4343400"/>
            <a:ext cx="5486040" cy="4114440"/>
          </a:xfrm>
          <a:prstGeom prst="rect">
            <a:avLst/>
          </a:prstGeom>
          <a:noFill/>
          <a:ln w="0">
            <a:noFill/>
          </a:ln>
        </p:spPr>
        <p:txBody>
          <a:bodyPr lIns="91440" tIns="45720" rIns="91440" bIns="45720" anchor="t">
            <a:normAutofit/>
          </a:bodyPr>
          <a:lstStyle/>
          <a:p>
            <a:pPr marL="216000" indent="-216000">
              <a:buNone/>
            </a:pPr>
            <a:endParaRPr lang="en-IN" sz="1800" b="0" u="none" strike="noStrike">
              <a:solidFill>
                <a:srgbClr val="000000"/>
              </a:solidFill>
              <a:uFillTx/>
              <a:latin typeface="Arial"/>
            </a:endParaRPr>
          </a:p>
        </p:txBody>
      </p:sp>
      <p:sp>
        <p:nvSpPr>
          <p:cNvPr id="197" name="PlaceHolder 3"/>
          <p:cNvSpPr>
            <a:spLocks noGrp="1"/>
          </p:cNvSpPr>
          <p:nvPr>
            <p:ph type="dt" idx="72"/>
          </p:nvPr>
        </p:nvSpPr>
        <p:spPr>
          <a:xfrm>
            <a:off x="3884760" y="0"/>
            <a:ext cx="2971440" cy="456840"/>
          </a:xfrm>
          <a:prstGeom prst="rect">
            <a:avLst/>
          </a:prstGeom>
          <a:noFill/>
          <a:ln w="0">
            <a:noFill/>
          </a:ln>
        </p:spPr>
        <p:txBody>
          <a:bodyPr lIns="91440" tIns="45720" rIns="91440" bIns="45720" anchor="t">
            <a:noAutofit/>
          </a:bodyPr>
          <a:lstStyle>
            <a:lvl1pPr indent="0" algn="r">
              <a:lnSpc>
                <a:spcPct val="100000"/>
              </a:lnSpc>
              <a:buNone/>
              <a:defRPr lang="en-US" sz="1200" b="0" u="none" strike="noStrike">
                <a:solidFill>
                  <a:schemeClr val="dk1"/>
                </a:solidFill>
                <a:uFillTx/>
                <a:latin typeface="+mn-lt"/>
                <a:ea typeface="+mn-ea"/>
              </a:defRPr>
            </a:lvl1pPr>
          </a:lstStyle>
          <a:p>
            <a:pPr indent="0" algn="r">
              <a:lnSpc>
                <a:spcPct val="100000"/>
              </a:lnSpc>
              <a:buNone/>
            </a:pPr>
            <a:fld id="{134D80E3-47CC-491A-9F59-A9BC80FD455D}" type="datetime3">
              <a:rPr lang="en-US" sz="1200" b="0" u="none" strike="noStrike">
                <a:solidFill>
                  <a:schemeClr val="dk1"/>
                </a:solidFill>
                <a:uFillTx/>
                <a:latin typeface="+mn-lt"/>
                <a:ea typeface="+mn-ea"/>
              </a:rPr>
              <a:t>15 November 2024</a:t>
            </a:fld>
            <a:endParaRPr lang="en-IN" sz="1200" b="0" u="none" strike="noStrike">
              <a:solidFill>
                <a:srgbClr val="000000"/>
              </a:solidFill>
              <a:uFillTx/>
              <a:latin typeface="Times New Roman"/>
            </a:endParaRPr>
          </a:p>
        </p:txBody>
      </p:sp>
      <p:sp>
        <p:nvSpPr>
          <p:cNvPr id="198" name="PlaceHolder 4"/>
          <p:cNvSpPr>
            <a:spLocks noGrp="1"/>
          </p:cNvSpPr>
          <p:nvPr>
            <p:ph type="ftr" idx="73"/>
          </p:nvPr>
        </p:nvSpPr>
        <p:spPr>
          <a:xfrm>
            <a:off x="0" y="8685360"/>
            <a:ext cx="2971440" cy="456840"/>
          </a:xfrm>
          <a:prstGeom prst="rect">
            <a:avLst/>
          </a:prstGeom>
          <a:noFill/>
          <a:ln w="0">
            <a:noFill/>
          </a:ln>
        </p:spPr>
        <p:txBody>
          <a:bodyPr lIns="91440" tIns="45720" rIns="91440" bIns="45720" anchor="b">
            <a:noAutofit/>
          </a:bodyPr>
          <a:lstStyle>
            <a:lvl1pPr indent="0">
              <a:lnSpc>
                <a:spcPct val="100000"/>
              </a:lnSpc>
              <a:buNone/>
              <a:defRPr lang="en-US" sz="1200" b="0" u="none" strike="noStrike">
                <a:solidFill>
                  <a:schemeClr val="dk1"/>
                </a:solidFill>
                <a:uFillTx/>
                <a:latin typeface="+mn-lt"/>
                <a:ea typeface="+mn-ea"/>
              </a:defRPr>
            </a:lvl1pPr>
          </a:lstStyle>
          <a:p>
            <a:pPr indent="0">
              <a:lnSpc>
                <a:spcPct val="100000"/>
              </a:lnSpc>
              <a:buNone/>
            </a:pPr>
            <a:r>
              <a:rPr lang="en-US" sz="1200" b="0" u="none" strike="noStrike">
                <a:solidFill>
                  <a:schemeClr val="dk1"/>
                </a:solidFill>
                <a:uFillTx/>
                <a:latin typeface="+mn-lt"/>
                <a:ea typeface="+mn-ea"/>
              </a:rPr>
              <a:t>1-59</a:t>
            </a:r>
            <a:endParaRPr lang="en-IN" sz="1200" b="0" u="none" strike="noStrike">
              <a:solidFill>
                <a:srgbClr val="000000"/>
              </a:solidFill>
              <a:uFillTx/>
              <a:latin typeface="Times New Roman"/>
            </a:endParaRPr>
          </a:p>
        </p:txBody>
      </p:sp>
      <p:sp>
        <p:nvSpPr>
          <p:cNvPr id="199" name="PlaceHolder 5"/>
          <p:cNvSpPr>
            <a:spLocks noGrp="1"/>
          </p:cNvSpPr>
          <p:nvPr>
            <p:ph type="sldNum" idx="74"/>
          </p:nvPr>
        </p:nvSpPr>
        <p:spPr>
          <a:xfrm>
            <a:off x="3884760" y="8685360"/>
            <a:ext cx="2971440" cy="456840"/>
          </a:xfrm>
          <a:prstGeom prst="rect">
            <a:avLst/>
          </a:prstGeom>
          <a:noFill/>
          <a:ln w="0">
            <a:noFill/>
          </a:ln>
        </p:spPr>
        <p:txBody>
          <a:bodyPr lIns="91440" tIns="45720" rIns="91440" bIns="45720" numCol="1" spcCol="0" anchor="b">
            <a:noAutofit/>
          </a:bodyPr>
          <a:lstStyle>
            <a:lvl1pPr indent="0" algn="r">
              <a:lnSpc>
                <a:spcPct val="100000"/>
              </a:lnSpc>
              <a:buNone/>
              <a:defRPr lang="en-US" sz="1200" b="0" u="none" strike="noStrike">
                <a:solidFill>
                  <a:schemeClr val="dk1"/>
                </a:solidFill>
                <a:uFillTx/>
                <a:latin typeface="Calibri"/>
                <a:ea typeface="+mn-ea"/>
              </a:defRPr>
            </a:lvl1pPr>
          </a:lstStyle>
          <a:p>
            <a:pPr indent="0" algn="r">
              <a:lnSpc>
                <a:spcPct val="100000"/>
              </a:lnSpc>
              <a:buNone/>
            </a:pPr>
            <a:fld id="{19EEACFF-C894-4FAD-9179-5CF9D8836297}" type="slidenum">
              <a:rPr lang="en-US" sz="1200" b="0" u="none" strike="noStrike">
                <a:solidFill>
                  <a:schemeClr val="dk1"/>
                </a:solidFill>
                <a:uFillTx/>
                <a:latin typeface="Calibri"/>
                <a:ea typeface="+mn-ea"/>
              </a:rPr>
              <a:t>1</a:t>
            </a:fld>
            <a:endParaRPr lang="en-IN"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704880"/>
            <a:ext cx="8229240" cy="1142640"/>
          </a:xfrm>
          <a:prstGeom prst="rect">
            <a:avLst/>
          </a:prstGeom>
          <a:noFill/>
          <a:ln w="0">
            <a:noFill/>
          </a:ln>
        </p:spPr>
        <p:txBody>
          <a:bodyPr lIns="0" tIns="0" rIns="0" bIns="0" anchor="ctr">
            <a:noAutofit/>
          </a:bodyPr>
          <a:lstStyle/>
          <a:p>
            <a:pPr indent="0">
              <a:buNone/>
            </a:pPr>
            <a:endParaRPr lang="en-US" sz="3200" b="0" u="none" strike="noStrike">
              <a:solidFill>
                <a:schemeClr val="dk1"/>
              </a:solidFill>
              <a:uFillTx/>
              <a:latin typeface="Arial"/>
            </a:endParaRPr>
          </a:p>
        </p:txBody>
      </p:sp>
      <p:sp>
        <p:nvSpPr>
          <p:cNvPr id="5" name="PlaceHolder 2"/>
          <p:cNvSpPr>
            <a:spLocks noGrp="1"/>
          </p:cNvSpPr>
          <p:nvPr>
            <p:ph type="subTitle"/>
          </p:nvPr>
        </p:nvSpPr>
        <p:spPr>
          <a:xfrm>
            <a:off x="457200" y="1935000"/>
            <a:ext cx="8229240" cy="438912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704880"/>
            <a:ext cx="8229240" cy="1142640"/>
          </a:xfrm>
          <a:prstGeom prst="rect">
            <a:avLst/>
          </a:prstGeom>
          <a:noFill/>
          <a:ln w="0">
            <a:noFill/>
          </a:ln>
        </p:spPr>
        <p:txBody>
          <a:bodyPr lIns="0" tIns="0" rIns="0" bIns="0" anchor="ctr">
            <a:noAutofit/>
          </a:bodyPr>
          <a:lstStyle/>
          <a:p>
            <a:pPr indent="0">
              <a:buNone/>
            </a:pPr>
            <a:endParaRPr lang="en-US" sz="3200" b="0" u="none" strike="noStrike">
              <a:solidFill>
                <a:schemeClr val="dk1"/>
              </a:solidFill>
              <a:uFillTx/>
              <a:latin typeface="Arial"/>
            </a:endParaRPr>
          </a:p>
        </p:txBody>
      </p:sp>
      <p:sp>
        <p:nvSpPr>
          <p:cNvPr id="22" name="PlaceHolder 2"/>
          <p:cNvSpPr>
            <a:spLocks noGrp="1"/>
          </p:cNvSpPr>
          <p:nvPr>
            <p:ph/>
          </p:nvPr>
        </p:nvSpPr>
        <p:spPr>
          <a:xfrm>
            <a:off x="457200" y="1935000"/>
            <a:ext cx="8229240" cy="4389120"/>
          </a:xfrm>
          <a:prstGeom prst="rect">
            <a:avLst/>
          </a:prstGeom>
          <a:noFill/>
          <a:ln w="0">
            <a:noFill/>
          </a:ln>
        </p:spPr>
        <p:txBody>
          <a:bodyPr lIns="0" tIns="0" rIns="0" bIns="0" anchor="t">
            <a:normAutofit/>
          </a:bodyPr>
          <a:lstStyle/>
          <a:p>
            <a:pPr indent="0">
              <a:spcBef>
                <a:spcPts val="1417"/>
              </a:spcBef>
              <a:buNone/>
            </a:pPr>
            <a:endParaRPr lang="en-US" sz="2000" b="0" u="none" strike="noStrike">
              <a:solidFill>
                <a:schemeClr val="dk1"/>
              </a:solidFill>
              <a:uFillTx/>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dt" idx="9"/>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33520" y="1371600"/>
            <a:ext cx="7851240" cy="1828440"/>
          </a:xfrm>
          <a:prstGeom prst="rect">
            <a:avLst/>
          </a:prstGeom>
          <a:noFill/>
          <a:ln w="9360">
            <a:noFill/>
          </a:ln>
        </p:spPr>
        <p:txBody>
          <a:bodyPr lIns="0" tIns="0" rIns="18360" bIns="0" numCol="1" spcCol="0" anchor="b">
            <a:normAutofit/>
          </a:bodyPr>
          <a:lstStyle/>
          <a:p>
            <a:pPr indent="0" algn="r">
              <a:lnSpc>
                <a:spcPct val="100000"/>
              </a:lnSpc>
              <a:buNone/>
            </a:pPr>
            <a:r>
              <a:rPr lang="en-US" sz="5600" b="1" u="none" strike="noStrike">
                <a:solidFill>
                  <a:schemeClr val="accent3">
                    <a:tint val="90000"/>
                  </a:schemeClr>
                </a:solidFill>
                <a:uFillTx/>
                <a:latin typeface="Arial"/>
              </a:rPr>
              <a:t>Click to edit Master title style</a:t>
            </a:r>
            <a:endParaRPr lang="en-US" sz="5600" b="0" u="none" strike="noStrike">
              <a:solidFill>
                <a:schemeClr val="dk1"/>
              </a:solidFill>
              <a:uFillTx/>
              <a:latin typeface="Arial"/>
            </a:endParaRPr>
          </a:p>
        </p:txBody>
      </p:sp>
      <p:sp>
        <p:nvSpPr>
          <p:cNvPr id="5" name="PlaceHolder 2"/>
          <p:cNvSpPr>
            <a:spLocks noGrp="1"/>
          </p:cNvSpPr>
          <p:nvPr>
            <p:ph type="dt" idx="1"/>
          </p:nvPr>
        </p:nvSpPr>
        <p:spPr>
          <a:xfrm>
            <a:off x="457200" y="6356520"/>
            <a:ext cx="2133360" cy="364680"/>
          </a:xfrm>
          <a:prstGeom prst="rect">
            <a:avLst/>
          </a:prstGeom>
          <a:noFill/>
          <a:ln w="0">
            <a:noFill/>
          </a:ln>
        </p:spPr>
        <p:txBody>
          <a:bodyPr lIns="0" tIns="0" rIns="0" bIns="0" anchor="b">
            <a:noAutofit/>
          </a:bodyPr>
          <a:lstStyle>
            <a:lvl1pPr indent="0">
              <a:lnSpc>
                <a:spcPct val="100000"/>
              </a:lnSpc>
              <a:buNone/>
              <a:defRPr lang="en-US" sz="1000" b="0" u="none" strike="noStrike">
                <a:solidFill>
                  <a:schemeClr val="dk1"/>
                </a:solidFill>
                <a:uFillTx/>
                <a:latin typeface="Arial"/>
              </a:defRPr>
            </a:lvl1pPr>
          </a:lstStyle>
          <a:p>
            <a:pPr indent="0">
              <a:lnSpc>
                <a:spcPct val="100000"/>
              </a:lnSpc>
              <a:buNone/>
            </a:pPr>
            <a:r>
              <a:rPr lang="en-US" sz="1000" b="0" u="none" strike="noStrike">
                <a:solidFill>
                  <a:schemeClr val="dk1"/>
                </a:solidFill>
                <a:uFillTx/>
                <a:latin typeface="Arial"/>
              </a:rPr>
              <a:t>&lt;date/time&gt;</a:t>
            </a:r>
            <a:endParaRPr lang="en-IN" sz="1000" b="0" u="none" strike="noStrike">
              <a:solidFill>
                <a:srgbClr val="000000"/>
              </a:solidFill>
              <a:uFillTx/>
              <a:latin typeface="Times New Roman"/>
            </a:endParaRPr>
          </a:p>
        </p:txBody>
      </p:sp>
      <p:sp>
        <p:nvSpPr>
          <p:cNvPr id="2" name="PlaceHolder 3"/>
          <p:cNvSpPr>
            <a:spLocks noGrp="1"/>
          </p:cNvSpPr>
          <p:nvPr>
            <p:ph type="ftr" idx="2"/>
          </p:nvPr>
        </p:nvSpPr>
        <p:spPr>
          <a:xfrm>
            <a:off x="7238880" y="6477120"/>
            <a:ext cx="1447560" cy="380520"/>
          </a:xfrm>
          <a:prstGeom prst="rect">
            <a:avLst/>
          </a:prstGeom>
          <a:noFill/>
          <a:ln w="0">
            <a:noFill/>
          </a:ln>
        </p:spPr>
        <p:txBody>
          <a:bodyPr lIns="90000" tIns="45000" rIns="90000" bIns="45000" anchor="t">
            <a:noAutofit/>
          </a:bodyPr>
          <a:lstStyle>
            <a:lvl1pPr indent="0">
              <a:lnSpc>
                <a:spcPct val="100000"/>
              </a:lnSpc>
              <a:buNone/>
              <a:defRPr lang="en-US" sz="1400" b="0" u="none" strike="noStrike">
                <a:solidFill>
                  <a:schemeClr val="dk1"/>
                </a:solidFill>
                <a:uFillTx/>
                <a:latin typeface="Arial"/>
              </a:defRPr>
            </a:lvl1pPr>
          </a:lstStyle>
          <a:p>
            <a:pPr indent="0">
              <a:lnSpc>
                <a:spcPct val="100000"/>
              </a:lnSpc>
              <a:buNone/>
            </a:pPr>
            <a:r>
              <a:rPr lang="en-US" sz="1400" b="0" u="none" strike="noStrike">
                <a:solidFill>
                  <a:schemeClr val="dk1"/>
                </a:solidFill>
                <a:uFillTx/>
                <a:latin typeface="Arial"/>
              </a:rPr>
              <a:t>&lt;footer&gt;</a:t>
            </a:r>
            <a:endParaRPr lang="en-IN" sz="1400" b="0" u="none" strike="noStrike">
              <a:solidFill>
                <a:srgbClr val="000000"/>
              </a:solidFill>
              <a:uFillTx/>
              <a:latin typeface="Times New Roman"/>
            </a:endParaRP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u="none" strike="noStrike">
                <a:solidFill>
                  <a:schemeClr val="dk1"/>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2000" b="0" u="none" strike="noStrike">
                <a:solidFill>
                  <a:schemeClr val="dk1"/>
                </a:solidFill>
                <a:uFillTx/>
                <a:latin typeface="Arial"/>
              </a:rPr>
              <a:t>Second Outline Level</a:t>
            </a:r>
          </a:p>
          <a:p>
            <a:pPr marL="1296000" lvl="2" indent="-288000">
              <a:spcBef>
                <a:spcPts val="850"/>
              </a:spcBef>
              <a:buClr>
                <a:srgbClr val="000000"/>
              </a:buClr>
              <a:buSzPct val="45000"/>
              <a:buFont typeface="Wingdings" charset="2"/>
              <a:buChar char=""/>
            </a:pPr>
            <a:r>
              <a:rPr lang="en-US" sz="2000" b="0" u="none" strike="noStrike">
                <a:solidFill>
                  <a:schemeClr val="dk1"/>
                </a:solidFill>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chemeClr val="dk1"/>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solidFill>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880"/>
            <a:ext cx="8229240" cy="1142640"/>
          </a:xfrm>
          <a:prstGeom prst="rect">
            <a:avLst/>
          </a:prstGeom>
          <a:noFill/>
          <a:ln w="9360">
            <a:noFill/>
          </a:ln>
        </p:spPr>
        <p:txBody>
          <a:bodyPr lIns="0" tIns="45720" rIns="0" bIns="0" numCol="1" spcCol="0" anchor="b">
            <a:noAutofit/>
          </a:bodyPr>
          <a:lstStyle/>
          <a:p>
            <a:pPr indent="0">
              <a:lnSpc>
                <a:spcPct val="100000"/>
              </a:lnSpc>
              <a:buNone/>
            </a:pPr>
            <a:r>
              <a:rPr lang="en-US" sz="3200" b="0" u="none" strike="noStrike">
                <a:solidFill>
                  <a:schemeClr val="accent1"/>
                </a:solidFill>
                <a:uFillTx/>
                <a:latin typeface="Arial"/>
              </a:rPr>
              <a:t>Click to edit Master title style</a:t>
            </a:r>
            <a:endParaRPr lang="en-US" sz="3200" b="0" u="none" strike="noStrike">
              <a:solidFill>
                <a:schemeClr val="dk1"/>
              </a:solidFill>
              <a:uFillTx/>
              <a:latin typeface="Arial"/>
            </a:endParaRPr>
          </a:p>
        </p:txBody>
      </p:sp>
      <p:sp>
        <p:nvSpPr>
          <p:cNvPr id="18" name="PlaceHolder 2"/>
          <p:cNvSpPr>
            <a:spLocks noGrp="1"/>
          </p:cNvSpPr>
          <p:nvPr>
            <p:ph type="body"/>
          </p:nvPr>
        </p:nvSpPr>
        <p:spPr>
          <a:xfrm>
            <a:off x="457200" y="1935000"/>
            <a:ext cx="8229240" cy="4389120"/>
          </a:xfrm>
          <a:prstGeom prst="rect">
            <a:avLst/>
          </a:prstGeom>
          <a:noFill/>
          <a:ln w="9360">
            <a:noFill/>
          </a:ln>
        </p:spPr>
        <p:txBody>
          <a:bodyPr lIns="91440" tIns="45720" rIns="91440" bIns="45720" numCol="1" spcCol="0" anchor="t">
            <a:noAutofit/>
          </a:bodyPr>
          <a:lstStyle/>
          <a:p>
            <a:pPr marL="272880" indent="-27288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Click to edit Master text styles</a:t>
            </a:r>
          </a:p>
          <a:p>
            <a:pPr marL="639720" lvl="1" indent="-24624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Second level</a:t>
            </a:r>
          </a:p>
          <a:p>
            <a:pPr marL="914400" lvl="2" indent="-24624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Third level</a:t>
            </a:r>
          </a:p>
          <a:p>
            <a:pPr marL="1187280" lvl="3" indent="-20952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Fourth level</a:t>
            </a:r>
          </a:p>
          <a:p>
            <a:pPr marL="1461960" lvl="4" indent="-20952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Fifth level</a:t>
            </a:r>
          </a:p>
        </p:txBody>
      </p:sp>
      <p:sp>
        <p:nvSpPr>
          <p:cNvPr id="19" name="PlaceHolder 3"/>
          <p:cNvSpPr>
            <a:spLocks noGrp="1"/>
          </p:cNvSpPr>
          <p:nvPr>
            <p:ph type="dt" idx="9"/>
          </p:nvPr>
        </p:nvSpPr>
        <p:spPr>
          <a:xfrm>
            <a:off x="457200" y="6356520"/>
            <a:ext cx="2133360" cy="364680"/>
          </a:xfrm>
          <a:prstGeom prst="rect">
            <a:avLst/>
          </a:prstGeom>
          <a:noFill/>
          <a:ln w="0">
            <a:noFill/>
          </a:ln>
        </p:spPr>
        <p:txBody>
          <a:bodyPr lIns="0" tIns="0" rIns="0" bIns="0" anchor="b">
            <a:noAutofit/>
          </a:bodyPr>
          <a:lstStyle>
            <a:lvl1pPr indent="0">
              <a:lnSpc>
                <a:spcPct val="100000"/>
              </a:lnSpc>
              <a:buNone/>
              <a:defRPr lang="en-US" sz="1000" b="0" u="none" strike="noStrike">
                <a:solidFill>
                  <a:schemeClr val="dk1"/>
                </a:solidFill>
                <a:uFillTx/>
                <a:latin typeface="Arial"/>
              </a:defRPr>
            </a:lvl1pPr>
          </a:lstStyle>
          <a:p>
            <a:pPr indent="0">
              <a:lnSpc>
                <a:spcPct val="100000"/>
              </a:lnSpc>
              <a:buNone/>
            </a:pPr>
            <a:r>
              <a:rPr lang="en-US" sz="1000" b="0" u="none" strike="noStrike">
                <a:solidFill>
                  <a:schemeClr val="dk1"/>
                </a:solidFill>
                <a:uFillTx/>
                <a:latin typeface="Arial"/>
              </a:rPr>
              <a:t>&lt;date/time&gt;</a:t>
            </a:r>
            <a:endParaRPr lang="en-IN" sz="1000" b="0" u="none" strike="noStrike">
              <a:solidFill>
                <a:srgbClr val="000000"/>
              </a:solidFill>
              <a:uFillTx/>
              <a:latin typeface="Times New Roman"/>
            </a:endParaRPr>
          </a:p>
        </p:txBody>
      </p:sp>
      <p:sp>
        <p:nvSpPr>
          <p:cNvPr id="20" name="PlaceHolder 4"/>
          <p:cNvSpPr>
            <a:spLocks noGrp="1"/>
          </p:cNvSpPr>
          <p:nvPr>
            <p:ph type="ftr" idx="10"/>
          </p:nvPr>
        </p:nvSpPr>
        <p:spPr>
          <a:xfrm>
            <a:off x="7238880" y="6477120"/>
            <a:ext cx="1447560" cy="380520"/>
          </a:xfrm>
          <a:prstGeom prst="rect">
            <a:avLst/>
          </a:prstGeom>
          <a:noFill/>
          <a:ln w="0">
            <a:noFill/>
          </a:ln>
        </p:spPr>
        <p:txBody>
          <a:bodyPr lIns="90000" tIns="45000" rIns="90000" bIns="45000" anchor="t">
            <a:noAutofit/>
          </a:bodyPr>
          <a:lstStyle>
            <a:lvl1pPr indent="0">
              <a:lnSpc>
                <a:spcPct val="100000"/>
              </a:lnSpc>
              <a:buNone/>
              <a:defRPr lang="en-US" sz="1400" b="0" u="none" strike="noStrike">
                <a:solidFill>
                  <a:schemeClr val="dk1"/>
                </a:solidFill>
                <a:uFillTx/>
                <a:latin typeface="Arial"/>
              </a:defRPr>
            </a:lvl1pPr>
          </a:lstStyle>
          <a:p>
            <a:pPr indent="0">
              <a:lnSpc>
                <a:spcPct val="100000"/>
              </a:lnSpc>
              <a:buNone/>
            </a:pPr>
            <a:r>
              <a:rPr lang="en-US" sz="1400" b="0" u="none" strike="noStrike">
                <a:solidFill>
                  <a:schemeClr val="dk1"/>
                </a:solidFill>
                <a:uFillTx/>
                <a:latin typeface="Arial"/>
              </a:rPr>
              <a:t>&lt;footer&gt;</a:t>
            </a:r>
            <a:endParaRPr lang="en-IN"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tile tx="0" ty="0" sx="99988" sy="79985" algn="tl"/>
        </a:blipFill>
        <a:effectLst/>
      </p:bgPr>
    </p:bg>
    <p:spTree>
      <p:nvGrpSpPr>
        <p:cNvPr id="1" name=""/>
        <p:cNvGrpSpPr/>
        <p:nvPr/>
      </p:nvGrpSpPr>
      <p:grpSpPr>
        <a:xfrm>
          <a:off x="0" y="0"/>
          <a:ext cx="0" cy="0"/>
          <a:chOff x="0" y="0"/>
          <a:chExt cx="0" cy="0"/>
        </a:xfrm>
      </p:grpSpPr>
      <p:sp>
        <p:nvSpPr>
          <p:cNvPr id="176" name="PlaceHolder 1"/>
          <p:cNvSpPr>
            <a:spLocks noGrp="1"/>
          </p:cNvSpPr>
          <p:nvPr>
            <p:ph type="subTitle"/>
          </p:nvPr>
        </p:nvSpPr>
        <p:spPr>
          <a:xfrm>
            <a:off x="2286000" y="1371600"/>
            <a:ext cx="6552720" cy="1599840"/>
          </a:xfrm>
          <a:prstGeom prst="rect">
            <a:avLst/>
          </a:prstGeom>
          <a:noFill/>
          <a:ln w="9360">
            <a:noFill/>
          </a:ln>
        </p:spPr>
        <p:txBody>
          <a:bodyPr lIns="0" tIns="45720" rIns="18360" bIns="45720" numCol="1" spcCol="0" anchor="t">
            <a:noAutofit/>
          </a:bodyPr>
          <a:lstStyle/>
          <a:p>
            <a:pPr algn="ctr">
              <a:lnSpc>
                <a:spcPct val="100000"/>
              </a:lnSpc>
              <a:spcBef>
                <a:spcPts val="641"/>
              </a:spcBef>
              <a:tabLst>
                <a:tab pos="0" algn="l"/>
              </a:tabLst>
            </a:pPr>
            <a:endParaRPr lang="en-IN" sz="3200" b="0" u="none" strike="noStrike" dirty="0">
              <a:solidFill>
                <a:srgbClr val="000000"/>
              </a:solidFill>
              <a:uFillTx/>
              <a:latin typeface="Arial"/>
            </a:endParaRPr>
          </a:p>
          <a:p>
            <a:pPr algn="ctr">
              <a:lnSpc>
                <a:spcPct val="100000"/>
              </a:lnSpc>
              <a:spcBef>
                <a:spcPts val="641"/>
              </a:spcBef>
              <a:tabLst>
                <a:tab pos="0" algn="l"/>
              </a:tabLst>
            </a:pPr>
            <a:r>
              <a:rPr lang="en-US" sz="3200" b="1" u="none" strike="noStrike" dirty="0">
                <a:solidFill>
                  <a:srgbClr val="B9077E"/>
                </a:solidFill>
                <a:uFillTx/>
                <a:latin typeface="Arial"/>
              </a:rPr>
              <a:t>    </a:t>
            </a:r>
            <a:endParaRPr lang="en-IN" sz="3200" b="0" u="none" strike="noStrike" dirty="0">
              <a:solidFill>
                <a:srgbClr val="000000"/>
              </a:solidFill>
              <a:uFillTx/>
              <a:latin typeface="Arial"/>
            </a:endParaRPr>
          </a:p>
        </p:txBody>
      </p:sp>
      <p:pic>
        <p:nvPicPr>
          <p:cNvPr id="177" name="Picture 6" descr="klogo copy.png"/>
          <p:cNvPicPr/>
          <p:nvPr/>
        </p:nvPicPr>
        <p:blipFill>
          <a:blip r:embed="rId4"/>
          <a:stretch/>
        </p:blipFill>
        <p:spPr>
          <a:xfrm>
            <a:off x="160256" y="211643"/>
            <a:ext cx="1373760" cy="1066320"/>
          </a:xfrm>
          <a:prstGeom prst="rect">
            <a:avLst/>
          </a:prstGeom>
          <a:ln w="0">
            <a:noFill/>
          </a:ln>
        </p:spPr>
      </p:pic>
      <p:pic>
        <p:nvPicPr>
          <p:cNvPr id="178" name="Picture 8" descr="kec2blackborder png.PNG"/>
          <p:cNvPicPr/>
          <p:nvPr/>
        </p:nvPicPr>
        <p:blipFill>
          <a:blip r:embed="rId5"/>
          <a:stretch/>
        </p:blipFill>
        <p:spPr>
          <a:xfrm>
            <a:off x="267758" y="4607711"/>
            <a:ext cx="1478520" cy="1841040"/>
          </a:xfrm>
          <a:prstGeom prst="rect">
            <a:avLst/>
          </a:prstGeom>
          <a:ln w="0">
            <a:noFill/>
          </a:ln>
        </p:spPr>
      </p:pic>
      <p:sp>
        <p:nvSpPr>
          <p:cNvPr id="179" name="Subtitle 2"/>
          <p:cNvSpPr/>
          <p:nvPr/>
        </p:nvSpPr>
        <p:spPr>
          <a:xfrm>
            <a:off x="2362320" y="3233394"/>
            <a:ext cx="6400440" cy="3137886"/>
          </a:xfrm>
          <a:prstGeom prst="rect">
            <a:avLst/>
          </a:prstGeom>
          <a:noFill/>
          <a:ln w="9525">
            <a:noFill/>
          </a:ln>
        </p:spPr>
        <p:style>
          <a:lnRef idx="0">
            <a:scrgbClr r="0" g="0" b="0"/>
          </a:lnRef>
          <a:fillRef idx="0">
            <a:scrgbClr r="0" g="0" b="0"/>
          </a:fillRef>
          <a:effectRef idx="0">
            <a:scrgbClr r="0" g="0" b="0"/>
          </a:effectRef>
          <a:fontRef idx="minor"/>
        </p:style>
        <p:txBody>
          <a:bodyPr lIns="0" rIns="18360" numCol="1" spcCol="0" anchor="t">
            <a:normAutofit fontScale="92500" lnSpcReduction="20000"/>
          </a:bodyPr>
          <a:lstStyle/>
          <a:p>
            <a:pPr algn="ctr" defTabSz="914400">
              <a:lnSpc>
                <a:spcPct val="150000"/>
              </a:lnSpc>
              <a:spcBef>
                <a:spcPts val="241"/>
              </a:spcBef>
              <a:tabLst>
                <a:tab pos="0" algn="l"/>
              </a:tabLst>
            </a:pPr>
            <a:r>
              <a:rPr lang="en-US" sz="2000" b="1" u="none" strike="noStrike" dirty="0">
                <a:solidFill>
                  <a:schemeClr val="dk1"/>
                </a:solidFill>
                <a:uFillTx/>
                <a:latin typeface="DejaVu Serif Condensed"/>
              </a:rPr>
              <a:t>PROJECT GUIDE</a:t>
            </a:r>
            <a:endParaRPr lang="en-IN" sz="2000" b="0" u="none" strike="noStrike" dirty="0">
              <a:solidFill>
                <a:srgbClr val="000000"/>
              </a:solidFill>
              <a:uFillTx/>
              <a:latin typeface="Arial"/>
            </a:endParaRPr>
          </a:p>
          <a:p>
            <a:pPr algn="ctr" defTabSz="914400">
              <a:lnSpc>
                <a:spcPct val="150000"/>
              </a:lnSpc>
              <a:spcBef>
                <a:spcPts val="241"/>
              </a:spcBef>
              <a:tabLst>
                <a:tab pos="0" algn="l"/>
              </a:tabLst>
            </a:pPr>
            <a:r>
              <a:rPr lang="en-US" sz="1800" b="0" u="none" strike="noStrike" dirty="0" err="1">
                <a:solidFill>
                  <a:schemeClr val="dk1"/>
                </a:solidFill>
                <a:uFillTx/>
                <a:latin typeface="Times New Roman"/>
              </a:rPr>
              <a:t>Ms.S.HAMSANANDHINI</a:t>
            </a:r>
            <a:r>
              <a:rPr lang="en-US" sz="1800" b="0" u="none" strike="noStrike" dirty="0">
                <a:solidFill>
                  <a:schemeClr val="dk1"/>
                </a:solidFill>
                <a:uFillTx/>
                <a:latin typeface="Times New Roman"/>
              </a:rPr>
              <a:t> </a:t>
            </a:r>
          </a:p>
          <a:p>
            <a:pPr algn="ctr" defTabSz="914400">
              <a:lnSpc>
                <a:spcPct val="150000"/>
              </a:lnSpc>
              <a:spcBef>
                <a:spcPts val="241"/>
              </a:spcBef>
              <a:tabLst>
                <a:tab pos="0" algn="l"/>
              </a:tabLst>
            </a:pPr>
            <a:r>
              <a:rPr lang="en-US" dirty="0">
                <a:solidFill>
                  <a:schemeClr val="dk1"/>
                </a:solidFill>
                <a:latin typeface="Times New Roman"/>
              </a:rPr>
              <a:t>Assistant Professor AI</a:t>
            </a:r>
            <a:endParaRPr lang="en-US" sz="1800" b="0" u="none" strike="noStrike" dirty="0">
              <a:solidFill>
                <a:schemeClr val="dk1"/>
              </a:solidFill>
              <a:uFillTx/>
              <a:latin typeface="Times New Roman"/>
            </a:endParaRPr>
          </a:p>
          <a:p>
            <a:pPr algn="ctr" defTabSz="914400">
              <a:lnSpc>
                <a:spcPct val="150000"/>
              </a:lnSpc>
              <a:spcBef>
                <a:spcPts val="241"/>
              </a:spcBef>
              <a:tabLst>
                <a:tab pos="0" algn="l"/>
              </a:tabLst>
            </a:pPr>
            <a:endParaRPr lang="en-IN" sz="1800" b="0" u="none" strike="noStrike" dirty="0">
              <a:solidFill>
                <a:srgbClr val="000000"/>
              </a:solidFill>
              <a:uFillTx/>
              <a:latin typeface="Arial"/>
            </a:endParaRPr>
          </a:p>
          <a:p>
            <a:pPr algn="ctr" defTabSz="914400">
              <a:lnSpc>
                <a:spcPct val="150000"/>
              </a:lnSpc>
              <a:spcBef>
                <a:spcPts val="241"/>
              </a:spcBef>
              <a:tabLst>
                <a:tab pos="0" algn="l"/>
              </a:tabLst>
            </a:pPr>
            <a:r>
              <a:rPr lang="en-US" sz="1800" b="1" u="none" strike="noStrike" dirty="0">
                <a:solidFill>
                  <a:schemeClr val="dk1"/>
                </a:solidFill>
                <a:uFillTx/>
                <a:latin typeface="DejaVu Serif"/>
              </a:rPr>
              <a:t>PROJECT MEMBER</a:t>
            </a:r>
            <a:endParaRPr lang="en-IN" dirty="0">
              <a:solidFill>
                <a:srgbClr val="000000"/>
              </a:solidFill>
              <a:latin typeface="Arial"/>
            </a:endParaRPr>
          </a:p>
          <a:p>
            <a:pPr algn="ctr" defTabSz="914400">
              <a:lnSpc>
                <a:spcPct val="150000"/>
              </a:lnSpc>
              <a:spcBef>
                <a:spcPts val="241"/>
              </a:spcBef>
              <a:tabLst>
                <a:tab pos="0" algn="l"/>
              </a:tabLst>
            </a:pPr>
            <a:r>
              <a:rPr lang="en-IN" sz="1800" b="0" u="none" strike="noStrike" dirty="0">
                <a:solidFill>
                  <a:srgbClr val="000000"/>
                </a:solidFill>
                <a:uFillTx/>
                <a:latin typeface="Arial"/>
              </a:rPr>
              <a:t>VAANMUGILAN T(22ALR107)</a:t>
            </a:r>
          </a:p>
          <a:p>
            <a:pPr algn="ctr" defTabSz="914400">
              <a:lnSpc>
                <a:spcPct val="150000"/>
              </a:lnSpc>
              <a:spcBef>
                <a:spcPts val="241"/>
              </a:spcBef>
              <a:tabLst>
                <a:tab pos="0" algn="l"/>
              </a:tabLst>
            </a:pPr>
            <a:r>
              <a:rPr lang="en-IN" dirty="0">
                <a:solidFill>
                  <a:srgbClr val="000000"/>
                </a:solidFill>
                <a:latin typeface="Arial"/>
              </a:rPr>
              <a:t>SHYAM S(22ALR091)</a:t>
            </a:r>
          </a:p>
          <a:p>
            <a:pPr algn="ctr" defTabSz="914400">
              <a:lnSpc>
                <a:spcPct val="150000"/>
              </a:lnSpc>
              <a:spcBef>
                <a:spcPts val="241"/>
              </a:spcBef>
              <a:tabLst>
                <a:tab pos="0" algn="l"/>
              </a:tabLst>
            </a:pPr>
            <a:r>
              <a:rPr lang="en-IN" sz="1800" b="0" u="none" strike="noStrike" dirty="0">
                <a:solidFill>
                  <a:srgbClr val="000000"/>
                </a:solidFill>
                <a:uFillTx/>
                <a:latin typeface="Arial"/>
              </a:rPr>
              <a:t>RAGUL G(22ALR074)</a:t>
            </a:r>
          </a:p>
          <a:p>
            <a:pPr algn="ctr" defTabSz="914400">
              <a:lnSpc>
                <a:spcPct val="100000"/>
              </a:lnSpc>
              <a:spcBef>
                <a:spcPts val="360"/>
              </a:spcBef>
              <a:tabLst>
                <a:tab pos="0" algn="l"/>
              </a:tabLst>
            </a:pPr>
            <a:endParaRPr lang="en-IN" sz="1800" b="0" u="none" strike="noStrike" dirty="0">
              <a:solidFill>
                <a:srgbClr val="000000"/>
              </a:solidFill>
              <a:uFillTx/>
              <a:latin typeface="Arial"/>
            </a:endParaRPr>
          </a:p>
        </p:txBody>
      </p:sp>
      <p:sp>
        <p:nvSpPr>
          <p:cNvPr id="180" name="PlaceHolder 2"/>
          <p:cNvSpPr>
            <a:spLocks noGrp="1"/>
          </p:cNvSpPr>
          <p:nvPr>
            <p:ph type="title"/>
          </p:nvPr>
        </p:nvSpPr>
        <p:spPr>
          <a:xfrm>
            <a:off x="1080000" y="650450"/>
            <a:ext cx="7985160" cy="1599840"/>
          </a:xfrm>
          <a:prstGeom prst="rect">
            <a:avLst/>
          </a:prstGeom>
          <a:noFill/>
          <a:ln w="9360">
            <a:noFill/>
          </a:ln>
        </p:spPr>
        <p:txBody>
          <a:bodyPr lIns="0" tIns="0" rIns="18360" bIns="0" numCol="1" spcCol="0" anchor="b">
            <a:normAutofit/>
          </a:bodyPr>
          <a:lstStyle/>
          <a:p>
            <a:pPr algn="ctr">
              <a:lnSpc>
                <a:spcPct val="100000"/>
              </a:lnSpc>
              <a:spcBef>
                <a:spcPts val="1191"/>
              </a:spcBef>
              <a:spcAft>
                <a:spcPts val="992"/>
              </a:spcAft>
            </a:pPr>
            <a:r>
              <a:rPr lang="en-US" sz="4400" b="0" u="none" strike="noStrike" dirty="0">
                <a:solidFill>
                  <a:schemeClr val="dk1"/>
                </a:solidFill>
                <a:uFillTx/>
                <a:latin typeface="Arial"/>
              </a:rPr>
              <a:t>Twitter Sentiment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2"/>
          <p:cNvSpPr>
            <a:spLocks noGrp="1"/>
          </p:cNvSpPr>
          <p:nvPr>
            <p:ph/>
          </p:nvPr>
        </p:nvSpPr>
        <p:spPr>
          <a:xfrm>
            <a:off x="410760" y="1939636"/>
            <a:ext cx="8229240" cy="4668981"/>
          </a:xfrm>
          <a:prstGeom prst="rect">
            <a:avLst/>
          </a:prstGeom>
          <a:noFill/>
          <a:ln w="9360">
            <a:noFill/>
          </a:ln>
        </p:spPr>
        <p:txBody>
          <a:bodyPr lIns="91440" tIns="45720" rIns="91440" bIns="45720" numCol="1" spcCol="0" anchor="t">
            <a:noAutofit/>
          </a:bodyPr>
          <a:lstStyle/>
          <a:p>
            <a:pPr marL="272880">
              <a:lnSpc>
                <a:spcPct val="100000"/>
              </a:lnSpc>
              <a:spcBef>
                <a:spcPts val="360"/>
              </a:spcBef>
            </a:pPr>
            <a:r>
              <a:rPr lang="en-US" sz="2000" b="1" dirty="0"/>
              <a:t>6.Which reason for negative perception has the least number of tweets?</a:t>
            </a:r>
          </a:p>
          <a:p>
            <a:pPr marL="272880">
              <a:lnSpc>
                <a:spcPct val="100000"/>
              </a:lnSpc>
              <a:spcBef>
                <a:spcPts val="360"/>
              </a:spcBef>
            </a:pPr>
            <a:endParaRPr lang="en-US" sz="2000" b="1" dirty="0"/>
          </a:p>
        </p:txBody>
      </p:sp>
      <p:pic>
        <p:nvPicPr>
          <p:cNvPr id="3" name="Picture 2">
            <a:extLst>
              <a:ext uri="{FF2B5EF4-FFF2-40B4-BE49-F238E27FC236}">
                <a16:creationId xmlns:a16="http://schemas.microsoft.com/office/drawing/2014/main" id="{3F6076F8-A52E-A494-CA1E-53A6F456D8BE}"/>
              </a:ext>
            </a:extLst>
          </p:cNvPr>
          <p:cNvPicPr>
            <a:picLocks noChangeAspect="1"/>
          </p:cNvPicPr>
          <p:nvPr/>
        </p:nvPicPr>
        <p:blipFill>
          <a:blip r:embed="rId2"/>
          <a:stretch>
            <a:fillRect/>
          </a:stretch>
        </p:blipFill>
        <p:spPr>
          <a:xfrm>
            <a:off x="2697303" y="3045231"/>
            <a:ext cx="3372321" cy="3086531"/>
          </a:xfrm>
          <a:prstGeom prst="rect">
            <a:avLst/>
          </a:prstGeom>
        </p:spPr>
      </p:pic>
    </p:spTree>
    <p:extLst>
      <p:ext uri="{BB962C8B-B14F-4D97-AF65-F5344CB8AC3E}">
        <p14:creationId xmlns:p14="http://schemas.microsoft.com/office/powerpoint/2010/main" val="78152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2"/>
          <p:cNvSpPr>
            <a:spLocks noGrp="1"/>
          </p:cNvSpPr>
          <p:nvPr>
            <p:ph/>
          </p:nvPr>
        </p:nvSpPr>
        <p:spPr>
          <a:xfrm>
            <a:off x="410760" y="1939636"/>
            <a:ext cx="8229240" cy="4668981"/>
          </a:xfrm>
          <a:prstGeom prst="rect">
            <a:avLst/>
          </a:prstGeom>
          <a:noFill/>
          <a:ln w="9360">
            <a:noFill/>
          </a:ln>
        </p:spPr>
        <p:txBody>
          <a:bodyPr lIns="91440" tIns="45720" rIns="91440" bIns="45720" numCol="1" spcCol="0" anchor="t">
            <a:noAutofit/>
          </a:bodyPr>
          <a:lstStyle/>
          <a:p>
            <a:pPr marL="272880">
              <a:lnSpc>
                <a:spcPct val="100000"/>
              </a:lnSpc>
              <a:spcBef>
                <a:spcPts val="360"/>
              </a:spcBef>
            </a:pPr>
            <a:r>
              <a:rPr lang="en-US" sz="2400" b="1" dirty="0"/>
              <a:t>7.What is the most frequent sentiment for the "Late Flight" issue?</a:t>
            </a:r>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a:p>
            <a:pPr marL="272880">
              <a:lnSpc>
                <a:spcPct val="100000"/>
              </a:lnSpc>
              <a:spcBef>
                <a:spcPts val="360"/>
              </a:spcBef>
            </a:pPr>
            <a:endParaRPr lang="en-US" sz="2400" b="1" dirty="0"/>
          </a:p>
        </p:txBody>
      </p:sp>
      <p:pic>
        <p:nvPicPr>
          <p:cNvPr id="3" name="Picture 2">
            <a:extLst>
              <a:ext uri="{FF2B5EF4-FFF2-40B4-BE49-F238E27FC236}">
                <a16:creationId xmlns:a16="http://schemas.microsoft.com/office/drawing/2014/main" id="{62631AC0-3741-C713-B511-F54AAA576CB9}"/>
              </a:ext>
            </a:extLst>
          </p:cNvPr>
          <p:cNvPicPr>
            <a:picLocks noChangeAspect="1"/>
          </p:cNvPicPr>
          <p:nvPr/>
        </p:nvPicPr>
        <p:blipFill>
          <a:blip r:embed="rId2"/>
          <a:stretch>
            <a:fillRect/>
          </a:stretch>
        </p:blipFill>
        <p:spPr>
          <a:xfrm>
            <a:off x="3457349" y="2799041"/>
            <a:ext cx="2381582" cy="3296110"/>
          </a:xfrm>
          <a:prstGeom prst="rect">
            <a:avLst/>
          </a:prstGeom>
        </p:spPr>
      </p:pic>
    </p:spTree>
    <p:extLst>
      <p:ext uri="{BB962C8B-B14F-4D97-AF65-F5344CB8AC3E}">
        <p14:creationId xmlns:p14="http://schemas.microsoft.com/office/powerpoint/2010/main" val="412805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B7ED-BD34-9CF9-9B0D-B15A10BAC4FE}"/>
              </a:ext>
            </a:extLst>
          </p:cNvPr>
          <p:cNvSpPr>
            <a:spLocks noGrp="1"/>
          </p:cNvSpPr>
          <p:nvPr>
            <p:ph/>
          </p:nvPr>
        </p:nvSpPr>
        <p:spPr>
          <a:xfrm>
            <a:off x="457200" y="704879"/>
            <a:ext cx="8229240" cy="1727235"/>
          </a:xfrm>
        </p:spPr>
        <p:txBody>
          <a:bodyPr>
            <a:normAutofit/>
          </a:bodyPr>
          <a:lstStyle/>
          <a:p>
            <a:pPr marL="272880">
              <a:lnSpc>
                <a:spcPct val="100000"/>
              </a:lnSpc>
              <a:spcBef>
                <a:spcPts val="360"/>
              </a:spcBef>
            </a:pPr>
            <a:r>
              <a:rPr lang="en-US" sz="2000" b="1" dirty="0"/>
              <a:t>8.From the Second </a:t>
            </a:r>
            <a:r>
              <a:rPr lang="en-US" sz="2000" b="1" dirty="0" err="1"/>
              <a:t>Image:Which</a:t>
            </a:r>
            <a:r>
              <a:rPr lang="en-US" sz="2000" b="1" dirty="0"/>
              <a:t> user has the highest count of positive tweets about Virgin America?</a:t>
            </a:r>
          </a:p>
          <a:p>
            <a:endParaRPr lang="en-IN" sz="2000" dirty="0"/>
          </a:p>
        </p:txBody>
      </p:sp>
      <p:pic>
        <p:nvPicPr>
          <p:cNvPr id="5" name="Picture 4">
            <a:extLst>
              <a:ext uri="{FF2B5EF4-FFF2-40B4-BE49-F238E27FC236}">
                <a16:creationId xmlns:a16="http://schemas.microsoft.com/office/drawing/2014/main" id="{A9D616F0-3C82-A5C0-2F54-07375B39DEFD}"/>
              </a:ext>
            </a:extLst>
          </p:cNvPr>
          <p:cNvPicPr>
            <a:picLocks noChangeAspect="1"/>
          </p:cNvPicPr>
          <p:nvPr/>
        </p:nvPicPr>
        <p:blipFill>
          <a:blip r:embed="rId2"/>
          <a:stretch>
            <a:fillRect/>
          </a:stretch>
        </p:blipFill>
        <p:spPr>
          <a:xfrm>
            <a:off x="3120273" y="2854470"/>
            <a:ext cx="2961650" cy="3642007"/>
          </a:xfrm>
          <a:prstGeom prst="rect">
            <a:avLst/>
          </a:prstGeom>
        </p:spPr>
      </p:pic>
    </p:spTree>
    <p:extLst>
      <p:ext uri="{BB962C8B-B14F-4D97-AF65-F5344CB8AC3E}">
        <p14:creationId xmlns:p14="http://schemas.microsoft.com/office/powerpoint/2010/main" val="248607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54B28-52EE-BB6A-19BD-A929DED0008A}"/>
              </a:ext>
            </a:extLst>
          </p:cNvPr>
          <p:cNvSpPr>
            <a:spLocks noGrp="1"/>
          </p:cNvSpPr>
          <p:nvPr>
            <p:ph/>
          </p:nvPr>
        </p:nvSpPr>
        <p:spPr>
          <a:xfrm>
            <a:off x="457200" y="704880"/>
            <a:ext cx="8229240" cy="4574130"/>
          </a:xfrm>
        </p:spPr>
        <p:txBody>
          <a:bodyPr>
            <a:normAutofit/>
          </a:bodyPr>
          <a:lstStyle/>
          <a:p>
            <a:pPr marL="272880">
              <a:lnSpc>
                <a:spcPct val="100000"/>
              </a:lnSpc>
              <a:spcBef>
                <a:spcPts val="360"/>
              </a:spcBef>
            </a:pPr>
            <a:r>
              <a:rPr lang="en-US" sz="2000" b="1" dirty="0"/>
              <a:t>9.How many users have posted exactly two positive tweets about Virgin America?</a:t>
            </a:r>
          </a:p>
          <a:p>
            <a:pPr marL="272880">
              <a:lnSpc>
                <a:spcPct val="100000"/>
              </a:lnSpc>
              <a:spcBef>
                <a:spcPts val="360"/>
              </a:spcBef>
            </a:pPr>
            <a:endParaRPr lang="en-US" sz="2000" b="1" dirty="0"/>
          </a:p>
          <a:p>
            <a:pPr marL="272880">
              <a:lnSpc>
                <a:spcPct val="100000"/>
              </a:lnSpc>
              <a:spcBef>
                <a:spcPts val="360"/>
              </a:spcBef>
            </a:pPr>
            <a:endParaRPr lang="en-US" sz="2000" b="1" dirty="0"/>
          </a:p>
          <a:p>
            <a:pPr marL="44280" indent="0">
              <a:lnSpc>
                <a:spcPct val="100000"/>
              </a:lnSpc>
              <a:spcBef>
                <a:spcPts val="360"/>
              </a:spcBef>
              <a:buNone/>
            </a:pPr>
            <a:r>
              <a:rPr lang="en-US" sz="9600" dirty="0"/>
              <a:t>          52</a:t>
            </a:r>
          </a:p>
          <a:p>
            <a:endParaRPr lang="en-IN" sz="2000" dirty="0"/>
          </a:p>
        </p:txBody>
      </p:sp>
    </p:spTree>
    <p:extLst>
      <p:ext uri="{BB962C8B-B14F-4D97-AF65-F5344CB8AC3E}">
        <p14:creationId xmlns:p14="http://schemas.microsoft.com/office/powerpoint/2010/main" val="100263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56068-04EE-A15C-3EF0-E7BFC14C6D4C}"/>
              </a:ext>
            </a:extLst>
          </p:cNvPr>
          <p:cNvSpPr>
            <a:spLocks noGrp="1"/>
          </p:cNvSpPr>
          <p:nvPr>
            <p:ph/>
          </p:nvPr>
        </p:nvSpPr>
        <p:spPr/>
        <p:txBody>
          <a:bodyPr>
            <a:normAutofit/>
          </a:bodyPr>
          <a:lstStyle/>
          <a:p>
            <a:pPr marL="272880">
              <a:lnSpc>
                <a:spcPct val="100000"/>
              </a:lnSpc>
              <a:spcBef>
                <a:spcPts val="360"/>
              </a:spcBef>
            </a:pPr>
            <a:r>
              <a:rPr lang="en-US" sz="2000" b="1" dirty="0"/>
              <a:t>10.What is the total number of positive tweets related to Virgin America?</a:t>
            </a:r>
          </a:p>
          <a:p>
            <a:endParaRPr lang="en-IN" sz="2000" b="1" dirty="0"/>
          </a:p>
        </p:txBody>
      </p:sp>
      <p:pic>
        <p:nvPicPr>
          <p:cNvPr id="4" name="Picture 3">
            <a:extLst>
              <a:ext uri="{FF2B5EF4-FFF2-40B4-BE49-F238E27FC236}">
                <a16:creationId xmlns:a16="http://schemas.microsoft.com/office/drawing/2014/main" id="{3DE800A8-51BA-370A-DC12-2AE7AD78A4BB}"/>
              </a:ext>
            </a:extLst>
          </p:cNvPr>
          <p:cNvPicPr>
            <a:picLocks noChangeAspect="1"/>
          </p:cNvPicPr>
          <p:nvPr/>
        </p:nvPicPr>
        <p:blipFill>
          <a:blip r:embed="rId2"/>
          <a:stretch>
            <a:fillRect/>
          </a:stretch>
        </p:blipFill>
        <p:spPr>
          <a:xfrm>
            <a:off x="3304818" y="3110845"/>
            <a:ext cx="2534004" cy="2347263"/>
          </a:xfrm>
          <a:prstGeom prst="rect">
            <a:avLst/>
          </a:prstGeom>
        </p:spPr>
      </p:pic>
    </p:spTree>
    <p:extLst>
      <p:ext uri="{BB962C8B-B14F-4D97-AF65-F5344CB8AC3E}">
        <p14:creationId xmlns:p14="http://schemas.microsoft.com/office/powerpoint/2010/main" val="85033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057400"/>
            <a:ext cx="8229240" cy="2742840"/>
          </a:xfrm>
          <a:prstGeom prst="rect">
            <a:avLst/>
          </a:prstGeom>
          <a:noFill/>
          <a:ln w="9360">
            <a:noFill/>
          </a:ln>
        </p:spPr>
        <p:txBody>
          <a:bodyPr lIns="0" tIns="45720" rIns="0" bIns="0" numCol="1" spcCol="0" anchor="b">
            <a:noAutofit/>
          </a:bodyPr>
          <a:lstStyle/>
          <a:p>
            <a:pPr indent="0" algn="ctr">
              <a:lnSpc>
                <a:spcPct val="100000"/>
              </a:lnSpc>
              <a:buNone/>
            </a:pPr>
            <a:r>
              <a:rPr lang="en-US" sz="6000" b="0" i="1" u="none" strike="noStrike">
                <a:solidFill>
                  <a:schemeClr val="dk1"/>
                </a:solidFill>
                <a:uFillTx/>
                <a:latin typeface="comic"/>
              </a:rPr>
              <a:t>THANK YOU</a:t>
            </a:r>
            <a:br>
              <a:rPr sz="6000"/>
            </a:br>
            <a:endParaRPr lang="en-US" sz="6000" b="0" u="none" strike="noStrike">
              <a:solidFill>
                <a:schemeClr val="dk1"/>
              </a:solidFill>
              <a:uFillTx/>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33520" y="17424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u="none" strike="noStrike" dirty="0">
                <a:solidFill>
                  <a:schemeClr val="dk1"/>
                </a:solidFill>
                <a:uFillTx/>
                <a:latin typeface="Times New Roman"/>
              </a:rPr>
              <a:t>PROBLEM STATEMENT</a:t>
            </a:r>
            <a:endParaRPr lang="en-US" sz="3200" b="0" u="none" strike="noStrike" dirty="0">
              <a:solidFill>
                <a:schemeClr val="dk1"/>
              </a:solidFill>
              <a:uFillTx/>
              <a:latin typeface="Arial"/>
            </a:endParaRPr>
          </a:p>
        </p:txBody>
      </p:sp>
      <p:sp>
        <p:nvSpPr>
          <p:cNvPr id="182" name="PlaceHolder 2"/>
          <p:cNvSpPr>
            <a:spLocks noGrp="1"/>
          </p:cNvSpPr>
          <p:nvPr>
            <p:ph/>
          </p:nvPr>
        </p:nvSpPr>
        <p:spPr>
          <a:xfrm>
            <a:off x="762120" y="1641960"/>
            <a:ext cx="8229240" cy="4389120"/>
          </a:xfrm>
          <a:prstGeom prst="rect">
            <a:avLst/>
          </a:prstGeom>
          <a:noFill/>
          <a:ln w="9360">
            <a:noFill/>
          </a:ln>
        </p:spPr>
        <p:txBody>
          <a:bodyPr lIns="91440" tIns="45720" rIns="91440" bIns="45720" numCol="1" spcCol="0" anchor="t">
            <a:noAutofit/>
          </a:bodyPr>
          <a:lstStyle/>
          <a:p>
            <a:pPr indent="263525" algn="just">
              <a:lnSpc>
                <a:spcPct val="100000"/>
              </a:lnSpc>
              <a:spcBef>
                <a:spcPts val="1191"/>
              </a:spcBef>
              <a:spcAft>
                <a:spcPts val="992"/>
              </a:spcAft>
              <a:tabLst>
                <a:tab pos="7532688" algn="l"/>
              </a:tabLst>
            </a:pPr>
            <a:r>
              <a:rPr lang="en-US" sz="2000" b="0" u="none" strike="noStrike" dirty="0">
                <a:solidFill>
                  <a:schemeClr val="dk1"/>
                </a:solidFill>
                <a:uFillTx/>
                <a:latin typeface="DejaVu Math TeX Gyre"/>
              </a:rPr>
              <a:t>Twitter data contains vast insights, but analyzing it can be challenging without proper tools. The goal is to develop a Power BI dashboard that visualizes key metrics such as tweet activity trends, sentiment analysis, popular hashtags, and key influencers. The dashboard should also provide insights into the geographical distribution of tweets, helping to identify regional engagement patterns. By leveraging this analysis, businesses, marketers, or researchers can better understand public sentiment, monitor trending topics, and make informed decisions. This solution will transform raw Twitter data into actionable insights for improving engagement and social media strategy.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p:nvPr>
        </p:nvSpPr>
        <p:spPr>
          <a:xfrm>
            <a:off x="762120" y="1676520"/>
            <a:ext cx="7924320" cy="4647960"/>
          </a:xfrm>
          <a:prstGeom prst="rect">
            <a:avLst/>
          </a:prstGeom>
          <a:noFill/>
          <a:ln w="9360">
            <a:noFill/>
          </a:ln>
        </p:spPr>
        <p:txBody>
          <a:bodyPr lIns="91440" tIns="45720" rIns="91440" bIns="45720" numCol="1" spcCol="0" anchor="t">
            <a:noAutofit/>
          </a:bodyPr>
          <a:lstStyle/>
          <a:p>
            <a:pPr>
              <a:lnSpc>
                <a:spcPct val="100000"/>
              </a:lnSpc>
              <a:spcBef>
                <a:spcPts val="1191"/>
              </a:spcBef>
              <a:spcAft>
                <a:spcPts val="992"/>
              </a:spcAft>
              <a:buClr>
                <a:srgbClr val="000000"/>
              </a:buClr>
              <a:buSzPct val="80000"/>
            </a:pPr>
            <a:r>
              <a:rPr lang="en-US" sz="3200" b="0" u="none" strike="noStrike" dirty="0">
                <a:solidFill>
                  <a:schemeClr val="dk1"/>
                </a:solidFill>
                <a:uFillTx/>
                <a:latin typeface="DejaVu Math TeX Gyre"/>
              </a:rPr>
              <a:t>https://www.kaggle.com/datasets/crowdflower/twitter-airline-sentiment?resource=download</a:t>
            </a:r>
          </a:p>
        </p:txBody>
      </p:sp>
      <p:sp>
        <p:nvSpPr>
          <p:cNvPr id="184" name="PlaceHolder 2"/>
          <p:cNvSpPr>
            <a:spLocks noGrp="1"/>
          </p:cNvSpPr>
          <p:nvPr>
            <p:ph type="title"/>
          </p:nvPr>
        </p:nvSpPr>
        <p:spPr>
          <a:xfrm>
            <a:off x="533520" y="17424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u="none" strike="noStrike" dirty="0">
                <a:solidFill>
                  <a:schemeClr val="dk1"/>
                </a:solidFill>
                <a:uFillTx/>
                <a:latin typeface="Times New Roman"/>
              </a:rPr>
              <a:t>DATASET</a:t>
            </a:r>
            <a:endParaRPr lang="en-US" sz="3200" b="0" u="none" strike="noStrike" dirty="0">
              <a:solidFill>
                <a:schemeClr val="dk1"/>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CC8B-7E12-3354-29D2-EC4209F14E49}"/>
              </a:ext>
            </a:extLst>
          </p:cNvPr>
          <p:cNvSpPr>
            <a:spLocks noGrp="1"/>
          </p:cNvSpPr>
          <p:nvPr>
            <p:ph type="title"/>
          </p:nvPr>
        </p:nvSpPr>
        <p:spPr/>
        <p:txBody>
          <a:bodyPr/>
          <a:lstStyle/>
          <a:p>
            <a:r>
              <a:rPr lang="en-US" dirty="0"/>
              <a:t>         Dataset Description</a:t>
            </a:r>
            <a:endParaRPr lang="en-IN" dirty="0"/>
          </a:p>
        </p:txBody>
      </p:sp>
      <p:pic>
        <p:nvPicPr>
          <p:cNvPr id="7" name="Picture 6">
            <a:extLst>
              <a:ext uri="{FF2B5EF4-FFF2-40B4-BE49-F238E27FC236}">
                <a16:creationId xmlns:a16="http://schemas.microsoft.com/office/drawing/2014/main" id="{863A6508-8E70-2155-C099-ADAFAE5048C2}"/>
              </a:ext>
            </a:extLst>
          </p:cNvPr>
          <p:cNvPicPr>
            <a:picLocks noChangeAspect="1"/>
          </p:cNvPicPr>
          <p:nvPr/>
        </p:nvPicPr>
        <p:blipFill>
          <a:blip r:embed="rId2"/>
          <a:stretch>
            <a:fillRect/>
          </a:stretch>
        </p:blipFill>
        <p:spPr>
          <a:xfrm>
            <a:off x="1216059" y="2187018"/>
            <a:ext cx="7126664" cy="4071301"/>
          </a:xfrm>
          <a:prstGeom prst="rect">
            <a:avLst/>
          </a:prstGeom>
        </p:spPr>
      </p:pic>
    </p:spTree>
    <p:extLst>
      <p:ext uri="{BB962C8B-B14F-4D97-AF65-F5344CB8AC3E}">
        <p14:creationId xmlns:p14="http://schemas.microsoft.com/office/powerpoint/2010/main" val="191899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1512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dirty="0">
                <a:solidFill>
                  <a:schemeClr val="dk1"/>
                </a:solidFill>
                <a:latin typeface="Times New Roman"/>
              </a:rPr>
              <a:t>QUESTIONS</a:t>
            </a:r>
            <a:endParaRPr lang="en-US" sz="3200" b="0" u="none" strike="noStrike" dirty="0">
              <a:solidFill>
                <a:schemeClr val="dk1"/>
              </a:solidFill>
              <a:uFillTx/>
              <a:latin typeface="Arial"/>
            </a:endParaRPr>
          </a:p>
        </p:txBody>
      </p:sp>
      <p:sp>
        <p:nvSpPr>
          <p:cNvPr id="193" name="PlaceHolder 2"/>
          <p:cNvSpPr>
            <a:spLocks noGrp="1"/>
          </p:cNvSpPr>
          <p:nvPr>
            <p:ph/>
          </p:nvPr>
        </p:nvSpPr>
        <p:spPr>
          <a:xfrm>
            <a:off x="410760" y="1842654"/>
            <a:ext cx="8229240" cy="4765963"/>
          </a:xfrm>
          <a:prstGeom prst="rect">
            <a:avLst/>
          </a:prstGeom>
          <a:noFill/>
          <a:ln w="9360">
            <a:noFill/>
          </a:ln>
        </p:spPr>
        <p:txBody>
          <a:bodyPr lIns="91440" tIns="45720" rIns="91440" bIns="45720" numCol="1" spcCol="0" anchor="t">
            <a:noAutofit/>
          </a:bodyPr>
          <a:lstStyle/>
          <a:p>
            <a:pPr marL="272880">
              <a:lnSpc>
                <a:spcPct val="100000"/>
              </a:lnSpc>
              <a:spcBef>
                <a:spcPts val="360"/>
              </a:spcBef>
            </a:pPr>
            <a:r>
              <a:rPr lang="en-US" sz="2000" b="1" dirty="0"/>
              <a:t>1.What percentage of tweets about United Airlines have a positive sentiment?</a:t>
            </a:r>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a:p>
            <a:pPr marL="272880">
              <a:lnSpc>
                <a:spcPct val="100000"/>
              </a:lnSpc>
              <a:spcBef>
                <a:spcPts val="360"/>
              </a:spcBef>
            </a:pPr>
            <a:endParaRPr lang="en-US" sz="2000" b="1" dirty="0"/>
          </a:p>
        </p:txBody>
      </p:sp>
      <p:pic>
        <p:nvPicPr>
          <p:cNvPr id="3" name="Picture 2">
            <a:extLst>
              <a:ext uri="{FF2B5EF4-FFF2-40B4-BE49-F238E27FC236}">
                <a16:creationId xmlns:a16="http://schemas.microsoft.com/office/drawing/2014/main" id="{66E89BB7-5CF5-5000-DBD9-CC3E05BD3C19}"/>
              </a:ext>
            </a:extLst>
          </p:cNvPr>
          <p:cNvPicPr>
            <a:picLocks noChangeAspect="1"/>
          </p:cNvPicPr>
          <p:nvPr/>
        </p:nvPicPr>
        <p:blipFill>
          <a:blip r:embed="rId2"/>
          <a:stretch>
            <a:fillRect/>
          </a:stretch>
        </p:blipFill>
        <p:spPr>
          <a:xfrm>
            <a:off x="2020752" y="2919313"/>
            <a:ext cx="4858428" cy="2829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270EC-6697-62B3-A6EE-C2A73A4E23D4}"/>
              </a:ext>
            </a:extLst>
          </p:cNvPr>
          <p:cNvSpPr>
            <a:spLocks noGrp="1"/>
          </p:cNvSpPr>
          <p:nvPr>
            <p:ph/>
          </p:nvPr>
        </p:nvSpPr>
        <p:spPr>
          <a:xfrm>
            <a:off x="457200" y="704880"/>
            <a:ext cx="8229240" cy="1896918"/>
          </a:xfrm>
        </p:spPr>
        <p:txBody>
          <a:bodyPr>
            <a:normAutofit/>
          </a:bodyPr>
          <a:lstStyle/>
          <a:p>
            <a:pPr marL="272880">
              <a:lnSpc>
                <a:spcPct val="100000"/>
              </a:lnSpc>
              <a:spcBef>
                <a:spcPts val="360"/>
              </a:spcBef>
            </a:pPr>
            <a:r>
              <a:rPr lang="en-US" sz="2000" b="1" dirty="0"/>
              <a:t>2.How many retweets are associated with positive sentiment for United Airlines?</a:t>
            </a:r>
          </a:p>
          <a:p>
            <a:endParaRPr lang="en-IN" sz="2000" dirty="0"/>
          </a:p>
        </p:txBody>
      </p:sp>
      <p:pic>
        <p:nvPicPr>
          <p:cNvPr id="7" name="Picture 6">
            <a:extLst>
              <a:ext uri="{FF2B5EF4-FFF2-40B4-BE49-F238E27FC236}">
                <a16:creationId xmlns:a16="http://schemas.microsoft.com/office/drawing/2014/main" id="{F713A7BA-3C35-A384-E85C-B5B8985516CB}"/>
              </a:ext>
            </a:extLst>
          </p:cNvPr>
          <p:cNvPicPr>
            <a:picLocks noChangeAspect="1"/>
          </p:cNvPicPr>
          <p:nvPr/>
        </p:nvPicPr>
        <p:blipFill>
          <a:blip r:embed="rId2"/>
          <a:stretch>
            <a:fillRect/>
          </a:stretch>
        </p:blipFill>
        <p:spPr>
          <a:xfrm>
            <a:off x="2418869" y="2965054"/>
            <a:ext cx="4305901" cy="3096057"/>
          </a:xfrm>
          <a:prstGeom prst="rect">
            <a:avLst/>
          </a:prstGeom>
        </p:spPr>
      </p:pic>
    </p:spTree>
    <p:extLst>
      <p:ext uri="{BB962C8B-B14F-4D97-AF65-F5344CB8AC3E}">
        <p14:creationId xmlns:p14="http://schemas.microsoft.com/office/powerpoint/2010/main" val="383587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BD3DF-6940-8512-899C-453B0115C034}"/>
              </a:ext>
            </a:extLst>
          </p:cNvPr>
          <p:cNvSpPr>
            <a:spLocks noGrp="1"/>
          </p:cNvSpPr>
          <p:nvPr>
            <p:ph/>
          </p:nvPr>
        </p:nvSpPr>
        <p:spPr>
          <a:xfrm>
            <a:off x="457200" y="704880"/>
            <a:ext cx="8229240" cy="2066600"/>
          </a:xfrm>
        </p:spPr>
        <p:txBody>
          <a:bodyPr>
            <a:normAutofit/>
          </a:bodyPr>
          <a:lstStyle/>
          <a:p>
            <a:pPr marL="272880">
              <a:lnSpc>
                <a:spcPct val="100000"/>
              </a:lnSpc>
              <a:spcBef>
                <a:spcPts val="360"/>
              </a:spcBef>
            </a:pPr>
            <a:r>
              <a:rPr lang="en-US" sz="2000" b="1" dirty="0"/>
              <a:t>3.How many total tweets are analyzed in the dashboard?</a:t>
            </a:r>
          </a:p>
          <a:p>
            <a:endParaRPr lang="en-IN" sz="2000" dirty="0"/>
          </a:p>
        </p:txBody>
      </p:sp>
      <p:pic>
        <p:nvPicPr>
          <p:cNvPr id="5" name="Picture 4">
            <a:extLst>
              <a:ext uri="{FF2B5EF4-FFF2-40B4-BE49-F238E27FC236}">
                <a16:creationId xmlns:a16="http://schemas.microsoft.com/office/drawing/2014/main" id="{5957C4B3-AEB5-DD93-1BED-B2522BED8361}"/>
              </a:ext>
            </a:extLst>
          </p:cNvPr>
          <p:cNvPicPr>
            <a:picLocks noChangeAspect="1"/>
          </p:cNvPicPr>
          <p:nvPr/>
        </p:nvPicPr>
        <p:blipFill>
          <a:blip r:embed="rId2"/>
          <a:stretch>
            <a:fillRect/>
          </a:stretch>
        </p:blipFill>
        <p:spPr>
          <a:xfrm>
            <a:off x="1571547" y="3598555"/>
            <a:ext cx="5705946" cy="2415746"/>
          </a:xfrm>
          <a:prstGeom prst="rect">
            <a:avLst/>
          </a:prstGeom>
        </p:spPr>
      </p:pic>
    </p:spTree>
    <p:extLst>
      <p:ext uri="{BB962C8B-B14F-4D97-AF65-F5344CB8AC3E}">
        <p14:creationId xmlns:p14="http://schemas.microsoft.com/office/powerpoint/2010/main" val="35828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8DA38-2E34-3EFF-469B-9EC6419A89CB}"/>
              </a:ext>
            </a:extLst>
          </p:cNvPr>
          <p:cNvSpPr>
            <a:spLocks noGrp="1"/>
          </p:cNvSpPr>
          <p:nvPr>
            <p:ph/>
          </p:nvPr>
        </p:nvSpPr>
        <p:spPr>
          <a:xfrm>
            <a:off x="457200" y="704880"/>
            <a:ext cx="8229240" cy="4526996"/>
          </a:xfrm>
        </p:spPr>
        <p:txBody>
          <a:bodyPr>
            <a:normAutofit/>
          </a:bodyPr>
          <a:lstStyle/>
          <a:p>
            <a:pPr marL="272880">
              <a:lnSpc>
                <a:spcPct val="100000"/>
              </a:lnSpc>
              <a:spcBef>
                <a:spcPts val="360"/>
              </a:spcBef>
            </a:pPr>
            <a:r>
              <a:rPr lang="en-US" sz="2000" b="1" dirty="0"/>
              <a:t>4.How do the different airlines compare in terms of total tweet counts by sentiment?</a:t>
            </a:r>
          </a:p>
          <a:p>
            <a:pPr marL="272880">
              <a:lnSpc>
                <a:spcPct val="100000"/>
              </a:lnSpc>
              <a:spcBef>
                <a:spcPts val="360"/>
              </a:spcBef>
            </a:pPr>
            <a:r>
              <a:rPr lang="en-US" sz="2000" dirty="0"/>
              <a:t>America:313</a:t>
            </a:r>
          </a:p>
          <a:p>
            <a:pPr marL="272880">
              <a:lnSpc>
                <a:spcPct val="100000"/>
              </a:lnSpc>
              <a:spcBef>
                <a:spcPts val="360"/>
              </a:spcBef>
            </a:pPr>
            <a:r>
              <a:rPr lang="en-US" sz="2000" dirty="0"/>
              <a:t>Delta:544</a:t>
            </a:r>
          </a:p>
          <a:p>
            <a:pPr marL="272880">
              <a:lnSpc>
                <a:spcPct val="100000"/>
              </a:lnSpc>
              <a:spcBef>
                <a:spcPts val="360"/>
              </a:spcBef>
            </a:pPr>
            <a:r>
              <a:rPr lang="en-US" sz="2000" dirty="0"/>
              <a:t>Southwest:570</a:t>
            </a:r>
          </a:p>
          <a:p>
            <a:pPr marL="272880">
              <a:lnSpc>
                <a:spcPct val="100000"/>
              </a:lnSpc>
              <a:spcBef>
                <a:spcPts val="360"/>
              </a:spcBef>
            </a:pPr>
            <a:r>
              <a:rPr lang="en-US" sz="2000" dirty="0"/>
              <a:t>United:492</a:t>
            </a:r>
          </a:p>
          <a:p>
            <a:pPr marL="272880">
              <a:lnSpc>
                <a:spcPct val="100000"/>
              </a:lnSpc>
              <a:spcBef>
                <a:spcPts val="360"/>
              </a:spcBef>
            </a:pPr>
            <a:r>
              <a:rPr lang="en-US" sz="2000" dirty="0"/>
              <a:t>Us Airways:269</a:t>
            </a:r>
          </a:p>
          <a:p>
            <a:pPr marL="272880">
              <a:lnSpc>
                <a:spcPct val="100000"/>
              </a:lnSpc>
              <a:spcBef>
                <a:spcPts val="360"/>
              </a:spcBef>
            </a:pPr>
            <a:r>
              <a:rPr lang="en-US" sz="2000" dirty="0"/>
              <a:t>Virgin America:152</a:t>
            </a:r>
          </a:p>
          <a:p>
            <a:endParaRPr lang="en-IN" sz="2000" dirty="0"/>
          </a:p>
        </p:txBody>
      </p:sp>
    </p:spTree>
    <p:extLst>
      <p:ext uri="{BB962C8B-B14F-4D97-AF65-F5344CB8AC3E}">
        <p14:creationId xmlns:p14="http://schemas.microsoft.com/office/powerpoint/2010/main" val="270623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A8182-4DAD-2930-15A0-02218F6C38BE}"/>
              </a:ext>
            </a:extLst>
          </p:cNvPr>
          <p:cNvSpPr>
            <a:spLocks noGrp="1"/>
          </p:cNvSpPr>
          <p:nvPr>
            <p:ph/>
          </p:nvPr>
        </p:nvSpPr>
        <p:spPr>
          <a:xfrm>
            <a:off x="810704" y="704879"/>
            <a:ext cx="7875735" cy="3782279"/>
          </a:xfrm>
        </p:spPr>
        <p:txBody>
          <a:bodyPr/>
          <a:lstStyle/>
          <a:p>
            <a:r>
              <a:rPr lang="en-US" sz="2000" b="1" dirty="0"/>
              <a:t>5.Which sentiment (negative, neutral, positive) has the highest number of tweets for Southwest airlines combined?</a:t>
            </a:r>
          </a:p>
          <a:p>
            <a:r>
              <a:rPr lang="en-US" sz="2000" dirty="0"/>
              <a:t>Positive is higher</a:t>
            </a:r>
          </a:p>
          <a:p>
            <a:endParaRPr lang="en-US" sz="2800" b="1" dirty="0"/>
          </a:p>
          <a:p>
            <a:endParaRPr lang="en-IN" dirty="0"/>
          </a:p>
        </p:txBody>
      </p:sp>
      <p:pic>
        <p:nvPicPr>
          <p:cNvPr id="5" name="Picture 4">
            <a:extLst>
              <a:ext uri="{FF2B5EF4-FFF2-40B4-BE49-F238E27FC236}">
                <a16:creationId xmlns:a16="http://schemas.microsoft.com/office/drawing/2014/main" id="{804E31F1-0D18-44BC-0D85-A2ECB88F44A3}"/>
              </a:ext>
            </a:extLst>
          </p:cNvPr>
          <p:cNvPicPr>
            <a:picLocks noChangeAspect="1"/>
          </p:cNvPicPr>
          <p:nvPr/>
        </p:nvPicPr>
        <p:blipFill>
          <a:blip r:embed="rId2"/>
          <a:stretch>
            <a:fillRect/>
          </a:stretch>
        </p:blipFill>
        <p:spPr>
          <a:xfrm>
            <a:off x="2681237" y="3631797"/>
            <a:ext cx="2838846" cy="1781424"/>
          </a:xfrm>
          <a:prstGeom prst="rect">
            <a:avLst/>
          </a:prstGeom>
        </p:spPr>
      </p:pic>
    </p:spTree>
    <p:extLst>
      <p:ext uri="{BB962C8B-B14F-4D97-AF65-F5344CB8AC3E}">
        <p14:creationId xmlns:p14="http://schemas.microsoft.com/office/powerpoint/2010/main" val="1692646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a:gradFill>
        <a:blipFill rotWithShape="0">
          <a:blip xmlns:r="http://schemas.openxmlformats.org/officeDocument/2006/relationships" r:embed="rId1"/>
          <a:srcRect/>
          <a:tile tx="0" ty="0" sx="65000" sy="65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a:gradFill>
        <a:blipFill rotWithShape="0">
          <a:blip xmlns:r="http://schemas.openxmlformats.org/officeDocument/2006/relationships" r:embed="rId1"/>
          <a:srcRect/>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8401</TotalTime>
  <Words>355</Words>
  <Application>Microsoft Office PowerPoint</Application>
  <PresentationFormat>On-screen Show (4:3)</PresentationFormat>
  <Paragraphs>54</Paragraphs>
  <Slides>15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comic</vt:lpstr>
      <vt:lpstr>DejaVu Math TeX Gyre</vt:lpstr>
      <vt:lpstr>DejaVu Serif</vt:lpstr>
      <vt:lpstr>DejaVu Serif Condensed</vt:lpstr>
      <vt:lpstr>Symbol</vt:lpstr>
      <vt:lpstr>Times New Roman</vt:lpstr>
      <vt:lpstr>Wingdings</vt:lpstr>
      <vt:lpstr>Flow</vt:lpstr>
      <vt:lpstr>Flow</vt:lpstr>
      <vt:lpstr>Twitter Sentiment Data Analysis</vt:lpstr>
      <vt:lpstr>PROBLEM STATEMENT</vt:lpstr>
      <vt:lpstr>DATASET</vt:lpstr>
      <vt:lpstr>         Dataset Description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nithish</dc:creator>
  <dc:description/>
  <cp:lastModifiedBy>Mugilan T</cp:lastModifiedBy>
  <cp:revision>869</cp:revision>
  <dcterms:created xsi:type="dcterms:W3CDTF">2013-12-25T07:56:38Z</dcterms:created>
  <dcterms:modified xsi:type="dcterms:W3CDTF">2024-11-15T09:46:25Z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8</vt:i4>
  </property>
</Properties>
</file>