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9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B40C0-9A9A-4BFE-AC10-42BC1F1E1528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E3A83-4AB1-4953-8032-7788038B1B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E3A83-4AB1-4953-8032-7788038B1BF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50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0EAA63-6887-447B-A675-D6B5CE0B23CC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016ED4-F261-432C-824F-EA5B23D1A76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err="1"/>
              <a:t>AngelHelpers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82362"/>
            <a:ext cx="7772400" cy="122894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2400" dirty="0"/>
              <a:t>Aplicación web </a:t>
            </a:r>
          </a:p>
          <a:p>
            <a:pPr algn="l"/>
            <a:r>
              <a:rPr lang="es-ES" sz="2400" dirty="0"/>
              <a:t>Desarrollo web en entorno servidor</a:t>
            </a:r>
          </a:p>
          <a:p>
            <a:pPr algn="l"/>
            <a:r>
              <a:rPr lang="es-ES" sz="2400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102625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7197D65-7CE7-45EA-B0CA-90AEC6F5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Que es?</a:t>
            </a:r>
          </a:p>
          <a:p>
            <a:r>
              <a:rPr lang="es-ES" dirty="0"/>
              <a:t>Objetivos.</a:t>
            </a:r>
          </a:p>
          <a:p>
            <a:r>
              <a:rPr lang="es-ES" dirty="0"/>
              <a:t>Interfaz</a:t>
            </a:r>
          </a:p>
          <a:p>
            <a:r>
              <a:rPr lang="es-ES" dirty="0"/>
              <a:t>Administración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1FD68E-39C5-4B44-8062-50D300AA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AngelHelpers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8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AngelHelpers</a:t>
            </a:r>
            <a:r>
              <a:rPr lang="es-ES" dirty="0"/>
              <a:t> es una aplicación web de búsqueda de empleo en el cuidado de personas mayores.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AngelHelpers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C69A20-2A7A-4034-83DE-E88A1235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30" y="2406898"/>
            <a:ext cx="501817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5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Poder publicar una oferta de empleo para que atiendan las necesidades de la persona necesitada.</a:t>
            </a:r>
          </a:p>
          <a:p>
            <a:r>
              <a:rPr lang="es-ES" dirty="0"/>
              <a:t>Encontrar el empleo deseado y poder seguir el estado de tu candidatura.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objetivos</a:t>
            </a:r>
          </a:p>
        </p:txBody>
      </p:sp>
    </p:spTree>
    <p:extLst>
      <p:ext uri="{BB962C8B-B14F-4D97-AF65-F5344CB8AC3E}">
        <p14:creationId xmlns:p14="http://schemas.microsoft.com/office/powerpoint/2010/main" val="269645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0C1DA-6091-4149-926E-91C61A5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Responsivo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FB3FE0-AB28-41A4-91BE-709D8D454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Pantallas grandes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B369C-D729-4DB8-97A0-9F4B7B7F0CCD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/>
              <a:t>Tablet y móvil</a:t>
            </a:r>
          </a:p>
        </p:txBody>
      </p:sp>
      <p:pic>
        <p:nvPicPr>
          <p:cNvPr id="8" name="Marcador de contenido 7" descr="Imagen que contiene pantalla&#10;&#10;Descripción generada con confianza muy alta">
            <a:extLst>
              <a:ext uri="{FF2B5EF4-FFF2-40B4-BE49-F238E27FC236}">
                <a16:creationId xmlns:a16="http://schemas.microsoft.com/office/drawing/2014/main" id="{BDE9384E-A23F-42D3-BE07-2D8D18DA50C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4684"/>
            <a:ext cx="4040188" cy="3281644"/>
          </a:xfr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D6AFAA36-E824-40FE-9A10-29096EBC85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24744"/>
            <a:ext cx="2808312" cy="3596531"/>
          </a:xfrm>
        </p:spPr>
      </p:pic>
    </p:spTree>
    <p:extLst>
      <p:ext uri="{BB962C8B-B14F-4D97-AF65-F5344CB8AC3E}">
        <p14:creationId xmlns:p14="http://schemas.microsoft.com/office/powerpoint/2010/main" val="325787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encarga de revisar anuncios y activarlos.</a:t>
            </a:r>
          </a:p>
          <a:p>
            <a:r>
              <a:rPr lang="es-ES" dirty="0"/>
              <a:t>Puede gestionar los usuarios activando o desactivándolos.</a:t>
            </a:r>
          </a:p>
          <a:p>
            <a:r>
              <a:rPr lang="es-ES" dirty="0"/>
              <a:t>Se encarga de consultar los beneficios de la empresa.</a:t>
            </a:r>
          </a:p>
          <a:p>
            <a:r>
              <a:rPr lang="es-ES" dirty="0"/>
              <a:t>Revisa las ofertas denunciadas por abusivas o falsas.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97455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111</Words>
  <Application>Microsoft Office PowerPoint</Application>
  <PresentationFormat>Presentación en pantalla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Verdana</vt:lpstr>
      <vt:lpstr>Wingdings 2</vt:lpstr>
      <vt:lpstr>Wingdings 3</vt:lpstr>
      <vt:lpstr>Concurrencia</vt:lpstr>
      <vt:lpstr>AngelHelpers</vt:lpstr>
      <vt:lpstr>AngelHelpers</vt:lpstr>
      <vt:lpstr>AngelHelpers</vt:lpstr>
      <vt:lpstr>Principales objetivos</vt:lpstr>
      <vt:lpstr>Responsivo</vt:lpstr>
      <vt:lpstr>Usuario administrador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AngelHelpers</dc:title>
  <dc:creator>user</dc:creator>
  <cp:lastModifiedBy>IGNACIO VACAS MATENCIO</cp:lastModifiedBy>
  <cp:revision>10</cp:revision>
  <dcterms:created xsi:type="dcterms:W3CDTF">2018-02-20T18:36:04Z</dcterms:created>
  <dcterms:modified xsi:type="dcterms:W3CDTF">2018-02-21T12:44:41Z</dcterms:modified>
</cp:coreProperties>
</file>