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B8E0-C786-4A07-BBAB-9FF906B153F4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BD54E-269A-4C05-BB50-66FE31C285C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45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B8E0-C786-4A07-BBAB-9FF906B153F4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BD54E-269A-4C05-BB50-66FE31C28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4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B8E0-C786-4A07-BBAB-9FF906B153F4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BD54E-269A-4C05-BB50-66FE31C28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5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B8E0-C786-4A07-BBAB-9FF906B153F4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BD54E-269A-4C05-BB50-66FE31C28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1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B8E0-C786-4A07-BBAB-9FF906B153F4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BD54E-269A-4C05-BB50-66FE31C285C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59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B8E0-C786-4A07-BBAB-9FF906B153F4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BD54E-269A-4C05-BB50-66FE31C28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28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B8E0-C786-4A07-BBAB-9FF906B153F4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BD54E-269A-4C05-BB50-66FE31C28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47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B8E0-C786-4A07-BBAB-9FF906B153F4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BD54E-269A-4C05-BB50-66FE31C28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1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B8E0-C786-4A07-BBAB-9FF906B153F4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BD54E-269A-4C05-BB50-66FE31C28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15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18DB8E0-C786-4A07-BBAB-9FF906B153F4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0BD54E-269A-4C05-BB50-66FE31C28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69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B8E0-C786-4A07-BBAB-9FF906B153F4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BD54E-269A-4C05-BB50-66FE31C28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8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18DB8E0-C786-4A07-BBAB-9FF906B153F4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60BD54E-269A-4C05-BB50-66FE31C285C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92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273497"/>
          </a:xfrm>
        </p:spPr>
        <p:txBody>
          <a:bodyPr/>
          <a:lstStyle/>
          <a:p>
            <a:r>
              <a:rPr lang="en-US" dirty="0" smtClean="0"/>
              <a:t>BIG DATA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0680" y="4157041"/>
            <a:ext cx="10058400" cy="1143000"/>
          </a:xfrm>
        </p:spPr>
        <p:txBody>
          <a:bodyPr>
            <a:normAutofit fontScale="25000" lnSpcReduction="20000"/>
          </a:bodyPr>
          <a:lstStyle/>
          <a:p>
            <a:r>
              <a:rPr lang="en-US" sz="4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Team </a:t>
            </a:r>
            <a:r>
              <a:rPr lang="en-US" sz="4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8:</a:t>
            </a:r>
          </a:p>
          <a:p>
            <a:r>
              <a:rPr lang="en-US" sz="4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Mohammed Elias khan – A0134607j</a:t>
            </a:r>
          </a:p>
          <a:p>
            <a:r>
              <a:rPr lang="en-US" sz="4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chonG</a:t>
            </a:r>
            <a:r>
              <a:rPr lang="en-US" sz="4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YONGHUI BENJAMIN – A0134483E</a:t>
            </a:r>
          </a:p>
          <a:p>
            <a:r>
              <a:rPr lang="en-US" sz="4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Vadivel – a0134451n</a:t>
            </a:r>
          </a:p>
          <a:p>
            <a:r>
              <a:rPr lang="en-US" sz="4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KARUNA KEMMU – A0134559x</a:t>
            </a:r>
          </a:p>
          <a:p>
            <a:r>
              <a:rPr lang="en-US" sz="4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Yuchong</a:t>
            </a:r>
            <a:r>
              <a:rPr lang="en-US" sz="4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–</a:t>
            </a:r>
            <a:r>
              <a:rPr lang="en-US" sz="4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4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A0134514N</a:t>
            </a:r>
            <a:r>
              <a:rPr lang="en-US" sz="4800" dirty="0" smtClean="0"/>
              <a:t/>
            </a:r>
            <a:br>
              <a:rPr lang="en-US" sz="4800" dirty="0" smtClean="0"/>
            </a:br>
            <a:endParaRPr lang="en-US" sz="4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9169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97280" y="1845734"/>
            <a:ext cx="10058400" cy="17130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ECML/PKDD2005 Discovery Challenge </a:t>
            </a:r>
            <a:r>
              <a:rPr lang="en-US" dirty="0" smtClean="0"/>
              <a:t>shared open source data for Big Data analysis.</a:t>
            </a:r>
          </a:p>
          <a:p>
            <a:r>
              <a:rPr lang="en-US" dirty="0" smtClean="0"/>
              <a:t>The data was obtained from a Czech electronics company running several internet shops. </a:t>
            </a:r>
          </a:p>
        </p:txBody>
      </p:sp>
      <p:sp>
        <p:nvSpPr>
          <p:cNvPr id="2" name="Rectangle 1"/>
          <p:cNvSpPr/>
          <p:nvPr/>
        </p:nvSpPr>
        <p:spPr>
          <a:xfrm>
            <a:off x="1375719" y="3876584"/>
            <a:ext cx="91192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Visualize the click streams </a:t>
            </a:r>
            <a:r>
              <a:rPr lang="en-US" dirty="0" smtClean="0"/>
              <a:t>to </a:t>
            </a:r>
            <a:r>
              <a:rPr lang="en-US" dirty="0"/>
              <a:t>identify popular product categories and their listings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Discover peak traffic patterns to plan marketing campaigns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Analyze which countries the customers are from, as part of demographic segmentation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97280" y="2767274"/>
            <a:ext cx="10058400" cy="899846"/>
          </a:xfrm>
        </p:spPr>
        <p:txBody>
          <a:bodyPr/>
          <a:lstStyle/>
          <a:p>
            <a:r>
              <a:rPr lang="en-US" dirty="0"/>
              <a:t>Business Objectives</a:t>
            </a:r>
          </a:p>
        </p:txBody>
      </p:sp>
    </p:spTree>
    <p:extLst>
      <p:ext uri="{BB962C8B-B14F-4D97-AF65-F5344CB8AC3E}">
        <p14:creationId xmlns:p14="http://schemas.microsoft.com/office/powerpoint/2010/main" val="124821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File format considered: Semi-colon separated Log Files</a:t>
            </a:r>
          </a:p>
          <a:p>
            <a:pPr lvl="0"/>
            <a:r>
              <a:rPr lang="en-US" dirty="0" smtClean="0"/>
              <a:t>No. of Page Views = 3,617,171</a:t>
            </a:r>
          </a:p>
          <a:p>
            <a:pPr lvl="0"/>
            <a:r>
              <a:rPr lang="en-US" dirty="0" smtClean="0"/>
              <a:t>Timeline = 3 weeks</a:t>
            </a:r>
          </a:p>
          <a:p>
            <a:pPr lvl="0"/>
            <a:r>
              <a:rPr lang="en-US" dirty="0" smtClean="0"/>
              <a:t>No of internet shops (websites) = 7</a:t>
            </a:r>
            <a:endParaRPr lang="en-US" dirty="0"/>
          </a:p>
          <a:p>
            <a:pPr lvl="0"/>
            <a:r>
              <a:rPr lang="en-US" dirty="0" smtClean="0"/>
              <a:t>Data size = 442 MB</a:t>
            </a:r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876" y="4319972"/>
            <a:ext cx="8219302" cy="16574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3408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66" t="11914" r="779" b="36755"/>
          <a:stretch/>
        </p:blipFill>
        <p:spPr>
          <a:xfrm>
            <a:off x="469556" y="2257168"/>
            <a:ext cx="11359979" cy="332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4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</a:t>
            </a:r>
            <a:r>
              <a:rPr lang="en-US" dirty="0" smtClean="0"/>
              <a:t>Issues:</a:t>
            </a:r>
            <a:endParaRPr lang="en-US" dirty="0"/>
          </a:p>
          <a:p>
            <a:pPr lvl="1"/>
            <a:r>
              <a:rPr lang="en-US" dirty="0" smtClean="0"/>
              <a:t>Reading </a:t>
            </a:r>
            <a:r>
              <a:rPr lang="en-US" dirty="0"/>
              <a:t>data from Hive to Spark</a:t>
            </a:r>
          </a:p>
          <a:p>
            <a:pPr lvl="1"/>
            <a:r>
              <a:rPr lang="en-US" dirty="0"/>
              <a:t>Download Docker container for allowing Maze runner to interact between Neo4j and Spark</a:t>
            </a:r>
          </a:p>
          <a:p>
            <a:endParaRPr lang="en-US" dirty="0" smtClean="0"/>
          </a:p>
          <a:p>
            <a:r>
              <a:rPr lang="en-US" dirty="0" smtClean="0"/>
              <a:t>Knowledge Issues:</a:t>
            </a:r>
            <a:endParaRPr lang="en-US" dirty="0"/>
          </a:p>
          <a:p>
            <a:pPr lvl="1"/>
            <a:r>
              <a:rPr lang="en-US" dirty="0"/>
              <a:t>Connect </a:t>
            </a:r>
            <a:r>
              <a:rPr lang="en-US" dirty="0" smtClean="0"/>
              <a:t>Zeppelin </a:t>
            </a:r>
            <a:r>
              <a:rPr lang="en-US" dirty="0"/>
              <a:t>– Hive interpreter not found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46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152</TotalTime>
  <Words>159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Adobe Fan Heiti Std B</vt:lpstr>
      <vt:lpstr>Arial</vt:lpstr>
      <vt:lpstr>Calibri</vt:lpstr>
      <vt:lpstr>Calibri Light</vt:lpstr>
      <vt:lpstr>Retrospect</vt:lpstr>
      <vt:lpstr>BIG DATA PROJECT</vt:lpstr>
      <vt:lpstr>Business Objectives</vt:lpstr>
      <vt:lpstr>Data Description</vt:lpstr>
      <vt:lpstr>Architecture </vt:lpstr>
      <vt:lpstr>Challenges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ELIAS KHAN</dc:creator>
  <cp:lastModifiedBy>MOHAMMED ELIAS KHAN</cp:lastModifiedBy>
  <cp:revision>22</cp:revision>
  <dcterms:created xsi:type="dcterms:W3CDTF">2016-04-09T11:27:18Z</dcterms:created>
  <dcterms:modified xsi:type="dcterms:W3CDTF">2016-04-10T06:50:25Z</dcterms:modified>
</cp:coreProperties>
</file>