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5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8DB8E0-C786-4A07-BBAB-9FF906B153F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0BD54E-269A-4C05-BB50-66FE31C28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73497"/>
          </a:xfrm>
        </p:spPr>
        <p:txBody>
          <a:bodyPr/>
          <a:lstStyle/>
          <a:p>
            <a:r>
              <a:rPr lang="en-US" dirty="0" smtClean="0"/>
              <a:t>BIG DATA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053" y="4571109"/>
            <a:ext cx="100584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sz="4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Vadivel </a:t>
            </a:r>
            <a:r>
              <a:rPr lang="en-US" sz="4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– a0134451n</a:t>
            </a:r>
          </a:p>
          <a:p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16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17130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ECML/PKDD2005 Discovery Challenge </a:t>
            </a:r>
            <a:r>
              <a:rPr lang="en-US" dirty="0" smtClean="0"/>
              <a:t>shared open source data for Big Data analysis.</a:t>
            </a:r>
          </a:p>
          <a:p>
            <a:r>
              <a:rPr lang="en-US" dirty="0" smtClean="0"/>
              <a:t>The data was obtained from a Czech electronics company running several internet shops.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5719" y="3876584"/>
            <a:ext cx="9119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the click streams </a:t>
            </a:r>
            <a:r>
              <a:rPr lang="en-US" dirty="0" smtClean="0"/>
              <a:t>to </a:t>
            </a:r>
            <a:r>
              <a:rPr lang="en-US" dirty="0"/>
              <a:t>identify popular product categories and their listings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Discover peak traffic patterns to plan marketing campaigns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Analyze which countries the customers are from, as part of demographic segmentation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2767274"/>
            <a:ext cx="10058400" cy="899846"/>
          </a:xfrm>
        </p:spPr>
        <p:txBody>
          <a:bodyPr/>
          <a:lstStyle/>
          <a:p>
            <a:r>
              <a:rPr lang="en-US" dirty="0"/>
              <a:t>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12482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File format considered: Semi-colon separated Log Files</a:t>
            </a:r>
          </a:p>
          <a:p>
            <a:pPr lvl="0"/>
            <a:r>
              <a:rPr lang="en-US" dirty="0" smtClean="0"/>
              <a:t>No. of Page Views = 3,617,171</a:t>
            </a:r>
          </a:p>
          <a:p>
            <a:pPr lvl="0"/>
            <a:r>
              <a:rPr lang="en-US" dirty="0" smtClean="0"/>
              <a:t>Timeline = 3 weeks</a:t>
            </a:r>
          </a:p>
          <a:p>
            <a:pPr lvl="0"/>
            <a:r>
              <a:rPr lang="en-US" dirty="0" smtClean="0"/>
              <a:t>No of internet shops (websites) = 7</a:t>
            </a:r>
            <a:endParaRPr lang="en-US" dirty="0"/>
          </a:p>
          <a:p>
            <a:pPr lvl="0"/>
            <a:r>
              <a:rPr lang="en-US" dirty="0" smtClean="0"/>
              <a:t>Data size = 442 MB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76" y="4319972"/>
            <a:ext cx="8219302" cy="1657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40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 t="11914" r="779" b="36755"/>
          <a:stretch/>
        </p:blipFill>
        <p:spPr>
          <a:xfrm>
            <a:off x="469556" y="2257168"/>
            <a:ext cx="11359979" cy="33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Issues:</a:t>
            </a:r>
            <a:endParaRPr lang="en-US" dirty="0"/>
          </a:p>
          <a:p>
            <a:pPr lvl="1"/>
            <a:r>
              <a:rPr lang="en-US" dirty="0" smtClean="0"/>
              <a:t>Reading </a:t>
            </a:r>
            <a:r>
              <a:rPr lang="en-US" dirty="0"/>
              <a:t>data from Hive to Spark</a:t>
            </a:r>
          </a:p>
          <a:p>
            <a:pPr lvl="1"/>
            <a:r>
              <a:rPr lang="en-US" dirty="0"/>
              <a:t>Download Docker container for allowing Maze runner to interact between Neo4j and Spark</a:t>
            </a:r>
          </a:p>
          <a:p>
            <a:endParaRPr lang="en-US" dirty="0" smtClean="0"/>
          </a:p>
          <a:p>
            <a:r>
              <a:rPr lang="en-US" dirty="0" smtClean="0"/>
              <a:t>Knowledge Issues:</a:t>
            </a:r>
            <a:endParaRPr lang="en-US" dirty="0"/>
          </a:p>
          <a:p>
            <a:pPr lvl="1"/>
            <a:r>
              <a:rPr lang="en-US" dirty="0"/>
              <a:t>Connect </a:t>
            </a:r>
            <a:r>
              <a:rPr lang="en-US" dirty="0" smtClean="0"/>
              <a:t>Zeppelin </a:t>
            </a:r>
            <a:r>
              <a:rPr lang="en-US" dirty="0"/>
              <a:t>– Hive interpreter not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139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Fan Heiti Std B</vt:lpstr>
      <vt:lpstr>Arial</vt:lpstr>
      <vt:lpstr>Calibri</vt:lpstr>
      <vt:lpstr>Calibri Light</vt:lpstr>
      <vt:lpstr>Retrospect</vt:lpstr>
      <vt:lpstr>BIG DATA PROJECT</vt:lpstr>
      <vt:lpstr>Business Objectives</vt:lpstr>
      <vt:lpstr>Data Description</vt:lpstr>
      <vt:lpstr>Architecture 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ELIAS KHAN</dc:creator>
  <cp:lastModifiedBy>Datchinamoorthy Vadivel</cp:lastModifiedBy>
  <cp:revision>23</cp:revision>
  <dcterms:created xsi:type="dcterms:W3CDTF">2016-04-09T11:27:18Z</dcterms:created>
  <dcterms:modified xsi:type="dcterms:W3CDTF">2017-04-21T05:50:21Z</dcterms:modified>
</cp:coreProperties>
</file>