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.</a:t>
            </a:r>
            <a:r>
              <a:rPr dirty="0" sz="2400" lang="en-US"/>
              <a:t>.</a:t>
            </a:r>
            <a:r>
              <a:rPr dirty="0" sz="2400" lang="en-US"/>
              <a:t>G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8</a:t>
            </a:r>
            <a:r>
              <a:rPr b="1" dirty="0" sz="2400" lang="en-US"/>
              <a:t>9</a:t>
            </a:r>
            <a:r>
              <a:rPr b="1" dirty="0" sz="2400" lang="en-US"/>
              <a:t>,</a:t>
            </a:r>
            <a:r>
              <a:rPr b="1" dirty="0" sz="2400" lang="en-US"/>
              <a:t>asunm1455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9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2024-03-28T06:07:22Z</dcterms:created>
  <dcterms:modified xsi:type="dcterms:W3CDTF">2024-09-09T06:42:00Z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1da5017661c249efb2090f617d3329f7</vt:lpwstr>
  </property>
</Properties>
</file>