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12"/>
  </p:notesMasterIdLst>
  <p:sldIdLst>
    <p:sldId id="256"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8"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pakrajan10@outlook.com" userId="7abb570a8dfa8e2f" providerId="LiveId" clId="{213AD623-BAE3-46DA-AB63-F2C0558AB689}"/>
    <pc:docChg chg="undo redo custSel addSld delSld modSld addMainMaster delMainMaster modMainMaster">
      <pc:chgData name="dheepakrajan10@outlook.com" userId="7abb570a8dfa8e2f" providerId="LiveId" clId="{213AD623-BAE3-46DA-AB63-F2C0558AB689}" dt="2023-03-19T17:57:11.732" v="4415" actId="20577"/>
      <pc:docMkLst>
        <pc:docMk/>
      </pc:docMkLst>
      <pc:sldChg chg="addSp delSp modSp new mod setBg">
        <pc:chgData name="dheepakrajan10@outlook.com" userId="7abb570a8dfa8e2f" providerId="LiveId" clId="{213AD623-BAE3-46DA-AB63-F2C0558AB689}" dt="2023-03-19T15:47:10.505" v="3049" actId="14100"/>
        <pc:sldMkLst>
          <pc:docMk/>
          <pc:sldMk cId="3389097427" sldId="256"/>
        </pc:sldMkLst>
        <pc:spChg chg="mod">
          <ac:chgData name="dheepakrajan10@outlook.com" userId="7abb570a8dfa8e2f" providerId="LiveId" clId="{213AD623-BAE3-46DA-AB63-F2C0558AB689}" dt="2023-03-19T15:47:10.505" v="3049" actId="14100"/>
          <ac:spMkLst>
            <pc:docMk/>
            <pc:sldMk cId="3389097427" sldId="256"/>
            <ac:spMk id="2" creationId="{385F9D0B-CB4A-A4B6-748D-A26F1E203219}"/>
          </ac:spMkLst>
        </pc:spChg>
        <pc:spChg chg="mod">
          <ac:chgData name="dheepakrajan10@outlook.com" userId="7abb570a8dfa8e2f" providerId="LiveId" clId="{213AD623-BAE3-46DA-AB63-F2C0558AB689}" dt="2023-03-19T13:58:23.350" v="1338" actId="2711"/>
          <ac:spMkLst>
            <pc:docMk/>
            <pc:sldMk cId="3389097427" sldId="256"/>
            <ac:spMk id="3" creationId="{87F8BB18-9FF3-EDE3-75B6-8764ACC2C6AF}"/>
          </ac:spMkLst>
        </pc:spChg>
        <pc:spChg chg="add">
          <ac:chgData name="dheepakrajan10@outlook.com" userId="7abb570a8dfa8e2f" providerId="LiveId" clId="{213AD623-BAE3-46DA-AB63-F2C0558AB689}" dt="2023-03-19T12:49:46.271" v="7" actId="26606"/>
          <ac:spMkLst>
            <pc:docMk/>
            <pc:sldMk cId="3389097427" sldId="256"/>
            <ac:spMk id="11" creationId="{5A59F003-E00A-43F9-91DC-CC54E3B87466}"/>
          </ac:spMkLst>
        </pc:spChg>
        <pc:spChg chg="add">
          <ac:chgData name="dheepakrajan10@outlook.com" userId="7abb570a8dfa8e2f" providerId="LiveId" clId="{213AD623-BAE3-46DA-AB63-F2C0558AB689}" dt="2023-03-19T12:49:46.271" v="7" actId="26606"/>
          <ac:spMkLst>
            <pc:docMk/>
            <pc:sldMk cId="3389097427" sldId="256"/>
            <ac:spMk id="13" creationId="{D74A4382-E3AD-430A-9A1F-DFA3E0E77A7D}"/>
          </ac:spMkLst>
        </pc:spChg>
        <pc:spChg chg="add">
          <ac:chgData name="dheepakrajan10@outlook.com" userId="7abb570a8dfa8e2f" providerId="LiveId" clId="{213AD623-BAE3-46DA-AB63-F2C0558AB689}" dt="2023-03-19T12:49:46.271" v="7" actId="26606"/>
          <ac:spMkLst>
            <pc:docMk/>
            <pc:sldMk cId="3389097427" sldId="256"/>
            <ac:spMk id="15" creationId="{79F40191-0F44-4FD1-82CC-ACB507C14BE6}"/>
          </ac:spMkLst>
        </pc:spChg>
        <pc:picChg chg="add del mod">
          <ac:chgData name="dheepakrajan10@outlook.com" userId="7abb570a8dfa8e2f" providerId="LiveId" clId="{213AD623-BAE3-46DA-AB63-F2C0558AB689}" dt="2023-03-19T12:49:12.082" v="3" actId="478"/>
          <ac:picMkLst>
            <pc:docMk/>
            <pc:sldMk cId="3389097427" sldId="256"/>
            <ac:picMk id="4" creationId="{91AB6222-AB94-922F-D287-DED5740E76AD}"/>
          </ac:picMkLst>
        </pc:picChg>
        <pc:picChg chg="add mod ord">
          <ac:chgData name="dheepakrajan10@outlook.com" userId="7abb570a8dfa8e2f" providerId="LiveId" clId="{213AD623-BAE3-46DA-AB63-F2C0558AB689}" dt="2023-03-19T12:49:46.271" v="7" actId="26606"/>
          <ac:picMkLst>
            <pc:docMk/>
            <pc:sldMk cId="3389097427" sldId="256"/>
            <ac:picMk id="6" creationId="{2C155F0D-B05A-7C64-D15E-CE683AC13BC7}"/>
          </ac:picMkLst>
        </pc:picChg>
      </pc:sldChg>
      <pc:sldChg chg="new add del">
        <pc:chgData name="dheepakrajan10@outlook.com" userId="7abb570a8dfa8e2f" providerId="LiveId" clId="{213AD623-BAE3-46DA-AB63-F2C0558AB689}" dt="2023-03-19T12:59:08.526" v="110" actId="47"/>
        <pc:sldMkLst>
          <pc:docMk/>
          <pc:sldMk cId="3789345788" sldId="257"/>
        </pc:sldMkLst>
      </pc:sldChg>
      <pc:sldChg chg="new add del">
        <pc:chgData name="dheepakrajan10@outlook.com" userId="7abb570a8dfa8e2f" providerId="LiveId" clId="{213AD623-BAE3-46DA-AB63-F2C0558AB689}" dt="2023-03-19T12:56:43.070" v="80" actId="47"/>
        <pc:sldMkLst>
          <pc:docMk/>
          <pc:sldMk cId="4126629469" sldId="257"/>
        </pc:sldMkLst>
      </pc:sldChg>
      <pc:sldChg chg="add del">
        <pc:chgData name="dheepakrajan10@outlook.com" userId="7abb570a8dfa8e2f" providerId="LiveId" clId="{213AD623-BAE3-46DA-AB63-F2C0558AB689}" dt="2023-03-19T12:58:59.470" v="92" actId="47"/>
        <pc:sldMkLst>
          <pc:docMk/>
          <pc:sldMk cId="745576192" sldId="258"/>
        </pc:sldMkLst>
      </pc:sldChg>
      <pc:sldChg chg="add del setBg">
        <pc:chgData name="dheepakrajan10@outlook.com" userId="7abb570a8dfa8e2f" providerId="LiveId" clId="{213AD623-BAE3-46DA-AB63-F2C0558AB689}" dt="2023-03-19T12:58:03.750" v="85" actId="47"/>
        <pc:sldMkLst>
          <pc:docMk/>
          <pc:sldMk cId="824417123" sldId="258"/>
        </pc:sldMkLst>
      </pc:sldChg>
      <pc:sldChg chg="addSp delSp modSp add del mod setBg modClrScheme chgLayout">
        <pc:chgData name="dheepakrajan10@outlook.com" userId="7abb570a8dfa8e2f" providerId="LiveId" clId="{213AD623-BAE3-46DA-AB63-F2C0558AB689}" dt="2023-03-19T15:45:17.788" v="3032" actId="1035"/>
        <pc:sldMkLst>
          <pc:docMk/>
          <pc:sldMk cId="824417123" sldId="259"/>
        </pc:sldMkLst>
        <pc:spChg chg="del mod ord">
          <ac:chgData name="dheepakrajan10@outlook.com" userId="7abb570a8dfa8e2f" providerId="LiveId" clId="{213AD623-BAE3-46DA-AB63-F2C0558AB689}" dt="2023-03-19T13:00:21.571" v="122" actId="478"/>
          <ac:spMkLst>
            <pc:docMk/>
            <pc:sldMk cId="824417123" sldId="259"/>
            <ac:spMk id="2" creationId="{7F97E326-D1F4-4032-960C-883280F8F723}"/>
          </ac:spMkLst>
        </pc:spChg>
        <pc:spChg chg="add mod">
          <ac:chgData name="dheepakrajan10@outlook.com" userId="7abb570a8dfa8e2f" providerId="LiveId" clId="{213AD623-BAE3-46DA-AB63-F2C0558AB689}" dt="2023-03-19T15:45:17.788" v="3032" actId="1035"/>
          <ac:spMkLst>
            <pc:docMk/>
            <pc:sldMk cId="824417123" sldId="259"/>
            <ac:spMk id="3" creationId="{894B019E-FB10-4CE8-6131-DEF52C36B55B}"/>
          </ac:spMkLst>
        </pc:spChg>
        <pc:spChg chg="add mod">
          <ac:chgData name="dheepakrajan10@outlook.com" userId="7abb570a8dfa8e2f" providerId="LiveId" clId="{213AD623-BAE3-46DA-AB63-F2C0558AB689}" dt="2023-03-19T15:44:11.178" v="2998" actId="20577"/>
          <ac:spMkLst>
            <pc:docMk/>
            <pc:sldMk cId="824417123" sldId="259"/>
            <ac:spMk id="5" creationId="{38DF1482-4133-7455-FBFE-3C42824ADD3A}"/>
          </ac:spMkLst>
        </pc:spChg>
        <pc:spChg chg="add del">
          <ac:chgData name="dheepakrajan10@outlook.com" userId="7abb570a8dfa8e2f" providerId="LiveId" clId="{213AD623-BAE3-46DA-AB63-F2C0558AB689}" dt="2023-03-19T12:59:46.271" v="113" actId="26606"/>
          <ac:spMkLst>
            <pc:docMk/>
            <pc:sldMk cId="824417123" sldId="259"/>
            <ac:spMk id="12" creationId="{2D170B9C-85A5-4673-981C-DDDBAC51F745}"/>
          </ac:spMkLst>
        </pc:spChg>
        <pc:spChg chg="add del">
          <ac:chgData name="dheepakrajan10@outlook.com" userId="7abb570a8dfa8e2f" providerId="LiveId" clId="{213AD623-BAE3-46DA-AB63-F2C0558AB689}" dt="2023-03-19T12:59:47.235" v="115" actId="26606"/>
          <ac:spMkLst>
            <pc:docMk/>
            <pc:sldMk cId="824417123" sldId="259"/>
            <ac:spMk id="13" creationId="{1F9A0C1C-8ABC-401B-8FE9-AC9327C4C587}"/>
          </ac:spMkLst>
        </pc:spChg>
        <pc:spChg chg="add del">
          <ac:chgData name="dheepakrajan10@outlook.com" userId="7abb570a8dfa8e2f" providerId="LiveId" clId="{213AD623-BAE3-46DA-AB63-F2C0558AB689}" dt="2023-03-19T12:59:46.271" v="113" actId="26606"/>
          <ac:spMkLst>
            <pc:docMk/>
            <pc:sldMk cId="824417123" sldId="259"/>
            <ac:spMk id="14" creationId="{1C82216A-4221-434A-B11C-7E13B4A1FC25}"/>
          </ac:spMkLst>
        </pc:spChg>
        <pc:spChg chg="add del">
          <ac:chgData name="dheepakrajan10@outlook.com" userId="7abb570a8dfa8e2f" providerId="LiveId" clId="{213AD623-BAE3-46DA-AB63-F2C0558AB689}" dt="2023-03-19T12:59:47.235" v="115" actId="26606"/>
          <ac:spMkLst>
            <pc:docMk/>
            <pc:sldMk cId="824417123" sldId="259"/>
            <ac:spMk id="15" creationId="{BA5783C3-2F96-40A7-A24F-30CB07AA3928}"/>
          </ac:spMkLst>
        </pc:spChg>
        <pc:spChg chg="add del">
          <ac:chgData name="dheepakrajan10@outlook.com" userId="7abb570a8dfa8e2f" providerId="LiveId" clId="{213AD623-BAE3-46DA-AB63-F2C0558AB689}" dt="2023-03-19T12:59:50.419" v="119" actId="26606"/>
          <ac:spMkLst>
            <pc:docMk/>
            <pc:sldMk cId="824417123" sldId="259"/>
            <ac:spMk id="16" creationId="{074D0BE7-DDD8-46AB-A2C1-5B7FFD921AE2}"/>
          </ac:spMkLst>
        </pc:spChg>
        <pc:spChg chg="add del">
          <ac:chgData name="dheepakrajan10@outlook.com" userId="7abb570a8dfa8e2f" providerId="LiveId" clId="{213AD623-BAE3-46DA-AB63-F2C0558AB689}" dt="2023-03-19T12:59:47.235" v="115" actId="26606"/>
          <ac:spMkLst>
            <pc:docMk/>
            <pc:sldMk cId="824417123" sldId="259"/>
            <ac:spMk id="17" creationId="{A9D08DBA-0326-4C4E-ACFB-576F3ABDD2D0}"/>
          </ac:spMkLst>
        </pc:spChg>
        <pc:spChg chg="add del">
          <ac:chgData name="dheepakrajan10@outlook.com" userId="7abb570a8dfa8e2f" providerId="LiveId" clId="{213AD623-BAE3-46DA-AB63-F2C0558AB689}" dt="2023-03-19T12:59:48.782" v="117" actId="26606"/>
          <ac:spMkLst>
            <pc:docMk/>
            <pc:sldMk cId="824417123" sldId="259"/>
            <ac:spMk id="21" creationId="{2D170B9C-85A5-4673-981C-DDDBAC51F745}"/>
          </ac:spMkLst>
        </pc:spChg>
        <pc:spChg chg="add del">
          <ac:chgData name="dheepakrajan10@outlook.com" userId="7abb570a8dfa8e2f" providerId="LiveId" clId="{213AD623-BAE3-46DA-AB63-F2C0558AB689}" dt="2023-03-19T12:59:48.782" v="117" actId="26606"/>
          <ac:spMkLst>
            <pc:docMk/>
            <pc:sldMk cId="824417123" sldId="259"/>
            <ac:spMk id="23" creationId="{1C82216A-4221-434A-B11C-7E13B4A1FC25}"/>
          </ac:spMkLst>
        </pc:spChg>
        <pc:spChg chg="add del">
          <ac:chgData name="dheepakrajan10@outlook.com" userId="7abb570a8dfa8e2f" providerId="LiveId" clId="{213AD623-BAE3-46DA-AB63-F2C0558AB689}" dt="2023-03-19T12:59:50.419" v="119" actId="26606"/>
          <ac:spMkLst>
            <pc:docMk/>
            <pc:sldMk cId="824417123" sldId="259"/>
            <ac:spMk id="28" creationId="{F33867FC-EB8E-4B00-B7D5-7967D9DF1C62}"/>
          </ac:spMkLst>
        </pc:spChg>
        <pc:spChg chg="add del">
          <ac:chgData name="dheepakrajan10@outlook.com" userId="7abb570a8dfa8e2f" providerId="LiveId" clId="{213AD623-BAE3-46DA-AB63-F2C0558AB689}" dt="2023-03-19T12:59:50.419" v="119" actId="26606"/>
          <ac:spMkLst>
            <pc:docMk/>
            <pc:sldMk cId="824417123" sldId="259"/>
            <ac:spMk id="29" creationId="{D69E00ED-B0F1-4570-A74E-E05D0E9A86C9}"/>
          </ac:spMkLst>
        </pc:spChg>
        <pc:grpChg chg="add del">
          <ac:chgData name="dheepakrajan10@outlook.com" userId="7abb570a8dfa8e2f" providerId="LiveId" clId="{213AD623-BAE3-46DA-AB63-F2C0558AB689}" dt="2023-03-19T12:59:46.271" v="113" actId="26606"/>
          <ac:grpSpMkLst>
            <pc:docMk/>
            <pc:sldMk cId="824417123" sldId="259"/>
            <ac:grpSpMk id="8" creationId="{9D9D6BF1-DFF2-4526-9D13-BF339D8C4163}"/>
          </ac:grpSpMkLst>
        </pc:grpChg>
        <pc:grpChg chg="add del">
          <ac:chgData name="dheepakrajan10@outlook.com" userId="7abb570a8dfa8e2f" providerId="LiveId" clId="{213AD623-BAE3-46DA-AB63-F2C0558AB689}" dt="2023-03-19T12:59:47.235" v="115" actId="26606"/>
          <ac:grpSpMkLst>
            <pc:docMk/>
            <pc:sldMk cId="824417123" sldId="259"/>
            <ac:grpSpMk id="9" creationId="{449BC34D-9C23-4D6D-8213-1F471AF85B3F}"/>
          </ac:grpSpMkLst>
        </pc:grpChg>
        <pc:grpChg chg="add del">
          <ac:chgData name="dheepakrajan10@outlook.com" userId="7abb570a8dfa8e2f" providerId="LiveId" clId="{213AD623-BAE3-46DA-AB63-F2C0558AB689}" dt="2023-03-19T12:59:48.782" v="117" actId="26606"/>
          <ac:grpSpMkLst>
            <pc:docMk/>
            <pc:sldMk cId="824417123" sldId="259"/>
            <ac:grpSpMk id="19" creationId="{9D9D6BF1-DFF2-4526-9D13-BF339D8C4163}"/>
          </ac:grpSpMkLst>
        </pc:grpChg>
        <pc:grpChg chg="add del">
          <ac:chgData name="dheepakrajan10@outlook.com" userId="7abb570a8dfa8e2f" providerId="LiveId" clId="{213AD623-BAE3-46DA-AB63-F2C0558AB689}" dt="2023-03-19T12:59:50.419" v="119" actId="26606"/>
          <ac:grpSpMkLst>
            <pc:docMk/>
            <pc:sldMk cId="824417123" sldId="259"/>
            <ac:grpSpMk id="25" creationId="{9D9D6BF1-DFF2-4526-9D13-BF339D8C4163}"/>
          </ac:grpSpMkLst>
        </pc:grpChg>
        <pc:picChg chg="add del">
          <ac:chgData name="dheepakrajan10@outlook.com" userId="7abb570a8dfa8e2f" providerId="LiveId" clId="{213AD623-BAE3-46DA-AB63-F2C0558AB689}" dt="2023-03-19T12:59:46.271" v="113" actId="26606"/>
          <ac:picMkLst>
            <pc:docMk/>
            <pc:sldMk cId="824417123" sldId="259"/>
            <ac:picMk id="4" creationId="{0E57C560-91AF-17C1-FC0E-DF3838245535}"/>
          </ac:picMkLst>
        </pc:picChg>
        <pc:picChg chg="add del">
          <ac:chgData name="dheepakrajan10@outlook.com" userId="7abb570a8dfa8e2f" providerId="LiveId" clId="{213AD623-BAE3-46DA-AB63-F2C0558AB689}" dt="2023-03-19T12:59:47.235" v="115" actId="26606"/>
          <ac:picMkLst>
            <pc:docMk/>
            <pc:sldMk cId="824417123" sldId="259"/>
            <ac:picMk id="6" creationId="{F253408E-6E7D-7709-1F8F-0DA75DDA981B}"/>
          </ac:picMkLst>
        </pc:picChg>
        <pc:picChg chg="add mod">
          <ac:chgData name="dheepakrajan10@outlook.com" userId="7abb570a8dfa8e2f" providerId="LiveId" clId="{213AD623-BAE3-46DA-AB63-F2C0558AB689}" dt="2023-03-19T15:39:55.315" v="2916"/>
          <ac:picMkLst>
            <pc:docMk/>
            <pc:sldMk cId="824417123" sldId="259"/>
            <ac:picMk id="7" creationId="{EA4B0A36-6D06-F1A4-DC43-65CDF812E546}"/>
          </ac:picMkLst>
        </pc:picChg>
        <pc:picChg chg="add del">
          <ac:chgData name="dheepakrajan10@outlook.com" userId="7abb570a8dfa8e2f" providerId="LiveId" clId="{213AD623-BAE3-46DA-AB63-F2C0558AB689}" dt="2023-03-19T12:59:48.782" v="117" actId="26606"/>
          <ac:picMkLst>
            <pc:docMk/>
            <pc:sldMk cId="824417123" sldId="259"/>
            <ac:picMk id="22" creationId="{0E57C560-91AF-17C1-FC0E-DF3838245535}"/>
          </ac:picMkLst>
        </pc:picChg>
        <pc:picChg chg="add del">
          <ac:chgData name="dheepakrajan10@outlook.com" userId="7abb570a8dfa8e2f" providerId="LiveId" clId="{213AD623-BAE3-46DA-AB63-F2C0558AB689}" dt="2023-03-19T12:59:50.419" v="119" actId="26606"/>
          <ac:picMkLst>
            <pc:docMk/>
            <pc:sldMk cId="824417123" sldId="259"/>
            <ac:picMk id="27" creationId="{08C3EDBC-F1E6-D993-DC66-6A3733E2DC51}"/>
          </ac:picMkLst>
        </pc:picChg>
      </pc:sldChg>
      <pc:sldChg chg="new del">
        <pc:chgData name="dheepakrajan10@outlook.com" userId="7abb570a8dfa8e2f" providerId="LiveId" clId="{213AD623-BAE3-46DA-AB63-F2C0558AB689}" dt="2023-03-19T13:35:53.126" v="1062" actId="47"/>
        <pc:sldMkLst>
          <pc:docMk/>
          <pc:sldMk cId="3039803867" sldId="260"/>
        </pc:sldMkLst>
      </pc:sldChg>
      <pc:sldChg chg="add del">
        <pc:chgData name="dheepakrajan10@outlook.com" userId="7abb570a8dfa8e2f" providerId="LiveId" clId="{213AD623-BAE3-46DA-AB63-F2C0558AB689}" dt="2023-03-19T12:59:02.222" v="93" actId="47"/>
        <pc:sldMkLst>
          <pc:docMk/>
          <pc:sldMk cId="3966632201" sldId="260"/>
        </pc:sldMkLst>
      </pc:sldChg>
      <pc:sldChg chg="add del">
        <pc:chgData name="dheepakrajan10@outlook.com" userId="7abb570a8dfa8e2f" providerId="LiveId" clId="{213AD623-BAE3-46DA-AB63-F2C0558AB689}" dt="2023-03-19T12:59:03.209" v="94" actId="47"/>
        <pc:sldMkLst>
          <pc:docMk/>
          <pc:sldMk cId="1083887686" sldId="261"/>
        </pc:sldMkLst>
      </pc:sldChg>
      <pc:sldChg chg="addSp delSp modSp add mod">
        <pc:chgData name="dheepakrajan10@outlook.com" userId="7abb570a8dfa8e2f" providerId="LiveId" clId="{213AD623-BAE3-46DA-AB63-F2C0558AB689}" dt="2023-03-19T17:31:10.144" v="4393" actId="20577"/>
        <pc:sldMkLst>
          <pc:docMk/>
          <pc:sldMk cId="1192660229" sldId="261"/>
        </pc:sldMkLst>
        <pc:spChg chg="mod">
          <ac:chgData name="dheepakrajan10@outlook.com" userId="7abb570a8dfa8e2f" providerId="LiveId" clId="{213AD623-BAE3-46DA-AB63-F2C0558AB689}" dt="2023-03-19T15:44:52.591" v="3006" actId="1036"/>
          <ac:spMkLst>
            <pc:docMk/>
            <pc:sldMk cId="1192660229" sldId="261"/>
            <ac:spMk id="3" creationId="{894B019E-FB10-4CE8-6131-DEF52C36B55B}"/>
          </ac:spMkLst>
        </pc:spChg>
        <pc:spChg chg="add mod">
          <ac:chgData name="dheepakrajan10@outlook.com" userId="7abb570a8dfa8e2f" providerId="LiveId" clId="{213AD623-BAE3-46DA-AB63-F2C0558AB689}" dt="2023-03-19T17:31:10.144" v="4393" actId="20577"/>
          <ac:spMkLst>
            <pc:docMk/>
            <pc:sldMk cId="1192660229" sldId="261"/>
            <ac:spMk id="4" creationId="{ACFE9B07-89DA-F8E0-4790-67C018429199}"/>
          </ac:spMkLst>
        </pc:spChg>
        <pc:spChg chg="mod">
          <ac:chgData name="dheepakrajan10@outlook.com" userId="7abb570a8dfa8e2f" providerId="LiveId" clId="{213AD623-BAE3-46DA-AB63-F2C0558AB689}" dt="2023-03-19T15:44:52.591" v="3006" actId="1036"/>
          <ac:spMkLst>
            <pc:docMk/>
            <pc:sldMk cId="1192660229" sldId="261"/>
            <ac:spMk id="5" creationId="{38DF1482-4133-7455-FBFE-3C42824ADD3A}"/>
          </ac:spMkLst>
        </pc:spChg>
        <pc:graphicFrameChg chg="add mod modGraphic">
          <ac:chgData name="dheepakrajan10@outlook.com" userId="7abb570a8dfa8e2f" providerId="LiveId" clId="{213AD623-BAE3-46DA-AB63-F2C0558AB689}" dt="2023-03-19T15:44:52.591" v="3006" actId="1036"/>
          <ac:graphicFrameMkLst>
            <pc:docMk/>
            <pc:sldMk cId="1192660229" sldId="261"/>
            <ac:graphicFrameMk id="2" creationId="{AC2A4A30-8802-4BBC-A05E-BE6D607BF2D9}"/>
          </ac:graphicFrameMkLst>
        </pc:graphicFrameChg>
        <pc:graphicFrameChg chg="add del mod modGraphic">
          <ac:chgData name="dheepakrajan10@outlook.com" userId="7abb570a8dfa8e2f" providerId="LiveId" clId="{213AD623-BAE3-46DA-AB63-F2C0558AB689}" dt="2023-03-19T15:12:09.265" v="2690" actId="478"/>
          <ac:graphicFrameMkLst>
            <pc:docMk/>
            <pc:sldMk cId="1192660229" sldId="261"/>
            <ac:graphicFrameMk id="6" creationId="{A642A9B7-99C3-CBCA-09FA-23F66AA29B02}"/>
          </ac:graphicFrameMkLst>
        </pc:graphicFrameChg>
      </pc:sldChg>
      <pc:sldChg chg="modSp add del mod">
        <pc:chgData name="dheepakrajan10@outlook.com" userId="7abb570a8dfa8e2f" providerId="LiveId" clId="{213AD623-BAE3-46DA-AB63-F2C0558AB689}" dt="2023-03-19T14:15:43.972" v="1679" actId="47"/>
        <pc:sldMkLst>
          <pc:docMk/>
          <pc:sldMk cId="419549971" sldId="262"/>
        </pc:sldMkLst>
        <pc:spChg chg="mod">
          <ac:chgData name="dheepakrajan10@outlook.com" userId="7abb570a8dfa8e2f" providerId="LiveId" clId="{213AD623-BAE3-46DA-AB63-F2C0558AB689}" dt="2023-03-19T14:12:40.568" v="1669" actId="1076"/>
          <ac:spMkLst>
            <pc:docMk/>
            <pc:sldMk cId="419549971" sldId="262"/>
            <ac:spMk id="3" creationId="{894B019E-FB10-4CE8-6131-DEF52C36B55B}"/>
          </ac:spMkLst>
        </pc:spChg>
        <pc:spChg chg="mod">
          <ac:chgData name="dheepakrajan10@outlook.com" userId="7abb570a8dfa8e2f" providerId="LiveId" clId="{213AD623-BAE3-46DA-AB63-F2C0558AB689}" dt="2023-03-19T14:15:05.452" v="1672" actId="115"/>
          <ac:spMkLst>
            <pc:docMk/>
            <pc:sldMk cId="419549971" sldId="262"/>
            <ac:spMk id="5" creationId="{38DF1482-4133-7455-FBFE-3C42824ADD3A}"/>
          </ac:spMkLst>
        </pc:spChg>
      </pc:sldChg>
      <pc:sldChg chg="add del">
        <pc:chgData name="dheepakrajan10@outlook.com" userId="7abb570a8dfa8e2f" providerId="LiveId" clId="{213AD623-BAE3-46DA-AB63-F2C0558AB689}" dt="2023-03-19T12:59:03.362" v="95" actId="47"/>
        <pc:sldMkLst>
          <pc:docMk/>
          <pc:sldMk cId="575009296" sldId="262"/>
        </pc:sldMkLst>
      </pc:sldChg>
      <pc:sldChg chg="addSp delSp modSp add mod">
        <pc:chgData name="dheepakrajan10@outlook.com" userId="7abb570a8dfa8e2f" providerId="LiveId" clId="{213AD623-BAE3-46DA-AB63-F2C0558AB689}" dt="2023-03-19T17:46:21.536" v="4412" actId="20577"/>
        <pc:sldMkLst>
          <pc:docMk/>
          <pc:sldMk cId="3055391565" sldId="262"/>
        </pc:sldMkLst>
        <pc:spChg chg="del">
          <ac:chgData name="dheepakrajan10@outlook.com" userId="7abb570a8dfa8e2f" providerId="LiveId" clId="{213AD623-BAE3-46DA-AB63-F2C0558AB689}" dt="2023-03-19T14:37:27.634" v="1758" actId="478"/>
          <ac:spMkLst>
            <pc:docMk/>
            <pc:sldMk cId="3055391565" sldId="262"/>
            <ac:spMk id="3" creationId="{894B019E-FB10-4CE8-6131-DEF52C36B55B}"/>
          </ac:spMkLst>
        </pc:spChg>
        <pc:spChg chg="del">
          <ac:chgData name="dheepakrajan10@outlook.com" userId="7abb570a8dfa8e2f" providerId="LiveId" clId="{213AD623-BAE3-46DA-AB63-F2C0558AB689}" dt="2023-03-19T14:15:53.596" v="1682" actId="478"/>
          <ac:spMkLst>
            <pc:docMk/>
            <pc:sldMk cId="3055391565" sldId="262"/>
            <ac:spMk id="4" creationId="{ACFE9B07-89DA-F8E0-4790-67C018429199}"/>
          </ac:spMkLst>
        </pc:spChg>
        <pc:spChg chg="mod">
          <ac:chgData name="dheepakrajan10@outlook.com" userId="7abb570a8dfa8e2f" providerId="LiveId" clId="{213AD623-BAE3-46DA-AB63-F2C0558AB689}" dt="2023-03-19T17:46:21.536" v="4412" actId="20577"/>
          <ac:spMkLst>
            <pc:docMk/>
            <pc:sldMk cId="3055391565" sldId="262"/>
            <ac:spMk id="5" creationId="{38DF1482-4133-7455-FBFE-3C42824ADD3A}"/>
          </ac:spMkLst>
        </pc:spChg>
        <pc:spChg chg="add del">
          <ac:chgData name="dheepakrajan10@outlook.com" userId="7abb570a8dfa8e2f" providerId="LiveId" clId="{213AD623-BAE3-46DA-AB63-F2C0558AB689}" dt="2023-03-19T14:52:49.716" v="2391" actId="22"/>
          <ac:spMkLst>
            <pc:docMk/>
            <pc:sldMk cId="3055391565" sldId="262"/>
            <ac:spMk id="8" creationId="{5D016744-6B64-27DB-3E2D-4E6F6F57526F}"/>
          </ac:spMkLst>
        </pc:spChg>
        <pc:spChg chg="add del">
          <ac:chgData name="dheepakrajan10@outlook.com" userId="7abb570a8dfa8e2f" providerId="LiveId" clId="{213AD623-BAE3-46DA-AB63-F2C0558AB689}" dt="2023-03-19T15:03:03.449" v="2575" actId="22"/>
          <ac:spMkLst>
            <pc:docMk/>
            <pc:sldMk cId="3055391565" sldId="262"/>
            <ac:spMk id="10" creationId="{DEC870DF-9F79-9B02-2829-A20F203C2081}"/>
          </ac:spMkLst>
        </pc:spChg>
        <pc:graphicFrameChg chg="del">
          <ac:chgData name="dheepakrajan10@outlook.com" userId="7abb570a8dfa8e2f" providerId="LiveId" clId="{213AD623-BAE3-46DA-AB63-F2C0558AB689}" dt="2023-03-19T14:15:51.344" v="1681" actId="478"/>
          <ac:graphicFrameMkLst>
            <pc:docMk/>
            <pc:sldMk cId="3055391565" sldId="262"/>
            <ac:graphicFrameMk id="2" creationId="{AC2A4A30-8802-4BBC-A05E-BE6D607BF2D9}"/>
          </ac:graphicFrameMkLst>
        </pc:graphicFrameChg>
        <pc:graphicFrameChg chg="add del mod">
          <ac:chgData name="dheepakrajan10@outlook.com" userId="7abb570a8dfa8e2f" providerId="LiveId" clId="{213AD623-BAE3-46DA-AB63-F2C0558AB689}" dt="2023-03-19T16:41:34.206" v="4380"/>
          <ac:graphicFrameMkLst>
            <pc:docMk/>
            <pc:sldMk cId="3055391565" sldId="262"/>
            <ac:graphicFrameMk id="13" creationId="{0482093C-707A-5797-56BC-456927D4CA39}"/>
          </ac:graphicFrameMkLst>
        </pc:graphicFrameChg>
        <pc:graphicFrameChg chg="add mod">
          <ac:chgData name="dheepakrajan10@outlook.com" userId="7abb570a8dfa8e2f" providerId="LiveId" clId="{213AD623-BAE3-46DA-AB63-F2C0558AB689}" dt="2023-03-19T16:42:33.056" v="4385"/>
          <ac:graphicFrameMkLst>
            <pc:docMk/>
            <pc:sldMk cId="3055391565" sldId="262"/>
            <ac:graphicFrameMk id="14" creationId="{E31F602E-D738-656D-4527-AC53D405160B}"/>
          </ac:graphicFrameMkLst>
        </pc:graphicFrameChg>
        <pc:picChg chg="add del mod">
          <ac:chgData name="dheepakrajan10@outlook.com" userId="7abb570a8dfa8e2f" providerId="LiveId" clId="{213AD623-BAE3-46DA-AB63-F2C0558AB689}" dt="2023-03-19T15:35:27.761" v="2870" actId="478"/>
          <ac:picMkLst>
            <pc:docMk/>
            <pc:sldMk cId="3055391565" sldId="262"/>
            <ac:picMk id="6" creationId="{B1B0D07B-5BCF-8ADE-15C4-661383764DC8}"/>
          </ac:picMkLst>
        </pc:picChg>
        <pc:picChg chg="add del mod ord">
          <ac:chgData name="dheepakrajan10@outlook.com" userId="7abb570a8dfa8e2f" providerId="LiveId" clId="{213AD623-BAE3-46DA-AB63-F2C0558AB689}" dt="2023-03-19T16:18:25.775" v="3546" actId="478"/>
          <ac:picMkLst>
            <pc:docMk/>
            <pc:sldMk cId="3055391565" sldId="262"/>
            <ac:picMk id="11" creationId="{29AEDED2-D314-0991-6D42-7F211C09AFB6}"/>
          </ac:picMkLst>
        </pc:picChg>
        <pc:picChg chg="add mod">
          <ac:chgData name="dheepakrajan10@outlook.com" userId="7abb570a8dfa8e2f" providerId="LiveId" clId="{213AD623-BAE3-46DA-AB63-F2C0558AB689}" dt="2023-03-19T16:18:34.856" v="3555" actId="208"/>
          <ac:picMkLst>
            <pc:docMk/>
            <pc:sldMk cId="3055391565" sldId="262"/>
            <ac:picMk id="12" creationId="{C122AD74-5317-BFE4-9822-A88A0A7CBE12}"/>
          </ac:picMkLst>
        </pc:picChg>
      </pc:sldChg>
      <pc:sldChg chg="add del">
        <pc:chgData name="dheepakrajan10@outlook.com" userId="7abb570a8dfa8e2f" providerId="LiveId" clId="{213AD623-BAE3-46DA-AB63-F2C0558AB689}" dt="2023-03-19T12:59:03.509" v="96" actId="47"/>
        <pc:sldMkLst>
          <pc:docMk/>
          <pc:sldMk cId="789183793" sldId="263"/>
        </pc:sldMkLst>
      </pc:sldChg>
      <pc:sldChg chg="delSp modSp add del mod">
        <pc:chgData name="dheepakrajan10@outlook.com" userId="7abb570a8dfa8e2f" providerId="LiveId" clId="{213AD623-BAE3-46DA-AB63-F2C0558AB689}" dt="2023-03-19T15:07:22.546" v="2634" actId="47"/>
        <pc:sldMkLst>
          <pc:docMk/>
          <pc:sldMk cId="1095672001" sldId="263"/>
        </pc:sldMkLst>
        <pc:spChg chg="del mod">
          <ac:chgData name="dheepakrajan10@outlook.com" userId="7abb570a8dfa8e2f" providerId="LiveId" clId="{213AD623-BAE3-46DA-AB63-F2C0558AB689}" dt="2023-03-19T15:03:13.162" v="2579"/>
          <ac:spMkLst>
            <pc:docMk/>
            <pc:sldMk cId="1095672001" sldId="263"/>
            <ac:spMk id="5" creationId="{38DF1482-4133-7455-FBFE-3C42824ADD3A}"/>
          </ac:spMkLst>
        </pc:spChg>
        <pc:picChg chg="mod">
          <ac:chgData name="dheepakrajan10@outlook.com" userId="7abb570a8dfa8e2f" providerId="LiveId" clId="{213AD623-BAE3-46DA-AB63-F2C0558AB689}" dt="2023-03-19T15:00:20.528" v="2571" actId="1076"/>
          <ac:picMkLst>
            <pc:docMk/>
            <pc:sldMk cId="1095672001" sldId="263"/>
            <ac:picMk id="6" creationId="{B1B0D07B-5BCF-8ADE-15C4-661383764DC8}"/>
          </ac:picMkLst>
        </pc:picChg>
      </pc:sldChg>
      <pc:sldChg chg="modSp add mod">
        <pc:chgData name="dheepakrajan10@outlook.com" userId="7abb570a8dfa8e2f" providerId="LiveId" clId="{213AD623-BAE3-46DA-AB63-F2C0558AB689}" dt="2023-03-19T16:32:47.563" v="4350" actId="5793"/>
        <pc:sldMkLst>
          <pc:docMk/>
          <pc:sldMk cId="1796008190" sldId="264"/>
        </pc:sldMkLst>
        <pc:spChg chg="mod">
          <ac:chgData name="dheepakrajan10@outlook.com" userId="7abb570a8dfa8e2f" providerId="LiveId" clId="{213AD623-BAE3-46DA-AB63-F2C0558AB689}" dt="2023-03-19T15:45:31.105" v="3044" actId="1036"/>
          <ac:spMkLst>
            <pc:docMk/>
            <pc:sldMk cId="1796008190" sldId="264"/>
            <ac:spMk id="3" creationId="{894B019E-FB10-4CE8-6131-DEF52C36B55B}"/>
          </ac:spMkLst>
        </pc:spChg>
        <pc:spChg chg="mod">
          <ac:chgData name="dheepakrajan10@outlook.com" userId="7abb570a8dfa8e2f" providerId="LiveId" clId="{213AD623-BAE3-46DA-AB63-F2C0558AB689}" dt="2023-03-19T16:32:47.563" v="4350" actId="5793"/>
          <ac:spMkLst>
            <pc:docMk/>
            <pc:sldMk cId="1796008190" sldId="264"/>
            <ac:spMk id="4" creationId="{ACFE9B07-89DA-F8E0-4790-67C018429199}"/>
          </ac:spMkLst>
        </pc:spChg>
        <pc:graphicFrameChg chg="modGraphic">
          <ac:chgData name="dheepakrajan10@outlook.com" userId="7abb570a8dfa8e2f" providerId="LiveId" clId="{213AD623-BAE3-46DA-AB63-F2C0558AB689}" dt="2023-03-19T15:04:00.205" v="2606" actId="20577"/>
          <ac:graphicFrameMkLst>
            <pc:docMk/>
            <pc:sldMk cId="1796008190" sldId="264"/>
            <ac:graphicFrameMk id="2" creationId="{AC2A4A30-8802-4BBC-A05E-BE6D607BF2D9}"/>
          </ac:graphicFrameMkLst>
        </pc:graphicFrameChg>
      </pc:sldChg>
      <pc:sldChg chg="add del">
        <pc:chgData name="dheepakrajan10@outlook.com" userId="7abb570a8dfa8e2f" providerId="LiveId" clId="{213AD623-BAE3-46DA-AB63-F2C0558AB689}" dt="2023-03-19T12:59:03.657" v="97" actId="47"/>
        <pc:sldMkLst>
          <pc:docMk/>
          <pc:sldMk cId="2992475006" sldId="264"/>
        </pc:sldMkLst>
      </pc:sldChg>
      <pc:sldChg chg="addSp delSp modSp add del mod">
        <pc:chgData name="dheepakrajan10@outlook.com" userId="7abb570a8dfa8e2f" providerId="LiveId" clId="{213AD623-BAE3-46DA-AB63-F2C0558AB689}" dt="2023-03-19T17:57:11.732" v="4415" actId="20577"/>
        <pc:sldMkLst>
          <pc:docMk/>
          <pc:sldMk cId="1487939159" sldId="265"/>
        </pc:sldMkLst>
        <pc:spChg chg="mod">
          <ac:chgData name="dheepakrajan10@outlook.com" userId="7abb570a8dfa8e2f" providerId="LiveId" clId="{213AD623-BAE3-46DA-AB63-F2C0558AB689}" dt="2023-03-19T17:57:11.732" v="4415" actId="20577"/>
          <ac:spMkLst>
            <pc:docMk/>
            <pc:sldMk cId="1487939159" sldId="265"/>
            <ac:spMk id="5" creationId="{38DF1482-4133-7455-FBFE-3C42824ADD3A}"/>
          </ac:spMkLst>
        </pc:spChg>
        <pc:graphicFrameChg chg="add mod">
          <ac:chgData name="dheepakrajan10@outlook.com" userId="7abb570a8dfa8e2f" providerId="LiveId" clId="{213AD623-BAE3-46DA-AB63-F2C0558AB689}" dt="2023-03-19T15:35:49.109" v="2876"/>
          <ac:graphicFrameMkLst>
            <pc:docMk/>
            <pc:sldMk cId="1487939159" sldId="265"/>
            <ac:graphicFrameMk id="2" creationId="{A285CA49-3B40-4906-8ACB-CA1365769B90}"/>
          </ac:graphicFrameMkLst>
        </pc:graphicFrameChg>
        <pc:graphicFrameChg chg="add mod">
          <ac:chgData name="dheepakrajan10@outlook.com" userId="7abb570a8dfa8e2f" providerId="LiveId" clId="{213AD623-BAE3-46DA-AB63-F2C0558AB689}" dt="2023-03-19T16:43:17.157" v="4390" actId="14100"/>
          <ac:graphicFrameMkLst>
            <pc:docMk/>
            <pc:sldMk cId="1487939159" sldId="265"/>
            <ac:graphicFrameMk id="8" creationId="{E4ADE7DA-3C87-E577-51BA-95155491143D}"/>
          </ac:graphicFrameMkLst>
        </pc:graphicFrameChg>
        <pc:picChg chg="add del mod ord">
          <ac:chgData name="dheepakrajan10@outlook.com" userId="7abb570a8dfa8e2f" providerId="LiveId" clId="{213AD623-BAE3-46DA-AB63-F2C0558AB689}" dt="2023-03-19T15:38:21.015" v="2892" actId="478"/>
          <ac:picMkLst>
            <pc:docMk/>
            <pc:sldMk cId="1487939159" sldId="265"/>
            <ac:picMk id="3" creationId="{19C67162-94DA-0759-0967-E34C8C3F15AE}"/>
          </ac:picMkLst>
        </pc:picChg>
        <pc:picChg chg="add del mod ord">
          <ac:chgData name="dheepakrajan10@outlook.com" userId="7abb570a8dfa8e2f" providerId="LiveId" clId="{213AD623-BAE3-46DA-AB63-F2C0558AB689}" dt="2023-03-19T16:19:27.411" v="3559" actId="478"/>
          <ac:picMkLst>
            <pc:docMk/>
            <pc:sldMk cId="1487939159" sldId="265"/>
            <ac:picMk id="4" creationId="{EA4B0A36-6D06-F1A4-DC43-65CDF812E546}"/>
          </ac:picMkLst>
        </pc:picChg>
        <pc:picChg chg="add del">
          <ac:chgData name="dheepakrajan10@outlook.com" userId="7abb570a8dfa8e2f" providerId="LiveId" clId="{213AD623-BAE3-46DA-AB63-F2C0558AB689}" dt="2023-03-19T15:36:17.906" v="2882" actId="478"/>
          <ac:picMkLst>
            <pc:docMk/>
            <pc:sldMk cId="1487939159" sldId="265"/>
            <ac:picMk id="6" creationId="{B1B0D07B-5BCF-8ADE-15C4-661383764DC8}"/>
          </ac:picMkLst>
        </pc:picChg>
        <pc:picChg chg="add mod ord">
          <ac:chgData name="dheepakrajan10@outlook.com" userId="7abb570a8dfa8e2f" providerId="LiveId" clId="{213AD623-BAE3-46DA-AB63-F2C0558AB689}" dt="2023-03-19T16:19:41.812" v="3561" actId="14100"/>
          <ac:picMkLst>
            <pc:docMk/>
            <pc:sldMk cId="1487939159" sldId="265"/>
            <ac:picMk id="7" creationId="{F6011172-35EC-55E0-11BC-CD4F05484AB6}"/>
          </ac:picMkLst>
        </pc:picChg>
      </pc:sldChg>
      <pc:sldChg chg="add del">
        <pc:chgData name="dheepakrajan10@outlook.com" userId="7abb570a8dfa8e2f" providerId="LiveId" clId="{213AD623-BAE3-46DA-AB63-F2C0558AB689}" dt="2023-03-19T12:59:03.811" v="98" actId="47"/>
        <pc:sldMkLst>
          <pc:docMk/>
          <pc:sldMk cId="2316379000" sldId="265"/>
        </pc:sldMkLst>
      </pc:sldChg>
      <pc:sldChg chg="modSp add mod">
        <pc:chgData name="dheepakrajan10@outlook.com" userId="7abb570a8dfa8e2f" providerId="LiveId" clId="{213AD623-BAE3-46DA-AB63-F2C0558AB689}" dt="2023-03-19T15:45:21.656" v="3035" actId="1035"/>
        <pc:sldMkLst>
          <pc:docMk/>
          <pc:sldMk cId="473675935" sldId="266"/>
        </pc:sldMkLst>
        <pc:spChg chg="mod">
          <ac:chgData name="dheepakrajan10@outlook.com" userId="7abb570a8dfa8e2f" providerId="LiveId" clId="{213AD623-BAE3-46DA-AB63-F2C0558AB689}" dt="2023-03-19T15:45:21.656" v="3035" actId="1035"/>
          <ac:spMkLst>
            <pc:docMk/>
            <pc:sldMk cId="473675935" sldId="266"/>
            <ac:spMk id="3" creationId="{894B019E-FB10-4CE8-6131-DEF52C36B55B}"/>
          </ac:spMkLst>
        </pc:spChg>
        <pc:spChg chg="mod">
          <ac:chgData name="dheepakrajan10@outlook.com" userId="7abb570a8dfa8e2f" providerId="LiveId" clId="{213AD623-BAE3-46DA-AB63-F2C0558AB689}" dt="2023-03-19T15:43:39.727" v="2995" actId="20577"/>
          <ac:spMkLst>
            <pc:docMk/>
            <pc:sldMk cId="473675935" sldId="266"/>
            <ac:spMk id="5" creationId="{38DF1482-4133-7455-FBFE-3C42824ADD3A}"/>
          </ac:spMkLst>
        </pc:spChg>
      </pc:sldChg>
      <pc:sldChg chg="add del">
        <pc:chgData name="dheepakrajan10@outlook.com" userId="7abb570a8dfa8e2f" providerId="LiveId" clId="{213AD623-BAE3-46DA-AB63-F2C0558AB689}" dt="2023-03-19T12:59:03.963" v="99" actId="47"/>
        <pc:sldMkLst>
          <pc:docMk/>
          <pc:sldMk cId="3217932213" sldId="266"/>
        </pc:sldMkLst>
      </pc:sldChg>
      <pc:sldChg chg="add del">
        <pc:chgData name="dheepakrajan10@outlook.com" userId="7abb570a8dfa8e2f" providerId="LiveId" clId="{213AD623-BAE3-46DA-AB63-F2C0558AB689}" dt="2023-03-19T12:59:04.121" v="100" actId="47"/>
        <pc:sldMkLst>
          <pc:docMk/>
          <pc:sldMk cId="838215707" sldId="267"/>
        </pc:sldMkLst>
      </pc:sldChg>
      <pc:sldChg chg="modSp add mod">
        <pc:chgData name="dheepakrajan10@outlook.com" userId="7abb570a8dfa8e2f" providerId="LiveId" clId="{213AD623-BAE3-46DA-AB63-F2C0558AB689}" dt="2023-03-19T15:45:25.034" v="3038" actId="1035"/>
        <pc:sldMkLst>
          <pc:docMk/>
          <pc:sldMk cId="3929804652" sldId="267"/>
        </pc:sldMkLst>
        <pc:spChg chg="mod">
          <ac:chgData name="dheepakrajan10@outlook.com" userId="7abb570a8dfa8e2f" providerId="LiveId" clId="{213AD623-BAE3-46DA-AB63-F2C0558AB689}" dt="2023-03-19T15:45:25.034" v="3038" actId="1035"/>
          <ac:spMkLst>
            <pc:docMk/>
            <pc:sldMk cId="3929804652" sldId="267"/>
            <ac:spMk id="3" creationId="{894B019E-FB10-4CE8-6131-DEF52C36B55B}"/>
          </ac:spMkLst>
        </pc:spChg>
        <pc:spChg chg="mod">
          <ac:chgData name="dheepakrajan10@outlook.com" userId="7abb570a8dfa8e2f" providerId="LiveId" clId="{213AD623-BAE3-46DA-AB63-F2C0558AB689}" dt="2023-03-19T15:43:37.391" v="2994" actId="20577"/>
          <ac:spMkLst>
            <pc:docMk/>
            <pc:sldMk cId="3929804652" sldId="267"/>
            <ac:spMk id="5" creationId="{38DF1482-4133-7455-FBFE-3C42824ADD3A}"/>
          </ac:spMkLst>
        </pc:spChg>
      </pc:sldChg>
      <pc:sldChg chg="addSp delSp modSp add mod">
        <pc:chgData name="dheepakrajan10@outlook.com" userId="7abb570a8dfa8e2f" providerId="LiveId" clId="{213AD623-BAE3-46DA-AB63-F2C0558AB689}" dt="2023-03-19T16:43:51.081" v="4392" actId="20577"/>
        <pc:sldMkLst>
          <pc:docMk/>
          <pc:sldMk cId="1338981953" sldId="268"/>
        </pc:sldMkLst>
        <pc:spChg chg="del">
          <ac:chgData name="dheepakrajan10@outlook.com" userId="7abb570a8dfa8e2f" providerId="LiveId" clId="{213AD623-BAE3-46DA-AB63-F2C0558AB689}" dt="2023-03-19T15:53:26.926" v="3060" actId="478"/>
          <ac:spMkLst>
            <pc:docMk/>
            <pc:sldMk cId="1338981953" sldId="268"/>
            <ac:spMk id="4" creationId="{ACFE9B07-89DA-F8E0-4790-67C018429199}"/>
          </ac:spMkLst>
        </pc:spChg>
        <pc:spChg chg="add del mod">
          <ac:chgData name="dheepakrajan10@outlook.com" userId="7abb570a8dfa8e2f" providerId="LiveId" clId="{213AD623-BAE3-46DA-AB63-F2C0558AB689}" dt="2023-03-19T16:43:51.081" v="4392" actId="20577"/>
          <ac:spMkLst>
            <pc:docMk/>
            <pc:sldMk cId="1338981953" sldId="268"/>
            <ac:spMk id="5" creationId="{38DF1482-4133-7455-FBFE-3C42824ADD3A}"/>
          </ac:spMkLst>
        </pc:spChg>
        <pc:graphicFrameChg chg="del">
          <ac:chgData name="dheepakrajan10@outlook.com" userId="7abb570a8dfa8e2f" providerId="LiveId" clId="{213AD623-BAE3-46DA-AB63-F2C0558AB689}" dt="2023-03-19T15:53:24.555" v="3059" actId="478"/>
          <ac:graphicFrameMkLst>
            <pc:docMk/>
            <pc:sldMk cId="1338981953" sldId="268"/>
            <ac:graphicFrameMk id="2" creationId="{AC2A4A30-8802-4BBC-A05E-BE6D607BF2D9}"/>
          </ac:graphicFrameMkLst>
        </pc:graphicFrameChg>
      </pc:sldChg>
      <pc:sldChg chg="add del">
        <pc:chgData name="dheepakrajan10@outlook.com" userId="7abb570a8dfa8e2f" providerId="LiveId" clId="{213AD623-BAE3-46DA-AB63-F2C0558AB689}" dt="2023-03-19T12:59:04.275" v="101" actId="47"/>
        <pc:sldMkLst>
          <pc:docMk/>
          <pc:sldMk cId="2795787924" sldId="268"/>
        </pc:sldMkLst>
      </pc:sldChg>
      <pc:sldChg chg="add del">
        <pc:chgData name="dheepakrajan10@outlook.com" userId="7abb570a8dfa8e2f" providerId="LiveId" clId="{213AD623-BAE3-46DA-AB63-F2C0558AB689}" dt="2023-03-19T12:59:04.468" v="102" actId="47"/>
        <pc:sldMkLst>
          <pc:docMk/>
          <pc:sldMk cId="3253710697" sldId="269"/>
        </pc:sldMkLst>
      </pc:sldChg>
      <pc:sldChg chg="add del">
        <pc:chgData name="dheepakrajan10@outlook.com" userId="7abb570a8dfa8e2f" providerId="LiveId" clId="{213AD623-BAE3-46DA-AB63-F2C0558AB689}" dt="2023-03-19T12:59:04.659" v="103" actId="47"/>
        <pc:sldMkLst>
          <pc:docMk/>
          <pc:sldMk cId="772452158" sldId="270"/>
        </pc:sldMkLst>
      </pc:sldChg>
      <pc:sldChg chg="add del">
        <pc:chgData name="dheepakrajan10@outlook.com" userId="7abb570a8dfa8e2f" providerId="LiveId" clId="{213AD623-BAE3-46DA-AB63-F2C0558AB689}" dt="2023-03-19T12:59:04.821" v="104" actId="47"/>
        <pc:sldMkLst>
          <pc:docMk/>
          <pc:sldMk cId="2457731678" sldId="271"/>
        </pc:sldMkLst>
      </pc:sldChg>
      <pc:sldChg chg="add del">
        <pc:chgData name="dheepakrajan10@outlook.com" userId="7abb570a8dfa8e2f" providerId="LiveId" clId="{213AD623-BAE3-46DA-AB63-F2C0558AB689}" dt="2023-03-19T12:59:05.125" v="105" actId="47"/>
        <pc:sldMkLst>
          <pc:docMk/>
          <pc:sldMk cId="393056114" sldId="272"/>
        </pc:sldMkLst>
      </pc:sldChg>
      <pc:sldChg chg="modSp add del mod">
        <pc:chgData name="dheepakrajan10@outlook.com" userId="7abb570a8dfa8e2f" providerId="LiveId" clId="{213AD623-BAE3-46DA-AB63-F2C0558AB689}" dt="2023-03-19T12:58:14.237" v="89"/>
        <pc:sldMkLst>
          <pc:docMk/>
          <pc:sldMk cId="3966632201" sldId="278"/>
        </pc:sldMkLst>
        <pc:spChg chg="mod">
          <ac:chgData name="dheepakrajan10@outlook.com" userId="7abb570a8dfa8e2f" providerId="LiveId" clId="{213AD623-BAE3-46DA-AB63-F2C0558AB689}" dt="2023-03-19T12:58:14.237" v="89"/>
          <ac:spMkLst>
            <pc:docMk/>
            <pc:sldMk cId="3966632201" sldId="278"/>
            <ac:spMk id="3" creationId="{05ACFE22-F1F4-4ABE-A846-99A79032F287}"/>
          </ac:spMkLst>
        </pc:spChg>
      </pc:sldChg>
      <pc:sldMasterChg chg="add del setBg addSldLayout delSldLayout modSldLayout">
        <pc:chgData name="dheepakrajan10@outlook.com" userId="7abb570a8dfa8e2f" providerId="LiveId" clId="{213AD623-BAE3-46DA-AB63-F2C0558AB689}" dt="2023-03-19T13:00:17.041" v="120"/>
        <pc:sldMasterMkLst>
          <pc:docMk/>
          <pc:sldMasterMk cId="0" sldId="2147483648"/>
        </pc:sldMasterMkLst>
        <pc:sldLayoutChg chg="add del setBg">
          <pc:chgData name="dheepakrajan10@outlook.com" userId="7abb570a8dfa8e2f" providerId="LiveId" clId="{213AD623-BAE3-46DA-AB63-F2C0558AB689}" dt="2023-03-19T13:00:17.041" v="120"/>
          <pc:sldLayoutMkLst>
            <pc:docMk/>
            <pc:sldMasterMk cId="0" sldId="2147483648"/>
            <pc:sldLayoutMk cId="0" sldId="2147483649"/>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0"/>
          </pc:sldLayoutMkLst>
        </pc:sldLayoutChg>
        <pc:sldLayoutChg chg="add del setBg">
          <pc:chgData name="dheepakrajan10@outlook.com" userId="7abb570a8dfa8e2f" providerId="LiveId" clId="{213AD623-BAE3-46DA-AB63-F2C0558AB689}" dt="2023-03-19T13:00:17.041" v="120"/>
          <pc:sldLayoutMkLst>
            <pc:docMk/>
            <pc:sldMasterMk cId="0" sldId="2147483648"/>
            <pc:sldLayoutMk cId="0" sldId="2147483651"/>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2"/>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3"/>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4"/>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5"/>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6"/>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7"/>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8"/>
          </pc:sldLayoutMkLst>
        </pc:sldLayoutChg>
        <pc:sldLayoutChg chg="add del">
          <pc:chgData name="dheepakrajan10@outlook.com" userId="7abb570a8dfa8e2f" providerId="LiveId" clId="{213AD623-BAE3-46DA-AB63-F2C0558AB689}" dt="2023-03-19T12:59:06.972" v="109" actId="47"/>
          <pc:sldLayoutMkLst>
            <pc:docMk/>
            <pc:sldMasterMk cId="0" sldId="2147483648"/>
            <pc:sldLayoutMk cId="0" sldId="2147483659"/>
          </pc:sldLayoutMkLst>
        </pc:sldLayoutChg>
      </pc:sldMasterChg>
      <pc:sldMasterChg chg="add del addSldLayout delSldLayout">
        <pc:chgData name="dheepakrajan10@outlook.com" userId="7abb570a8dfa8e2f" providerId="LiveId" clId="{213AD623-BAE3-46DA-AB63-F2C0558AB689}" dt="2023-03-19T12:59:05.125" v="105" actId="47"/>
        <pc:sldMasterMkLst>
          <pc:docMk/>
          <pc:sldMasterMk cId="18513493" sldId="2147483660"/>
        </pc:sldMasterMkLst>
        <pc:sldLayoutChg chg="add del">
          <pc:chgData name="dheepakrajan10@outlook.com" userId="7abb570a8dfa8e2f" providerId="LiveId" clId="{213AD623-BAE3-46DA-AB63-F2C0558AB689}" dt="2023-03-19T12:59:05.125" v="105" actId="47"/>
          <pc:sldLayoutMkLst>
            <pc:docMk/>
            <pc:sldMasterMk cId="18513493" sldId="2147483660"/>
            <pc:sldLayoutMk cId="2152604492" sldId="2147483661"/>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657564876" sldId="2147483662"/>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2124635524" sldId="2147483663"/>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3384407349" sldId="2147483664"/>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3775101634" sldId="2147483665"/>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2448688738" sldId="2147483666"/>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1780221724" sldId="2147483667"/>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1628982907" sldId="2147483668"/>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1878597560" sldId="2147483669"/>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3126609073" sldId="2147483670"/>
          </pc:sldLayoutMkLst>
        </pc:sldLayoutChg>
        <pc:sldLayoutChg chg="add del">
          <pc:chgData name="dheepakrajan10@outlook.com" userId="7abb570a8dfa8e2f" providerId="LiveId" clId="{213AD623-BAE3-46DA-AB63-F2C0558AB689}" dt="2023-03-19T12:59:05.125" v="105" actId="47"/>
          <pc:sldLayoutMkLst>
            <pc:docMk/>
            <pc:sldMasterMk cId="18513493" sldId="2147483660"/>
            <pc:sldLayoutMk cId="789488507" sldId="2147483671"/>
          </pc:sldLayoutMkLst>
        </pc:sldLayoutChg>
      </pc:sldMasterChg>
      <pc:sldMasterChg chg="replId setBg modSldLayout">
        <pc:chgData name="dheepakrajan10@outlook.com" userId="7abb570a8dfa8e2f" providerId="LiveId" clId="{213AD623-BAE3-46DA-AB63-F2C0558AB689}" dt="2023-03-19T12:58:51.717" v="90" actId="27028"/>
        <pc:sldMasterMkLst>
          <pc:docMk/>
          <pc:sldMasterMk cId="3019600002" sldId="2147483672"/>
        </pc:sldMasterMkLst>
        <pc:sldLayoutChg chg="replId">
          <pc:chgData name="dheepakrajan10@outlook.com" userId="7abb570a8dfa8e2f" providerId="LiveId" clId="{213AD623-BAE3-46DA-AB63-F2C0558AB689}" dt="2023-03-19T12:58:51.717" v="90" actId="27028"/>
          <pc:sldLayoutMkLst>
            <pc:docMk/>
            <pc:sldMasterMk cId="3019600002" sldId="2147483672"/>
            <pc:sldLayoutMk cId="3714743386" sldId="2147483673"/>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2541350244" sldId="2147483674"/>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3827541288" sldId="2147483675"/>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1529430298" sldId="2147483676"/>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968905602" sldId="2147483677"/>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1265247898" sldId="2147483678"/>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1984706208" sldId="2147483679"/>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2950601614" sldId="2147483680"/>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4280132342" sldId="2147483681"/>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1779988499" sldId="2147483682"/>
          </pc:sldLayoutMkLst>
        </pc:sldLayoutChg>
        <pc:sldLayoutChg chg="replId">
          <pc:chgData name="dheepakrajan10@outlook.com" userId="7abb570a8dfa8e2f" providerId="LiveId" clId="{213AD623-BAE3-46DA-AB63-F2C0558AB689}" dt="2023-03-19T12:58:51.717" v="90" actId="27028"/>
          <pc:sldLayoutMkLst>
            <pc:docMk/>
            <pc:sldMasterMk cId="3019600002" sldId="2147483672"/>
            <pc:sldLayoutMk cId="3423125518" sldId="2147483683"/>
          </pc:sldLayoutMkLst>
        </pc:sldLayoutChg>
      </pc:sldMasterChg>
    </pc:docChg>
  </pc:docChgLst>
  <pc:docChgLst>
    <pc:chgData name="dheepakrajan10@outlook.com" userId="7abb570a8dfa8e2f" providerId="LiveId" clId="{F1A862DB-ADA3-4E65-8EB3-C1126713F3C1}"/>
    <pc:docChg chg="undo custSel addSld delSld modSld addMainMaster delMainMaster">
      <pc:chgData name="dheepakrajan10@outlook.com" userId="7abb570a8dfa8e2f" providerId="LiveId" clId="{F1A862DB-ADA3-4E65-8EB3-C1126713F3C1}" dt="2023-03-20T20:25:47.866" v="3390" actId="1035"/>
      <pc:docMkLst>
        <pc:docMk/>
      </pc:docMkLst>
      <pc:sldChg chg="addSp delSp modSp add del mod setBg">
        <pc:chgData name="dheepakrajan10@outlook.com" userId="7abb570a8dfa8e2f" providerId="LiveId" clId="{F1A862DB-ADA3-4E65-8EB3-C1126713F3C1}" dt="2023-03-20T20:15:05.753" v="3370" actId="1037"/>
        <pc:sldMkLst>
          <pc:docMk/>
          <pc:sldMk cId="3389097427" sldId="256"/>
        </pc:sldMkLst>
        <pc:spChg chg="mod">
          <ac:chgData name="dheepakrajan10@outlook.com" userId="7abb570a8dfa8e2f" providerId="LiveId" clId="{F1A862DB-ADA3-4E65-8EB3-C1126713F3C1}" dt="2023-03-20T20:15:05.753" v="3370" actId="1037"/>
          <ac:spMkLst>
            <pc:docMk/>
            <pc:sldMk cId="3389097427" sldId="256"/>
            <ac:spMk id="2" creationId="{385F9D0B-CB4A-A4B6-748D-A26F1E203219}"/>
          </ac:spMkLst>
        </pc:spChg>
        <pc:spChg chg="mod">
          <ac:chgData name="dheepakrajan10@outlook.com" userId="7abb570a8dfa8e2f" providerId="LiveId" clId="{F1A862DB-ADA3-4E65-8EB3-C1126713F3C1}" dt="2023-03-20T20:14:58.919" v="3369" actId="255"/>
          <ac:spMkLst>
            <pc:docMk/>
            <pc:sldMk cId="3389097427" sldId="256"/>
            <ac:spMk id="3" creationId="{87F8BB18-9FF3-EDE3-75B6-8764ACC2C6AF}"/>
          </ac:spMkLst>
        </pc:spChg>
        <pc:spChg chg="del">
          <ac:chgData name="dheepakrajan10@outlook.com" userId="7abb570a8dfa8e2f" providerId="LiveId" clId="{F1A862DB-ADA3-4E65-8EB3-C1126713F3C1}" dt="2023-03-20T01:54:22.739" v="4" actId="26606"/>
          <ac:spMkLst>
            <pc:docMk/>
            <pc:sldMk cId="3389097427" sldId="256"/>
            <ac:spMk id="11" creationId="{5A59F003-E00A-43F9-91DC-CC54E3B87466}"/>
          </ac:spMkLst>
        </pc:spChg>
        <pc:spChg chg="del">
          <ac:chgData name="dheepakrajan10@outlook.com" userId="7abb570a8dfa8e2f" providerId="LiveId" clId="{F1A862DB-ADA3-4E65-8EB3-C1126713F3C1}" dt="2023-03-20T01:54:22.739" v="4" actId="26606"/>
          <ac:spMkLst>
            <pc:docMk/>
            <pc:sldMk cId="3389097427" sldId="256"/>
            <ac:spMk id="13" creationId="{D74A4382-E3AD-430A-9A1F-DFA3E0E77A7D}"/>
          </ac:spMkLst>
        </pc:spChg>
        <pc:spChg chg="del">
          <ac:chgData name="dheepakrajan10@outlook.com" userId="7abb570a8dfa8e2f" providerId="LiveId" clId="{F1A862DB-ADA3-4E65-8EB3-C1126713F3C1}" dt="2023-03-20T01:54:22.739" v="4" actId="26606"/>
          <ac:spMkLst>
            <pc:docMk/>
            <pc:sldMk cId="3389097427" sldId="256"/>
            <ac:spMk id="15" creationId="{79F40191-0F44-4FD1-82CC-ACB507C14BE6}"/>
          </ac:spMkLst>
        </pc:spChg>
        <pc:spChg chg="add">
          <ac:chgData name="dheepakrajan10@outlook.com" userId="7abb570a8dfa8e2f" providerId="LiveId" clId="{F1A862DB-ADA3-4E65-8EB3-C1126713F3C1}" dt="2023-03-20T01:54:22.739" v="4" actId="26606"/>
          <ac:spMkLst>
            <pc:docMk/>
            <pc:sldMk cId="3389097427" sldId="256"/>
            <ac:spMk id="20" creationId="{4D4677D2-D5AC-4CF9-9EED-2B89D0A1C212}"/>
          </ac:spMkLst>
        </pc:spChg>
        <pc:spChg chg="add">
          <ac:chgData name="dheepakrajan10@outlook.com" userId="7abb570a8dfa8e2f" providerId="LiveId" clId="{F1A862DB-ADA3-4E65-8EB3-C1126713F3C1}" dt="2023-03-20T01:54:22.739" v="4" actId="26606"/>
          <ac:spMkLst>
            <pc:docMk/>
            <pc:sldMk cId="3389097427" sldId="256"/>
            <ac:spMk id="22" creationId="{C6D54F7E-825A-4BBA-815F-35CCA8B97786}"/>
          </ac:spMkLst>
        </pc:spChg>
        <pc:picChg chg="add mod ord">
          <ac:chgData name="dheepakrajan10@outlook.com" userId="7abb570a8dfa8e2f" providerId="LiveId" clId="{F1A862DB-ADA3-4E65-8EB3-C1126713F3C1}" dt="2023-03-20T01:55:31.345" v="5" actId="1076"/>
          <ac:picMkLst>
            <pc:docMk/>
            <pc:sldMk cId="3389097427" sldId="256"/>
            <ac:picMk id="5" creationId="{F5ED2766-FB62-EE50-E52D-43F957176424}"/>
          </ac:picMkLst>
        </pc:picChg>
        <pc:picChg chg="del">
          <ac:chgData name="dheepakrajan10@outlook.com" userId="7abb570a8dfa8e2f" providerId="LiveId" clId="{F1A862DB-ADA3-4E65-8EB3-C1126713F3C1}" dt="2023-03-20T01:53:42.151" v="0" actId="478"/>
          <ac:picMkLst>
            <pc:docMk/>
            <pc:sldMk cId="3389097427" sldId="256"/>
            <ac:picMk id="6" creationId="{2C155F0D-B05A-7C64-D15E-CE683AC13BC7}"/>
          </ac:picMkLst>
        </pc:picChg>
      </pc:sldChg>
      <pc:sldChg chg="addSp delSp modSp add del mod">
        <pc:chgData name="dheepakrajan10@outlook.com" userId="7abb570a8dfa8e2f" providerId="LiveId" clId="{F1A862DB-ADA3-4E65-8EB3-C1126713F3C1}" dt="2023-03-20T20:25:47.866" v="3390" actId="1035"/>
        <pc:sldMkLst>
          <pc:docMk/>
          <pc:sldMk cId="824417123" sldId="259"/>
        </pc:sldMkLst>
        <pc:spChg chg="add del mod">
          <ac:chgData name="dheepakrajan10@outlook.com" userId="7abb570a8dfa8e2f" providerId="LiveId" clId="{F1A862DB-ADA3-4E65-8EB3-C1126713F3C1}" dt="2023-03-20T16:46:38.093" v="231"/>
          <ac:spMkLst>
            <pc:docMk/>
            <pc:sldMk cId="824417123" sldId="259"/>
            <ac:spMk id="2" creationId="{FA562FC7-A4C4-A798-BEBB-C13F4B536A28}"/>
          </ac:spMkLst>
        </pc:spChg>
        <pc:spChg chg="add del mod">
          <ac:chgData name="dheepakrajan10@outlook.com" userId="7abb570a8dfa8e2f" providerId="LiveId" clId="{F1A862DB-ADA3-4E65-8EB3-C1126713F3C1}" dt="2023-03-20T17:04:11.931" v="445" actId="1035"/>
          <ac:spMkLst>
            <pc:docMk/>
            <pc:sldMk cId="824417123" sldId="259"/>
            <ac:spMk id="3" creationId="{894B019E-FB10-4CE8-6131-DEF52C36B55B}"/>
          </ac:spMkLst>
        </pc:spChg>
        <pc:spChg chg="mod">
          <ac:chgData name="dheepakrajan10@outlook.com" userId="7abb570a8dfa8e2f" providerId="LiveId" clId="{F1A862DB-ADA3-4E65-8EB3-C1126713F3C1}" dt="2023-03-20T20:25:47.866" v="3390" actId="1035"/>
          <ac:spMkLst>
            <pc:docMk/>
            <pc:sldMk cId="824417123" sldId="259"/>
            <ac:spMk id="5" creationId="{38DF1482-4133-7455-FBFE-3C42824ADD3A}"/>
          </ac:spMkLst>
        </pc:spChg>
        <pc:spChg chg="add mod">
          <ac:chgData name="dheepakrajan10@outlook.com" userId="7abb570a8dfa8e2f" providerId="LiveId" clId="{F1A862DB-ADA3-4E65-8EB3-C1126713F3C1}" dt="2023-03-20T20:05:00.495" v="3329" actId="20577"/>
          <ac:spMkLst>
            <pc:docMk/>
            <pc:sldMk cId="824417123" sldId="259"/>
            <ac:spMk id="6" creationId="{9CBE162B-3688-293E-0F28-C3D135978328}"/>
          </ac:spMkLst>
        </pc:spChg>
        <pc:spChg chg="add mod">
          <ac:chgData name="dheepakrajan10@outlook.com" userId="7abb570a8dfa8e2f" providerId="LiveId" clId="{F1A862DB-ADA3-4E65-8EB3-C1126713F3C1}" dt="2023-03-20T17:06:26.193" v="508" actId="20577"/>
          <ac:spMkLst>
            <pc:docMk/>
            <pc:sldMk cId="824417123" sldId="259"/>
            <ac:spMk id="7" creationId="{C75FB7B3-E208-1793-AB6F-5CD6F4A44C30}"/>
          </ac:spMkLst>
        </pc:spChg>
        <pc:picChg chg="add mod">
          <ac:chgData name="dheepakrajan10@outlook.com" userId="7abb570a8dfa8e2f" providerId="LiveId" clId="{F1A862DB-ADA3-4E65-8EB3-C1126713F3C1}" dt="2023-03-20T20:25:47.866" v="3390" actId="1035"/>
          <ac:picMkLst>
            <pc:docMk/>
            <pc:sldMk cId="824417123" sldId="259"/>
            <ac:picMk id="4" creationId="{37898A55-DAC0-7ED5-C2B9-D03D4089873C}"/>
          </ac:picMkLst>
        </pc:picChg>
      </pc:sldChg>
      <pc:sldChg chg="addSp delSp modSp add mod">
        <pc:chgData name="dheepakrajan10@outlook.com" userId="7abb570a8dfa8e2f" providerId="LiveId" clId="{F1A862DB-ADA3-4E65-8EB3-C1126713F3C1}" dt="2023-03-20T20:07:05.009" v="3339" actId="20577"/>
        <pc:sldMkLst>
          <pc:docMk/>
          <pc:sldMk cId="630568299" sldId="260"/>
        </pc:sldMkLst>
        <pc:spChg chg="mod">
          <ac:chgData name="dheepakrajan10@outlook.com" userId="7abb570a8dfa8e2f" providerId="LiveId" clId="{F1A862DB-ADA3-4E65-8EB3-C1126713F3C1}" dt="2023-03-20T17:22:25.979" v="824" actId="1035"/>
          <ac:spMkLst>
            <pc:docMk/>
            <pc:sldMk cId="630568299" sldId="260"/>
            <ac:spMk id="3" creationId="{894B019E-FB10-4CE8-6131-DEF52C36B55B}"/>
          </ac:spMkLst>
        </pc:spChg>
        <pc:spChg chg="mod">
          <ac:chgData name="dheepakrajan10@outlook.com" userId="7abb570a8dfa8e2f" providerId="LiveId" clId="{F1A862DB-ADA3-4E65-8EB3-C1126713F3C1}" dt="2023-03-20T20:07:05.009" v="3339" actId="20577"/>
          <ac:spMkLst>
            <pc:docMk/>
            <pc:sldMk cId="630568299" sldId="260"/>
            <ac:spMk id="5" creationId="{38DF1482-4133-7455-FBFE-3C42824ADD3A}"/>
          </ac:spMkLst>
        </pc:spChg>
        <pc:spChg chg="del">
          <ac:chgData name="dheepakrajan10@outlook.com" userId="7abb570a8dfa8e2f" providerId="LiveId" clId="{F1A862DB-ADA3-4E65-8EB3-C1126713F3C1}" dt="2023-03-20T17:14:57.861" v="528" actId="478"/>
          <ac:spMkLst>
            <pc:docMk/>
            <pc:sldMk cId="630568299" sldId="260"/>
            <ac:spMk id="6" creationId="{9CBE162B-3688-293E-0F28-C3D135978328}"/>
          </ac:spMkLst>
        </pc:spChg>
        <pc:spChg chg="mod">
          <ac:chgData name="dheepakrajan10@outlook.com" userId="7abb570a8dfa8e2f" providerId="LiveId" clId="{F1A862DB-ADA3-4E65-8EB3-C1126713F3C1}" dt="2023-03-20T17:21:47.598" v="812" actId="207"/>
          <ac:spMkLst>
            <pc:docMk/>
            <pc:sldMk cId="630568299" sldId="260"/>
            <ac:spMk id="7" creationId="{C75FB7B3-E208-1793-AB6F-5CD6F4A44C30}"/>
          </ac:spMkLst>
        </pc:spChg>
        <pc:spChg chg="add del">
          <ac:chgData name="dheepakrajan10@outlook.com" userId="7abb570a8dfa8e2f" providerId="LiveId" clId="{F1A862DB-ADA3-4E65-8EB3-C1126713F3C1}" dt="2023-03-20T17:22:52.512" v="826" actId="22"/>
          <ac:spMkLst>
            <pc:docMk/>
            <pc:sldMk cId="630568299" sldId="260"/>
            <ac:spMk id="8" creationId="{DF1F194F-A936-0945-57EA-A02F40187BC7}"/>
          </ac:spMkLst>
        </pc:spChg>
        <pc:picChg chg="del">
          <ac:chgData name="dheepakrajan10@outlook.com" userId="7abb570a8dfa8e2f" providerId="LiveId" clId="{F1A862DB-ADA3-4E65-8EB3-C1126713F3C1}" dt="2023-03-20T17:14:54.311" v="527" actId="478"/>
          <ac:picMkLst>
            <pc:docMk/>
            <pc:sldMk cId="630568299" sldId="260"/>
            <ac:picMk id="4" creationId="{37898A55-DAC0-7ED5-C2B9-D03D4089873C}"/>
          </ac:picMkLst>
        </pc:picChg>
      </pc:sldChg>
      <pc:sldChg chg="del">
        <pc:chgData name="dheepakrajan10@outlook.com" userId="7abb570a8dfa8e2f" providerId="LiveId" clId="{F1A862DB-ADA3-4E65-8EB3-C1126713F3C1}" dt="2023-03-20T17:14:41.257" v="517" actId="47"/>
        <pc:sldMkLst>
          <pc:docMk/>
          <pc:sldMk cId="1192660229" sldId="261"/>
        </pc:sldMkLst>
      </pc:sldChg>
      <pc:sldChg chg="addSp delSp modSp add mod">
        <pc:chgData name="dheepakrajan10@outlook.com" userId="7abb570a8dfa8e2f" providerId="LiveId" clId="{F1A862DB-ADA3-4E65-8EB3-C1126713F3C1}" dt="2023-03-20T20:05:12.882" v="3333" actId="20577"/>
        <pc:sldMkLst>
          <pc:docMk/>
          <pc:sldMk cId="2171157406" sldId="261"/>
        </pc:sldMkLst>
        <pc:spChg chg="mod">
          <ac:chgData name="dheepakrajan10@outlook.com" userId="7abb570a8dfa8e2f" providerId="LiveId" clId="{F1A862DB-ADA3-4E65-8EB3-C1126713F3C1}" dt="2023-03-20T20:05:12.882" v="3333" actId="20577"/>
          <ac:spMkLst>
            <pc:docMk/>
            <pc:sldMk cId="2171157406" sldId="261"/>
            <ac:spMk id="5" creationId="{38DF1482-4133-7455-FBFE-3C42824ADD3A}"/>
          </ac:spMkLst>
        </pc:spChg>
        <pc:spChg chg="add del">
          <ac:chgData name="dheepakrajan10@outlook.com" userId="7abb570a8dfa8e2f" providerId="LiveId" clId="{F1A862DB-ADA3-4E65-8EB3-C1126713F3C1}" dt="2023-03-20T17:31:53.037" v="1105" actId="22"/>
          <ac:spMkLst>
            <pc:docMk/>
            <pc:sldMk cId="2171157406" sldId="261"/>
            <ac:spMk id="6" creationId="{DB8FB58E-9D6C-F92D-C314-FAD231A56000}"/>
          </ac:spMkLst>
        </pc:spChg>
        <pc:spChg chg="mod">
          <ac:chgData name="dheepakrajan10@outlook.com" userId="7abb570a8dfa8e2f" providerId="LiveId" clId="{F1A862DB-ADA3-4E65-8EB3-C1126713F3C1}" dt="2023-03-20T17:31:46.637" v="1103" actId="20577"/>
          <ac:spMkLst>
            <pc:docMk/>
            <pc:sldMk cId="2171157406" sldId="261"/>
            <ac:spMk id="7" creationId="{C75FB7B3-E208-1793-AB6F-5CD6F4A44C30}"/>
          </ac:spMkLst>
        </pc:spChg>
        <pc:graphicFrameChg chg="add del mod">
          <ac:chgData name="dheepakrajan10@outlook.com" userId="7abb570a8dfa8e2f" providerId="LiveId" clId="{F1A862DB-ADA3-4E65-8EB3-C1126713F3C1}" dt="2023-03-20T17:30:18.310" v="1073"/>
          <ac:graphicFrameMkLst>
            <pc:docMk/>
            <pc:sldMk cId="2171157406" sldId="261"/>
            <ac:graphicFrameMk id="2" creationId="{A9F4AA9A-0797-F0A7-7E23-263C71CB4C6D}"/>
          </ac:graphicFrameMkLst>
        </pc:graphicFrameChg>
      </pc:sldChg>
      <pc:sldChg chg="modSp add mod">
        <pc:chgData name="dheepakrajan10@outlook.com" userId="7abb570a8dfa8e2f" providerId="LiveId" clId="{F1A862DB-ADA3-4E65-8EB3-C1126713F3C1}" dt="2023-03-20T20:07:45.428" v="3366"/>
        <pc:sldMkLst>
          <pc:docMk/>
          <pc:sldMk cId="1235919533" sldId="262"/>
        </pc:sldMkLst>
        <pc:spChg chg="mod">
          <ac:chgData name="dheepakrajan10@outlook.com" userId="7abb570a8dfa8e2f" providerId="LiveId" clId="{F1A862DB-ADA3-4E65-8EB3-C1126713F3C1}" dt="2023-03-20T20:07:45.428" v="3366"/>
          <ac:spMkLst>
            <pc:docMk/>
            <pc:sldMk cId="1235919533" sldId="262"/>
            <ac:spMk id="5" creationId="{38DF1482-4133-7455-FBFE-3C42824ADD3A}"/>
          </ac:spMkLst>
        </pc:spChg>
        <pc:spChg chg="mod">
          <ac:chgData name="dheepakrajan10@outlook.com" userId="7abb570a8dfa8e2f" providerId="LiveId" clId="{F1A862DB-ADA3-4E65-8EB3-C1126713F3C1}" dt="2023-03-20T17:47:41.790" v="1380" actId="207"/>
          <ac:spMkLst>
            <pc:docMk/>
            <pc:sldMk cId="1235919533" sldId="262"/>
            <ac:spMk id="7" creationId="{C75FB7B3-E208-1793-AB6F-5CD6F4A44C30}"/>
          </ac:spMkLst>
        </pc:spChg>
      </pc:sldChg>
      <pc:sldChg chg="del">
        <pc:chgData name="dheepakrajan10@outlook.com" userId="7abb570a8dfa8e2f" providerId="LiveId" clId="{F1A862DB-ADA3-4E65-8EB3-C1126713F3C1}" dt="2023-03-20T17:14:41.402" v="518" actId="47"/>
        <pc:sldMkLst>
          <pc:docMk/>
          <pc:sldMk cId="3055391565" sldId="262"/>
        </pc:sldMkLst>
      </pc:sldChg>
      <pc:sldChg chg="modSp add mod">
        <pc:chgData name="dheepakrajan10@outlook.com" userId="7abb570a8dfa8e2f" providerId="LiveId" clId="{F1A862DB-ADA3-4E65-8EB3-C1126713F3C1}" dt="2023-03-20T20:02:40.179" v="3310" actId="20577"/>
        <pc:sldMkLst>
          <pc:docMk/>
          <pc:sldMk cId="1816253451" sldId="263"/>
        </pc:sldMkLst>
        <pc:spChg chg="mod">
          <ac:chgData name="dheepakrajan10@outlook.com" userId="7abb570a8dfa8e2f" providerId="LiveId" clId="{F1A862DB-ADA3-4E65-8EB3-C1126713F3C1}" dt="2023-03-20T20:02:40.179" v="3310" actId="20577"/>
          <ac:spMkLst>
            <pc:docMk/>
            <pc:sldMk cId="1816253451" sldId="263"/>
            <ac:spMk id="5" creationId="{38DF1482-4133-7455-FBFE-3C42824ADD3A}"/>
          </ac:spMkLst>
        </pc:spChg>
        <pc:spChg chg="mod">
          <ac:chgData name="dheepakrajan10@outlook.com" userId="7abb570a8dfa8e2f" providerId="LiveId" clId="{F1A862DB-ADA3-4E65-8EB3-C1126713F3C1}" dt="2023-03-20T17:53:35.010" v="1596" actId="207"/>
          <ac:spMkLst>
            <pc:docMk/>
            <pc:sldMk cId="1816253451" sldId="263"/>
            <ac:spMk id="7" creationId="{C75FB7B3-E208-1793-AB6F-5CD6F4A44C30}"/>
          </ac:spMkLst>
        </pc:spChg>
      </pc:sldChg>
      <pc:sldChg chg="modSp add mod">
        <pc:chgData name="dheepakrajan10@outlook.com" userId="7abb570a8dfa8e2f" providerId="LiveId" clId="{F1A862DB-ADA3-4E65-8EB3-C1126713F3C1}" dt="2023-03-20T20:03:06.871" v="3315" actId="20577"/>
        <pc:sldMkLst>
          <pc:docMk/>
          <pc:sldMk cId="1789986255" sldId="264"/>
        </pc:sldMkLst>
        <pc:spChg chg="mod">
          <ac:chgData name="dheepakrajan10@outlook.com" userId="7abb570a8dfa8e2f" providerId="LiveId" clId="{F1A862DB-ADA3-4E65-8EB3-C1126713F3C1}" dt="2023-03-20T20:03:06.871" v="3315" actId="20577"/>
          <ac:spMkLst>
            <pc:docMk/>
            <pc:sldMk cId="1789986255" sldId="264"/>
            <ac:spMk id="5" creationId="{38DF1482-4133-7455-FBFE-3C42824ADD3A}"/>
          </ac:spMkLst>
        </pc:spChg>
        <pc:spChg chg="mod">
          <ac:chgData name="dheepakrajan10@outlook.com" userId="7abb570a8dfa8e2f" providerId="LiveId" clId="{F1A862DB-ADA3-4E65-8EB3-C1126713F3C1}" dt="2023-03-20T18:05:08.769" v="1891" actId="20577"/>
          <ac:spMkLst>
            <pc:docMk/>
            <pc:sldMk cId="1789986255" sldId="264"/>
            <ac:spMk id="7" creationId="{C75FB7B3-E208-1793-AB6F-5CD6F4A44C30}"/>
          </ac:spMkLst>
        </pc:spChg>
      </pc:sldChg>
      <pc:sldChg chg="del">
        <pc:chgData name="dheepakrajan10@outlook.com" userId="7abb570a8dfa8e2f" providerId="LiveId" clId="{F1A862DB-ADA3-4E65-8EB3-C1126713F3C1}" dt="2023-03-20T17:14:41.555" v="519" actId="47"/>
        <pc:sldMkLst>
          <pc:docMk/>
          <pc:sldMk cId="1796008190" sldId="264"/>
        </pc:sldMkLst>
      </pc:sldChg>
      <pc:sldChg chg="del">
        <pc:chgData name="dheepakrajan10@outlook.com" userId="7abb570a8dfa8e2f" providerId="LiveId" clId="{F1A862DB-ADA3-4E65-8EB3-C1126713F3C1}" dt="2023-03-20T17:14:41.696" v="520" actId="47"/>
        <pc:sldMkLst>
          <pc:docMk/>
          <pc:sldMk cId="1487939159" sldId="265"/>
        </pc:sldMkLst>
      </pc:sldChg>
      <pc:sldChg chg="delSp modSp add mod">
        <pc:chgData name="dheepakrajan10@outlook.com" userId="7abb570a8dfa8e2f" providerId="LiveId" clId="{F1A862DB-ADA3-4E65-8EB3-C1126713F3C1}" dt="2023-03-20T20:03:20.101" v="3318" actId="20577"/>
        <pc:sldMkLst>
          <pc:docMk/>
          <pc:sldMk cId="2815803447" sldId="265"/>
        </pc:sldMkLst>
        <pc:spChg chg="mod">
          <ac:chgData name="dheepakrajan10@outlook.com" userId="7abb570a8dfa8e2f" providerId="LiveId" clId="{F1A862DB-ADA3-4E65-8EB3-C1126713F3C1}" dt="2023-03-20T18:51:44.107" v="1908" actId="21"/>
          <ac:spMkLst>
            <pc:docMk/>
            <pc:sldMk cId="2815803447" sldId="265"/>
            <ac:spMk id="3" creationId="{894B019E-FB10-4CE8-6131-DEF52C36B55B}"/>
          </ac:spMkLst>
        </pc:spChg>
        <pc:spChg chg="mod">
          <ac:chgData name="dheepakrajan10@outlook.com" userId="7abb570a8dfa8e2f" providerId="LiveId" clId="{F1A862DB-ADA3-4E65-8EB3-C1126713F3C1}" dt="2023-03-20T20:03:20.101" v="3318" actId="20577"/>
          <ac:spMkLst>
            <pc:docMk/>
            <pc:sldMk cId="2815803447" sldId="265"/>
            <ac:spMk id="5" creationId="{38DF1482-4133-7455-FBFE-3C42824ADD3A}"/>
          </ac:spMkLst>
        </pc:spChg>
        <pc:spChg chg="del">
          <ac:chgData name="dheepakrajan10@outlook.com" userId="7abb570a8dfa8e2f" providerId="LiveId" clId="{F1A862DB-ADA3-4E65-8EB3-C1126713F3C1}" dt="2023-03-20T19:45:58.703" v="2096" actId="478"/>
          <ac:spMkLst>
            <pc:docMk/>
            <pc:sldMk cId="2815803447" sldId="265"/>
            <ac:spMk id="7" creationId="{C75FB7B3-E208-1793-AB6F-5CD6F4A44C30}"/>
          </ac:spMkLst>
        </pc:spChg>
      </pc:sldChg>
      <pc:sldChg chg="del">
        <pc:chgData name="dheepakrajan10@outlook.com" userId="7abb570a8dfa8e2f" providerId="LiveId" clId="{F1A862DB-ADA3-4E65-8EB3-C1126713F3C1}" dt="2023-03-20T17:14:40.948" v="515" actId="47"/>
        <pc:sldMkLst>
          <pc:docMk/>
          <pc:sldMk cId="473675935" sldId="266"/>
        </pc:sldMkLst>
      </pc:sldChg>
      <pc:sldChg chg="modSp add mod">
        <pc:chgData name="dheepakrajan10@outlook.com" userId="7abb570a8dfa8e2f" providerId="LiveId" clId="{F1A862DB-ADA3-4E65-8EB3-C1126713F3C1}" dt="2023-03-20T20:04:33.677" v="3326" actId="20577"/>
        <pc:sldMkLst>
          <pc:docMk/>
          <pc:sldMk cId="2579678788" sldId="266"/>
        </pc:sldMkLst>
        <pc:spChg chg="mod">
          <ac:chgData name="dheepakrajan10@outlook.com" userId="7abb570a8dfa8e2f" providerId="LiveId" clId="{F1A862DB-ADA3-4E65-8EB3-C1126713F3C1}" dt="2023-03-20T20:04:33.677" v="3326" actId="20577"/>
          <ac:spMkLst>
            <pc:docMk/>
            <pc:sldMk cId="2579678788" sldId="266"/>
            <ac:spMk id="5" creationId="{38DF1482-4133-7455-FBFE-3C42824ADD3A}"/>
          </ac:spMkLst>
        </pc:spChg>
      </pc:sldChg>
      <pc:sldChg chg="del">
        <pc:chgData name="dheepakrajan10@outlook.com" userId="7abb570a8dfa8e2f" providerId="LiveId" clId="{F1A862DB-ADA3-4E65-8EB3-C1126713F3C1}" dt="2023-03-20T17:14:41.121" v="516" actId="47"/>
        <pc:sldMkLst>
          <pc:docMk/>
          <pc:sldMk cId="3929804652" sldId="267"/>
        </pc:sldMkLst>
      </pc:sldChg>
      <pc:sldChg chg="modSp del mod">
        <pc:chgData name="dheepakrajan10@outlook.com" userId="7abb570a8dfa8e2f" providerId="LiveId" clId="{F1A862DB-ADA3-4E65-8EB3-C1126713F3C1}" dt="2023-03-20T17:14:41.860" v="521" actId="47"/>
        <pc:sldMkLst>
          <pc:docMk/>
          <pc:sldMk cId="1338981953" sldId="268"/>
        </pc:sldMkLst>
        <pc:spChg chg="mod">
          <ac:chgData name="dheepakrajan10@outlook.com" userId="7abb570a8dfa8e2f" providerId="LiveId" clId="{F1A862DB-ADA3-4E65-8EB3-C1126713F3C1}" dt="2023-03-20T02:02:01.453" v="14" actId="20577"/>
          <ac:spMkLst>
            <pc:docMk/>
            <pc:sldMk cId="1338981953" sldId="268"/>
            <ac:spMk id="5" creationId="{38DF1482-4133-7455-FBFE-3C42824ADD3A}"/>
          </ac:spMkLst>
        </pc:spChg>
      </pc:sldChg>
      <pc:sldMasterChg chg="add del addSldLayout delSldLayout">
        <pc:chgData name="dheepakrajan10@outlook.com" userId="7abb570a8dfa8e2f" providerId="LiveId" clId="{F1A862DB-ADA3-4E65-8EB3-C1126713F3C1}" dt="2023-03-20T17:14:43.320" v="525" actId="47"/>
        <pc:sldMasterMkLst>
          <pc:docMk/>
          <pc:sldMasterMk cId="0" sldId="2147483648"/>
        </pc:sldMasterMkLst>
        <pc:sldLayoutChg chg="add del">
          <pc:chgData name="dheepakrajan10@outlook.com" userId="7abb570a8dfa8e2f" providerId="LiveId" clId="{F1A862DB-ADA3-4E65-8EB3-C1126713F3C1}" dt="2023-03-20T17:14:43.320" v="525" actId="47"/>
          <pc:sldLayoutMkLst>
            <pc:docMk/>
            <pc:sldMasterMk cId="0" sldId="2147483648"/>
            <pc:sldLayoutMk cId="0" sldId="2147483649"/>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0"/>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1"/>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2"/>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3"/>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4"/>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5"/>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6"/>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7"/>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8"/>
          </pc:sldLayoutMkLst>
        </pc:sldLayoutChg>
        <pc:sldLayoutChg chg="add del">
          <pc:chgData name="dheepakrajan10@outlook.com" userId="7abb570a8dfa8e2f" providerId="LiveId" clId="{F1A862DB-ADA3-4E65-8EB3-C1126713F3C1}" dt="2023-03-20T17:14:43.320" v="525" actId="47"/>
          <pc:sldLayoutMkLst>
            <pc:docMk/>
            <pc:sldMasterMk cId="0" sldId="2147483648"/>
            <pc:sldLayoutMk cId="0" sldId="2147483659"/>
          </pc:sldLayoutMkLst>
        </pc:sldLayoutChg>
      </pc:sldMasterChg>
    </pc:docChg>
  </pc:docChgLst>
  <pc:docChgLst>
    <pc:chgData name="Dheepak Suresh" userId="7abb570a8dfa8e2f" providerId="LiveId" clId="{5008A723-9965-41E3-B524-93B13CBBFA84}"/>
    <pc:docChg chg="undo custSel modSld">
      <pc:chgData name="Dheepak Suresh" userId="7abb570a8dfa8e2f" providerId="LiveId" clId="{5008A723-9965-41E3-B524-93B13CBBFA84}" dt="2024-04-10T18:30:20.189" v="130" actId="20577"/>
      <pc:docMkLst>
        <pc:docMk/>
      </pc:docMkLst>
      <pc:sldChg chg="modSp mod">
        <pc:chgData name="Dheepak Suresh" userId="7abb570a8dfa8e2f" providerId="LiveId" clId="{5008A723-9965-41E3-B524-93B13CBBFA84}" dt="2024-04-10T18:30:20.189" v="130" actId="20577"/>
        <pc:sldMkLst>
          <pc:docMk/>
          <pc:sldMk cId="3389097427" sldId="256"/>
        </pc:sldMkLst>
        <pc:spChg chg="mod">
          <ac:chgData name="Dheepak Suresh" userId="7abb570a8dfa8e2f" providerId="LiveId" clId="{5008A723-9965-41E3-B524-93B13CBBFA84}" dt="2024-04-10T18:30:20.189" v="130" actId="20577"/>
          <ac:spMkLst>
            <pc:docMk/>
            <pc:sldMk cId="3389097427" sldId="256"/>
            <ac:spMk id="2" creationId="{385F9D0B-CB4A-A4B6-748D-A26F1E203219}"/>
          </ac:spMkLst>
        </pc:spChg>
      </pc:sldChg>
      <pc:sldChg chg="modSp mod">
        <pc:chgData name="Dheepak Suresh" userId="7abb570a8dfa8e2f" providerId="LiveId" clId="{5008A723-9965-41E3-B524-93B13CBBFA84}" dt="2024-04-10T18:23:23.320" v="16" actId="6549"/>
        <pc:sldMkLst>
          <pc:docMk/>
          <pc:sldMk cId="824417123" sldId="259"/>
        </pc:sldMkLst>
        <pc:spChg chg="mod">
          <ac:chgData name="Dheepak Suresh" userId="7abb570a8dfa8e2f" providerId="LiveId" clId="{5008A723-9965-41E3-B524-93B13CBBFA84}" dt="2024-04-10T18:23:23.320" v="16" actId="6549"/>
          <ac:spMkLst>
            <pc:docMk/>
            <pc:sldMk cId="824417123" sldId="259"/>
            <ac:spMk id="5" creationId="{38DF1482-4133-7455-FBFE-3C42824ADD3A}"/>
          </ac:spMkLst>
        </pc:spChg>
      </pc:sldChg>
      <pc:sldChg chg="modSp mod">
        <pc:chgData name="Dheepak Suresh" userId="7abb570a8dfa8e2f" providerId="LiveId" clId="{5008A723-9965-41E3-B524-93B13CBBFA84}" dt="2024-04-10T18:23:32.754" v="20" actId="6549"/>
        <pc:sldMkLst>
          <pc:docMk/>
          <pc:sldMk cId="630568299" sldId="260"/>
        </pc:sldMkLst>
        <pc:spChg chg="mod">
          <ac:chgData name="Dheepak Suresh" userId="7abb570a8dfa8e2f" providerId="LiveId" clId="{5008A723-9965-41E3-B524-93B13CBBFA84}" dt="2024-04-10T18:23:32.754" v="20" actId="6549"/>
          <ac:spMkLst>
            <pc:docMk/>
            <pc:sldMk cId="630568299" sldId="260"/>
            <ac:spMk id="5" creationId="{38DF1482-4133-7455-FBFE-3C42824ADD3A}"/>
          </ac:spMkLst>
        </pc:spChg>
      </pc:sldChg>
      <pc:sldChg chg="modSp mod">
        <pc:chgData name="Dheepak Suresh" userId="7abb570a8dfa8e2f" providerId="LiveId" clId="{5008A723-9965-41E3-B524-93B13CBBFA84}" dt="2024-04-10T18:24:43.447" v="47" actId="20577"/>
        <pc:sldMkLst>
          <pc:docMk/>
          <pc:sldMk cId="2171157406" sldId="261"/>
        </pc:sldMkLst>
        <pc:spChg chg="mod">
          <ac:chgData name="Dheepak Suresh" userId="7abb570a8dfa8e2f" providerId="LiveId" clId="{5008A723-9965-41E3-B524-93B13CBBFA84}" dt="2024-04-10T18:24:43.447" v="47" actId="20577"/>
          <ac:spMkLst>
            <pc:docMk/>
            <pc:sldMk cId="2171157406" sldId="261"/>
            <ac:spMk id="5" creationId="{38DF1482-4133-7455-FBFE-3C42824ADD3A}"/>
          </ac:spMkLst>
        </pc:spChg>
      </pc:sldChg>
      <pc:sldChg chg="modSp mod">
        <pc:chgData name="Dheepak Suresh" userId="7abb570a8dfa8e2f" providerId="LiveId" clId="{5008A723-9965-41E3-B524-93B13CBBFA84}" dt="2024-04-10T18:23:44.982" v="33" actId="6549"/>
        <pc:sldMkLst>
          <pc:docMk/>
          <pc:sldMk cId="1235919533" sldId="262"/>
        </pc:sldMkLst>
        <pc:spChg chg="mod">
          <ac:chgData name="Dheepak Suresh" userId="7abb570a8dfa8e2f" providerId="LiveId" clId="{5008A723-9965-41E3-B524-93B13CBBFA84}" dt="2024-04-10T18:23:44.982" v="33" actId="6549"/>
          <ac:spMkLst>
            <pc:docMk/>
            <pc:sldMk cId="1235919533" sldId="262"/>
            <ac:spMk id="5" creationId="{38DF1482-4133-7455-FBFE-3C42824ADD3A}"/>
          </ac:spMkLst>
        </pc:spChg>
      </pc:sldChg>
      <pc:sldChg chg="modSp mod">
        <pc:chgData name="Dheepak Suresh" userId="7abb570a8dfa8e2f" providerId="LiveId" clId="{5008A723-9965-41E3-B524-93B13CBBFA84}" dt="2024-04-10T18:23:50.608" v="35" actId="6549"/>
        <pc:sldMkLst>
          <pc:docMk/>
          <pc:sldMk cId="1816253451" sldId="263"/>
        </pc:sldMkLst>
        <pc:spChg chg="mod">
          <ac:chgData name="Dheepak Suresh" userId="7abb570a8dfa8e2f" providerId="LiveId" clId="{5008A723-9965-41E3-B524-93B13CBBFA84}" dt="2024-04-10T18:23:50.608" v="35" actId="6549"/>
          <ac:spMkLst>
            <pc:docMk/>
            <pc:sldMk cId="1816253451" sldId="263"/>
            <ac:spMk id="5" creationId="{38DF1482-4133-7455-FBFE-3C42824ADD3A}"/>
          </ac:spMkLst>
        </pc:spChg>
      </pc:sldChg>
      <pc:sldChg chg="modSp mod">
        <pc:chgData name="Dheepak Suresh" userId="7abb570a8dfa8e2f" providerId="LiveId" clId="{5008A723-9965-41E3-B524-93B13CBBFA84}" dt="2024-04-10T18:23:55.755" v="37" actId="6549"/>
        <pc:sldMkLst>
          <pc:docMk/>
          <pc:sldMk cId="1789986255" sldId="264"/>
        </pc:sldMkLst>
        <pc:spChg chg="mod">
          <ac:chgData name="Dheepak Suresh" userId="7abb570a8dfa8e2f" providerId="LiveId" clId="{5008A723-9965-41E3-B524-93B13CBBFA84}" dt="2024-04-10T18:23:55.755" v="37" actId="6549"/>
          <ac:spMkLst>
            <pc:docMk/>
            <pc:sldMk cId="1789986255" sldId="264"/>
            <ac:spMk id="5" creationId="{38DF1482-4133-7455-FBFE-3C42824ADD3A}"/>
          </ac:spMkLst>
        </pc:spChg>
      </pc:sldChg>
      <pc:sldChg chg="modSp mod">
        <pc:chgData name="Dheepak Suresh" userId="7abb570a8dfa8e2f" providerId="LiveId" clId="{5008A723-9965-41E3-B524-93B13CBBFA84}" dt="2024-04-10T18:26:58.209" v="101" actId="20577"/>
        <pc:sldMkLst>
          <pc:docMk/>
          <pc:sldMk cId="2815803447" sldId="265"/>
        </pc:sldMkLst>
        <pc:spChg chg="mod">
          <ac:chgData name="Dheepak Suresh" userId="7abb570a8dfa8e2f" providerId="LiveId" clId="{5008A723-9965-41E3-B524-93B13CBBFA84}" dt="2024-04-10T18:26:58.209" v="101" actId="20577"/>
          <ac:spMkLst>
            <pc:docMk/>
            <pc:sldMk cId="2815803447" sldId="265"/>
            <ac:spMk id="3" creationId="{894B019E-FB10-4CE8-6131-DEF52C36B55B}"/>
          </ac:spMkLst>
        </pc:spChg>
        <pc:spChg chg="mod">
          <ac:chgData name="Dheepak Suresh" userId="7abb570a8dfa8e2f" providerId="LiveId" clId="{5008A723-9965-41E3-B524-93B13CBBFA84}" dt="2024-04-10T18:24:03.507" v="40" actId="1036"/>
          <ac:spMkLst>
            <pc:docMk/>
            <pc:sldMk cId="2815803447" sldId="265"/>
            <ac:spMk id="5" creationId="{38DF1482-4133-7455-FBFE-3C42824ADD3A}"/>
          </ac:spMkLst>
        </pc:spChg>
      </pc:sldChg>
      <pc:sldChg chg="modSp mod">
        <pc:chgData name="Dheepak Suresh" userId="7abb570a8dfa8e2f" providerId="LiveId" clId="{5008A723-9965-41E3-B524-93B13CBBFA84}" dt="2024-04-10T18:26:28.154" v="74" actId="14100"/>
        <pc:sldMkLst>
          <pc:docMk/>
          <pc:sldMk cId="2579678788" sldId="266"/>
        </pc:sldMkLst>
        <pc:spChg chg="mod">
          <ac:chgData name="Dheepak Suresh" userId="7abb570a8dfa8e2f" providerId="LiveId" clId="{5008A723-9965-41E3-B524-93B13CBBFA84}" dt="2024-04-10T18:26:28.154" v="74" actId="14100"/>
          <ac:spMkLst>
            <pc:docMk/>
            <pc:sldMk cId="2579678788" sldId="266"/>
            <ac:spMk id="3" creationId="{894B019E-FB10-4CE8-6131-DEF52C36B55B}"/>
          </ac:spMkLst>
        </pc:spChg>
        <pc:spChg chg="mod">
          <ac:chgData name="Dheepak Suresh" userId="7abb570a8dfa8e2f" providerId="LiveId" clId="{5008A723-9965-41E3-B524-93B13CBBFA84}" dt="2024-04-10T18:24:09.549" v="42" actId="6549"/>
          <ac:spMkLst>
            <pc:docMk/>
            <pc:sldMk cId="2579678788" sldId="266"/>
            <ac:spMk id="5" creationId="{38DF1482-4133-7455-FBFE-3C42824ADD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26BF0-8E1E-414F-987C-E335186D47B5}" type="datetimeFigureOut">
              <a:rPr lang="en-IN" smtClean="0"/>
              <a:t>10-04-2024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1DF8A-DC70-4DAD-B84F-B3A93329A286}" type="slidenum">
              <a:rPr lang="en-IN" smtClean="0"/>
              <a:t>‹#›</a:t>
            </a:fld>
            <a:endParaRPr lang="en-IN" dirty="0"/>
          </a:p>
        </p:txBody>
      </p:sp>
    </p:spTree>
    <p:extLst>
      <p:ext uri="{BB962C8B-B14F-4D97-AF65-F5344CB8AC3E}">
        <p14:creationId xmlns:p14="http://schemas.microsoft.com/office/powerpoint/2010/main" val="228005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2</a:t>
            </a:fld>
            <a:endParaRPr lang="en-IN" dirty="0"/>
          </a:p>
        </p:txBody>
      </p:sp>
    </p:spTree>
    <p:extLst>
      <p:ext uri="{BB962C8B-B14F-4D97-AF65-F5344CB8AC3E}">
        <p14:creationId xmlns:p14="http://schemas.microsoft.com/office/powerpoint/2010/main" val="185942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3</a:t>
            </a:fld>
            <a:endParaRPr lang="en-IN" dirty="0"/>
          </a:p>
        </p:txBody>
      </p:sp>
    </p:spTree>
    <p:extLst>
      <p:ext uri="{BB962C8B-B14F-4D97-AF65-F5344CB8AC3E}">
        <p14:creationId xmlns:p14="http://schemas.microsoft.com/office/powerpoint/2010/main" val="400290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4</a:t>
            </a:fld>
            <a:endParaRPr lang="en-IN" dirty="0"/>
          </a:p>
        </p:txBody>
      </p:sp>
    </p:spTree>
    <p:extLst>
      <p:ext uri="{BB962C8B-B14F-4D97-AF65-F5344CB8AC3E}">
        <p14:creationId xmlns:p14="http://schemas.microsoft.com/office/powerpoint/2010/main" val="4254856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5</a:t>
            </a:fld>
            <a:endParaRPr lang="en-IN" dirty="0"/>
          </a:p>
        </p:txBody>
      </p:sp>
    </p:spTree>
    <p:extLst>
      <p:ext uri="{BB962C8B-B14F-4D97-AF65-F5344CB8AC3E}">
        <p14:creationId xmlns:p14="http://schemas.microsoft.com/office/powerpoint/2010/main" val="19159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6</a:t>
            </a:fld>
            <a:endParaRPr lang="en-IN" dirty="0"/>
          </a:p>
        </p:txBody>
      </p:sp>
    </p:spTree>
    <p:extLst>
      <p:ext uri="{BB962C8B-B14F-4D97-AF65-F5344CB8AC3E}">
        <p14:creationId xmlns:p14="http://schemas.microsoft.com/office/powerpoint/2010/main" val="173059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7</a:t>
            </a:fld>
            <a:endParaRPr lang="en-IN" dirty="0"/>
          </a:p>
        </p:txBody>
      </p:sp>
    </p:spTree>
    <p:extLst>
      <p:ext uri="{BB962C8B-B14F-4D97-AF65-F5344CB8AC3E}">
        <p14:creationId xmlns:p14="http://schemas.microsoft.com/office/powerpoint/2010/main" val="23846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8</a:t>
            </a:fld>
            <a:endParaRPr lang="en-IN" dirty="0"/>
          </a:p>
        </p:txBody>
      </p:sp>
    </p:spTree>
    <p:extLst>
      <p:ext uri="{BB962C8B-B14F-4D97-AF65-F5344CB8AC3E}">
        <p14:creationId xmlns:p14="http://schemas.microsoft.com/office/powerpoint/2010/main" val="3211928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41DF8A-DC70-4DAD-B84F-B3A93329A286}" type="slidenum">
              <a:rPr lang="en-IN" smtClean="0"/>
              <a:t>9</a:t>
            </a:fld>
            <a:endParaRPr lang="en-IN" dirty="0"/>
          </a:p>
        </p:txBody>
      </p:sp>
    </p:spTree>
    <p:extLst>
      <p:ext uri="{BB962C8B-B14F-4D97-AF65-F5344CB8AC3E}">
        <p14:creationId xmlns:p14="http://schemas.microsoft.com/office/powerpoint/2010/main" val="419791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5851-F7FD-098C-CDFE-16D1FB367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6AE431-B9FC-A091-0D00-3E84AD2E96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DC1882-3C12-7D56-1F87-D85D8E3BA7CB}"/>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5" name="Footer Placeholder 4">
            <a:extLst>
              <a:ext uri="{FF2B5EF4-FFF2-40B4-BE49-F238E27FC236}">
                <a16:creationId xmlns:a16="http://schemas.microsoft.com/office/drawing/2014/main" id="{7CC159FA-1799-5656-9007-96CE5F726E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03B212D-311C-663C-BA1D-0081E243ED91}"/>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371474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3AB0-1646-DD92-244F-21659A030C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80E43-74B6-8533-DEE1-7EA75C7A9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2300B-F973-6026-682A-82744C5A5E3F}"/>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5" name="Footer Placeholder 4">
            <a:extLst>
              <a:ext uri="{FF2B5EF4-FFF2-40B4-BE49-F238E27FC236}">
                <a16:creationId xmlns:a16="http://schemas.microsoft.com/office/drawing/2014/main" id="{39E1DA0B-46E6-D147-3F7F-7ADFE6C7CC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2B372D4-24D6-EC65-DC8B-058D9F5C87EB}"/>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177998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036D9-8C73-0524-B4BA-2927C37F62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3802CD-0B21-C48D-4987-BEF6DA927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479D-E95B-E641-560C-A9B9C1676902}"/>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5" name="Footer Placeholder 4">
            <a:extLst>
              <a:ext uri="{FF2B5EF4-FFF2-40B4-BE49-F238E27FC236}">
                <a16:creationId xmlns:a16="http://schemas.microsoft.com/office/drawing/2014/main" id="{AFD09F5E-ADA8-2893-AE7C-1184EA83FC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DD45550-77B4-9BA6-69E1-4795B9C26A27}"/>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342312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4/10/2024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4/10/2024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4/10/2024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DD1F-89AC-54E5-C5B9-FC173F488C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7DE372-B5AF-E5F6-B9F3-F930A9273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5D9F2-1DD4-8533-995D-59D4DEE3032B}"/>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5" name="Footer Placeholder 4">
            <a:extLst>
              <a:ext uri="{FF2B5EF4-FFF2-40B4-BE49-F238E27FC236}">
                <a16:creationId xmlns:a16="http://schemas.microsoft.com/office/drawing/2014/main" id="{0A233B68-0BC4-0D51-C2C9-ABEC385BD06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41565F-8D37-BD25-FAAB-6FB847721D87}"/>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2541350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4/10/2024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60A6-E494-6560-2357-A86119827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9ECC3D-5FFC-32BB-C6B0-232C1FBA3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F7040-5E2A-D13F-AA10-95122BA9405A}"/>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5" name="Footer Placeholder 4">
            <a:extLst>
              <a:ext uri="{FF2B5EF4-FFF2-40B4-BE49-F238E27FC236}">
                <a16:creationId xmlns:a16="http://schemas.microsoft.com/office/drawing/2014/main" id="{BAE61C9F-FE02-75D3-917A-51178304C3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C66772-FA81-7C71-409D-5BCCA5F41899}"/>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382754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8F69-D1A4-B7D7-BFB3-3589391F1D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10D2D1-DD59-3DD0-D834-37BC2B373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65194D-E6A3-7CE0-1DF6-FDDB983CF8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60F289-F03C-B5FF-4FE1-E92AFF068F30}"/>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6" name="Footer Placeholder 5">
            <a:extLst>
              <a:ext uri="{FF2B5EF4-FFF2-40B4-BE49-F238E27FC236}">
                <a16:creationId xmlns:a16="http://schemas.microsoft.com/office/drawing/2014/main" id="{9C9C99E4-A3E4-0775-5066-C14BBB90AE8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9983B1B-CB47-3F1F-397B-B1153CFC57BB}"/>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152943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6068-6D30-AB73-9721-9EB8DE1199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AF859F-F2C2-92F0-2014-32C32E722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2F5010-AF05-D2AD-E251-5AE21B80C0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C48EA2-4D4D-712F-B028-75413ECCA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34AF8A-BF1A-65E0-0B40-1B2A03266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F1481A-70CE-6677-67F9-EF3CE5F66098}"/>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8" name="Footer Placeholder 7">
            <a:extLst>
              <a:ext uri="{FF2B5EF4-FFF2-40B4-BE49-F238E27FC236}">
                <a16:creationId xmlns:a16="http://schemas.microsoft.com/office/drawing/2014/main" id="{9BEA9502-2973-E94E-8EA0-2651B0514A2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52D78C3-EFD4-80CB-9684-E6752F7F76A1}"/>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96890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0171-9964-1A8C-D48F-69AE4CF67C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2F9B4-E583-BC48-7F5A-1FC14CE4372C}"/>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4" name="Footer Placeholder 3">
            <a:extLst>
              <a:ext uri="{FF2B5EF4-FFF2-40B4-BE49-F238E27FC236}">
                <a16:creationId xmlns:a16="http://schemas.microsoft.com/office/drawing/2014/main" id="{694F4926-1EB7-11B1-CE7E-59E32A6FE18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5508DBC-70A9-98AE-6221-C1D768559C39}"/>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126524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7725F-BA56-B8BB-845F-31B648B3BA54}"/>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3" name="Footer Placeholder 2">
            <a:extLst>
              <a:ext uri="{FF2B5EF4-FFF2-40B4-BE49-F238E27FC236}">
                <a16:creationId xmlns:a16="http://schemas.microsoft.com/office/drawing/2014/main" id="{CC885072-60F7-EF36-1DBE-3390E765B8E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67ECB97-0601-29A0-ACA1-3FA35E2434FD}"/>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198470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192B-4581-5F31-2E00-757FA6B29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1BF44-A1D9-00FB-37CD-2778A10C8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C629AE-4045-E268-A68E-4C39F17F9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C7C26-C02B-D1AE-81C7-6946FA6232F6}"/>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6" name="Footer Placeholder 5">
            <a:extLst>
              <a:ext uri="{FF2B5EF4-FFF2-40B4-BE49-F238E27FC236}">
                <a16:creationId xmlns:a16="http://schemas.microsoft.com/office/drawing/2014/main" id="{472C7024-E3CD-A65E-FEC7-9B7CF49175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C2F7137-D1BA-E012-7A43-8CC764ABA27E}"/>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295060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5660-A85E-1600-4C03-F8AF354FF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6DE925-B527-1FE0-6E80-3625F66946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345EA0B-9CD1-F59F-A155-71C96CA45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74F96-CCDD-97A7-8213-074F56515CBC}"/>
              </a:ext>
            </a:extLst>
          </p:cNvPr>
          <p:cNvSpPr>
            <a:spLocks noGrp="1"/>
          </p:cNvSpPr>
          <p:nvPr>
            <p:ph type="dt" sz="half" idx="10"/>
          </p:nvPr>
        </p:nvSpPr>
        <p:spPr/>
        <p:txBody>
          <a:bodyPr/>
          <a:lstStyle/>
          <a:p>
            <a:fld id="{A2A514AB-C3F3-4918-A2EC-A17E699CBB57}" type="datetimeFigureOut">
              <a:rPr lang="en-IN" smtClean="0"/>
              <a:t>10-04-2024</a:t>
            </a:fld>
            <a:endParaRPr lang="en-IN" dirty="0"/>
          </a:p>
        </p:txBody>
      </p:sp>
      <p:sp>
        <p:nvSpPr>
          <p:cNvPr id="6" name="Footer Placeholder 5">
            <a:extLst>
              <a:ext uri="{FF2B5EF4-FFF2-40B4-BE49-F238E27FC236}">
                <a16:creationId xmlns:a16="http://schemas.microsoft.com/office/drawing/2014/main" id="{30634F9C-8239-DBF6-7577-8DE857272A2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63331C1-D906-B2A7-CA96-DB31A5AF43C8}"/>
              </a:ext>
            </a:extLst>
          </p:cNvPr>
          <p:cNvSpPr>
            <a:spLocks noGrp="1"/>
          </p:cNvSpPr>
          <p:nvPr>
            <p:ph type="sldNum" sz="quarter" idx="12"/>
          </p:nvPr>
        </p:nvSpPr>
        <p:spPr/>
        <p:txBody>
          <a:bodyPr/>
          <a:lstStyle/>
          <a:p>
            <a:fld id="{05A14734-DECB-4CEF-BE28-36B1D5CD74CC}" type="slidenum">
              <a:rPr lang="en-IN" smtClean="0"/>
              <a:t>‹#›</a:t>
            </a:fld>
            <a:endParaRPr lang="en-IN" dirty="0"/>
          </a:p>
        </p:txBody>
      </p:sp>
    </p:spTree>
    <p:extLst>
      <p:ext uri="{BB962C8B-B14F-4D97-AF65-F5344CB8AC3E}">
        <p14:creationId xmlns:p14="http://schemas.microsoft.com/office/powerpoint/2010/main" val="428013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31F38-5E91-E0FA-D162-D8BC444C8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9A0FCE-5AAF-E38B-E8C9-4E85A1979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42BAF-22F5-0446-8966-E6445E6F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514AB-C3F3-4918-A2EC-A17E699CBB57}" type="datetimeFigureOut">
              <a:rPr lang="en-IN" smtClean="0"/>
              <a:t>10-04-2024</a:t>
            </a:fld>
            <a:endParaRPr lang="en-IN" dirty="0"/>
          </a:p>
        </p:txBody>
      </p:sp>
      <p:sp>
        <p:nvSpPr>
          <p:cNvPr id="5" name="Footer Placeholder 4">
            <a:extLst>
              <a:ext uri="{FF2B5EF4-FFF2-40B4-BE49-F238E27FC236}">
                <a16:creationId xmlns:a16="http://schemas.microsoft.com/office/drawing/2014/main" id="{62E5552C-A54D-F9B2-A5AA-670D9B858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8584640-21BA-BDB5-D191-CF5388779E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14734-DECB-4CEF-BE28-36B1D5CD74CC}" type="slidenum">
              <a:rPr lang="en-IN" smtClean="0"/>
              <a:t>‹#›</a:t>
            </a:fld>
            <a:endParaRPr lang="en-IN" dirty="0"/>
          </a:p>
        </p:txBody>
      </p:sp>
    </p:spTree>
    <p:extLst>
      <p:ext uri="{BB962C8B-B14F-4D97-AF65-F5344CB8AC3E}">
        <p14:creationId xmlns:p14="http://schemas.microsoft.com/office/powerpoint/2010/main" val="30196000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4/10/2024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hyperlink" Target="https://www.mordorintelligence.com/industry-reports/north-america-lithium-ion-battery-market" TargetMode="External"/><Relationship Id="rId4" Type="http://schemas.openxmlformats.org/officeDocument/2006/relationships/hyperlink" Target="https://www.precedenceresearch.com/lithium-ion-battery-marke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randviewresearch.com/industry-analysis/lithium-ion-battery-market"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idtechex.com/en/research-article/idtechex-report-reveals-surging-li-ion-battery-market/28115#:~:text=Electric%20vehicles%20(EV)%20and%20transportation,%2C%20by%20GWh%2C%20by%202030."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hyperlink" Target="https://www.transparencymarketresearch.com/lithium-ion-battery-market.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ortunebusinessinsights.com/industry-reports/lithium-ion-battery-market-100123"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content.rolandberger.com/hubfs/07_presse/Roland%20Berger_The%20Lithium-Ion%20Battery%20Market%20and%20Supply%20Chain_2022_final.pdf"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content.rolandberger.com/hubfs/07_presse/Roland%20Berger_The%20Lithium-Ion%20Battery%20Market%20and%20Supply%20Chain_2022_final.pdf"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www.marketsandmarkets.com/Market-Reports/lithium-ion-battery-recycling-market-153488928.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ransport, car&#10;&#10;Description automatically generated">
            <a:extLst>
              <a:ext uri="{FF2B5EF4-FFF2-40B4-BE49-F238E27FC236}">
                <a16:creationId xmlns:a16="http://schemas.microsoft.com/office/drawing/2014/main" id="{F5ED2766-FB62-EE50-E52D-43F95717642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12192000"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385F9D0B-CB4A-A4B6-748D-A26F1E203219}"/>
              </a:ext>
            </a:extLst>
          </p:cNvPr>
          <p:cNvSpPr>
            <a:spLocks noGrp="1"/>
          </p:cNvSpPr>
          <p:nvPr>
            <p:ph type="ctrTitle"/>
          </p:nvPr>
        </p:nvSpPr>
        <p:spPr>
          <a:xfrm>
            <a:off x="599819" y="141906"/>
            <a:ext cx="10815433" cy="752217"/>
          </a:xfrm>
        </p:spPr>
        <p:txBody>
          <a:bodyPr anchor="b">
            <a:normAutofit fontScale="90000"/>
          </a:bodyPr>
          <a:lstStyle/>
          <a:p>
            <a:pPr algn="l"/>
            <a:r>
              <a:rPr lang="en-US" sz="3600" dirty="0">
                <a:solidFill>
                  <a:schemeClr val="tx1">
                    <a:lumMod val="85000"/>
                    <a:lumOff val="15000"/>
                  </a:schemeClr>
                </a:solidFill>
                <a:latin typeface="Times New Roman" panose="02020603050405020304" pitchFamily="18" charset="0"/>
                <a:cs typeface="Times New Roman" panose="02020603050405020304" pitchFamily="18" charset="0"/>
              </a:rPr>
              <a:t>Market Research for Li-ion Battery Procurement – Case Study</a:t>
            </a:r>
            <a:endParaRPr lang="en-IN" sz="3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7F8BB18-9FF3-EDE3-75B6-8764ACC2C6AF}"/>
              </a:ext>
            </a:extLst>
          </p:cNvPr>
          <p:cNvSpPr>
            <a:spLocks noGrp="1"/>
          </p:cNvSpPr>
          <p:nvPr>
            <p:ph type="subTitle" idx="1"/>
          </p:nvPr>
        </p:nvSpPr>
        <p:spPr>
          <a:xfrm>
            <a:off x="599819" y="6059086"/>
            <a:ext cx="6931319" cy="349725"/>
          </a:xfrm>
        </p:spPr>
        <p:txBody>
          <a:bodyPr anchor="t">
            <a:noAutofit/>
          </a:bodyPr>
          <a:lstStyle/>
          <a:p>
            <a:pPr algn="l"/>
            <a:r>
              <a:rPr lang="en-IN" dirty="0">
                <a:solidFill>
                  <a:schemeClr val="tx1">
                    <a:lumMod val="85000"/>
                    <a:lumOff val="15000"/>
                  </a:schemeClr>
                </a:solidFill>
                <a:latin typeface="Times New Roman" panose="02020603050405020304" pitchFamily="18" charset="0"/>
                <a:cs typeface="Times New Roman" panose="02020603050405020304" pitchFamily="18" charset="0"/>
              </a:rPr>
              <a:t>DHEEPAK V A</a:t>
            </a:r>
          </a:p>
        </p:txBody>
      </p:sp>
    </p:spTree>
    <p:extLst>
      <p:ext uri="{BB962C8B-B14F-4D97-AF65-F5344CB8AC3E}">
        <p14:creationId xmlns:p14="http://schemas.microsoft.com/office/powerpoint/2010/main" val="338909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5" y="170733"/>
            <a:ext cx="10001839" cy="384721"/>
          </a:xfrm>
          <a:prstGeom prst="rect">
            <a:avLst/>
          </a:prstGeom>
          <a:noFill/>
        </p:spPr>
        <p:txBody>
          <a:bodyPr wrap="square" rtlCol="0">
            <a:spAutoFit/>
          </a:bodyPr>
          <a:lstStyle/>
          <a:p>
            <a:r>
              <a:rPr lang="en-US" sz="1900" b="0" i="0" dirty="0">
                <a:solidFill>
                  <a:srgbClr val="2F5597"/>
                </a:solidFill>
                <a:effectLst/>
                <a:latin typeface="Times New Roman" panose="02020603050405020304" pitchFamily="18" charset="0"/>
                <a:cs typeface="Times New Roman" panose="02020603050405020304" pitchFamily="18" charset="0"/>
              </a:rPr>
              <a:t>MARKET RESEARCH FOR LITHIUM-ION BATTERY PROCUREMENT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995008"/>
            <a:ext cx="10774837" cy="369332"/>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The approximate size of Li-Ion batteries market (2022 ~ 2027)</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898A55-DAC0-7ED5-C2B9-D03D4089873C}"/>
              </a:ext>
            </a:extLst>
          </p:cNvPr>
          <p:cNvPicPr>
            <a:picLocks noChangeAspect="1"/>
          </p:cNvPicPr>
          <p:nvPr/>
        </p:nvPicPr>
        <p:blipFill>
          <a:blip r:embed="rId3"/>
          <a:stretch>
            <a:fillRect/>
          </a:stretch>
        </p:blipFill>
        <p:spPr>
          <a:xfrm>
            <a:off x="895544" y="1977877"/>
            <a:ext cx="7032397" cy="4185800"/>
          </a:xfrm>
          <a:prstGeom prst="rect">
            <a:avLst/>
          </a:prstGeom>
          <a:ln>
            <a:solidFill>
              <a:sysClr val="windowText" lastClr="000000"/>
            </a:solidFill>
          </a:ln>
        </p:spPr>
      </p:pic>
      <p:sp>
        <p:nvSpPr>
          <p:cNvPr id="6" name="TextBox 5">
            <a:extLst>
              <a:ext uri="{FF2B5EF4-FFF2-40B4-BE49-F238E27FC236}">
                <a16:creationId xmlns:a16="http://schemas.microsoft.com/office/drawing/2014/main" id="{9CBE162B-3688-293E-0F28-C3D135978328}"/>
              </a:ext>
            </a:extLst>
          </p:cNvPr>
          <p:cNvSpPr txBox="1"/>
          <p:nvPr/>
        </p:nvSpPr>
        <p:spPr>
          <a:xfrm>
            <a:off x="8059916" y="1935470"/>
            <a:ext cx="387441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global Lithium-Ion battery market is expected to reach 184.31 Billion USD in 2027 with 17.66% CAGR from 2022 to 2027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Lithium-Ion battery market in North America is expected to reach 25% CAGR from 2022 to 2027</a:t>
            </a:r>
            <a:endParaRPr lang="en-IN" dirty="0"/>
          </a:p>
        </p:txBody>
      </p:sp>
      <p:sp>
        <p:nvSpPr>
          <p:cNvPr id="7" name="TextBox 6">
            <a:extLst>
              <a:ext uri="{FF2B5EF4-FFF2-40B4-BE49-F238E27FC236}">
                <a16:creationId xmlns:a16="http://schemas.microsoft.com/office/drawing/2014/main" id="{C75FB7B3-E208-1793-AB6F-5CD6F4A44C30}"/>
              </a:ext>
            </a:extLst>
          </p:cNvPr>
          <p:cNvSpPr txBox="1"/>
          <p:nvPr/>
        </p:nvSpPr>
        <p:spPr>
          <a:xfrm>
            <a:off x="895544" y="6164650"/>
            <a:ext cx="6761403" cy="461665"/>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Source: </a:t>
            </a:r>
            <a:r>
              <a:rPr lang="en-IN" sz="1200" b="0"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https://www.precedenceresearch.com/lithium-ion-battery-market</a:t>
            </a:r>
            <a:r>
              <a:rPr lang="en-IN" sz="1200" dirty="0">
                <a:latin typeface="Times New Roman" panose="02020603050405020304" pitchFamily="18" charset="0"/>
                <a:cs typeface="Times New Roman" panose="02020603050405020304" pitchFamily="18" charset="0"/>
              </a:rPr>
              <a:t> &amp;</a:t>
            </a:r>
          </a:p>
          <a:p>
            <a:r>
              <a:rPr lang="en-IN" sz="1200" dirty="0">
                <a:latin typeface="Times New Roman" panose="02020603050405020304" pitchFamily="18" charset="0"/>
                <a:cs typeface="Times New Roman" panose="02020603050405020304" pitchFamily="18" charset="0"/>
              </a:rPr>
              <a:t>             </a:t>
            </a:r>
            <a:r>
              <a:rPr lang="en-IN" sz="1200" b="0" i="0" u="sng"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https://www.mordorintelligence.com/industry-reports/north-america-lithium-ion-battery-market</a:t>
            </a:r>
            <a:r>
              <a:rPr lang="en-IN"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2441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4" y="283854"/>
            <a:ext cx="10001839" cy="384721"/>
          </a:xfrm>
          <a:prstGeom prst="rect">
            <a:avLst/>
          </a:prstGeom>
          <a:noFill/>
        </p:spPr>
        <p:txBody>
          <a:bodyPr wrap="square" rtlCol="0">
            <a:spAutoFit/>
          </a:bodyPr>
          <a:lstStyle/>
          <a:p>
            <a:r>
              <a:rPr lang="en-US" sz="1900" b="0" i="0" dirty="0">
                <a:solidFill>
                  <a:srgbClr val="2F5597"/>
                </a:solidFill>
                <a:effectLst/>
                <a:latin typeface="Times New Roman" panose="02020603050405020304" pitchFamily="18" charset="0"/>
                <a:cs typeface="Times New Roman" panose="02020603050405020304" pitchFamily="18" charset="0"/>
              </a:rPr>
              <a:t>MARKET RESEARCH FOR LITHIUM-ION BATTERY PROCUREMENT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1475775"/>
            <a:ext cx="10774837" cy="2585323"/>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Top Li-Ion batteries producing regions (countries) </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Asia Pacific (China, South Korea, Japan, India)</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Europe (Germany, France)</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North America (USA, Canada, Mexico)</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Central America</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South America</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Middle East</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Africa</a:t>
            </a:r>
          </a:p>
        </p:txBody>
      </p:sp>
      <p:sp>
        <p:nvSpPr>
          <p:cNvPr id="7" name="TextBox 6">
            <a:extLst>
              <a:ext uri="{FF2B5EF4-FFF2-40B4-BE49-F238E27FC236}">
                <a16:creationId xmlns:a16="http://schemas.microsoft.com/office/drawing/2014/main" id="{C75FB7B3-E208-1793-AB6F-5CD6F4A44C30}"/>
              </a:ext>
            </a:extLst>
          </p:cNvPr>
          <p:cNvSpPr txBox="1"/>
          <p:nvPr/>
        </p:nvSpPr>
        <p:spPr>
          <a:xfrm>
            <a:off x="895544" y="6164650"/>
            <a:ext cx="5899500"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Source: </a:t>
            </a:r>
            <a:r>
              <a:rPr lang="en-IN" sz="1200" b="0" i="0" u="sng" strike="noStrike" dirty="0">
                <a:effectLst/>
                <a:latin typeface="Calibri" panose="020F0502020204030204" pitchFamily="34" charset="0"/>
                <a:hlinkClick r:id="rId3">
                  <a:extLst>
                    <a:ext uri="{A12FA001-AC4F-418D-AE19-62706E023703}">
                      <ahyp:hlinkClr xmlns:ahyp="http://schemas.microsoft.com/office/drawing/2018/hyperlinkcolor" val="tx"/>
                    </a:ext>
                  </a:extLst>
                </a:hlinkClick>
              </a:rPr>
              <a:t>https://www.grandviewresearch.com/industry-analysis/lithium-ion-battery-market</a:t>
            </a:r>
            <a:r>
              <a:rPr lang="en-IN" sz="1200" dirty="0"/>
              <a:t>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56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4" y="283854"/>
            <a:ext cx="10001839" cy="384721"/>
          </a:xfrm>
          <a:prstGeom prst="rect">
            <a:avLst/>
          </a:prstGeom>
          <a:noFill/>
        </p:spPr>
        <p:txBody>
          <a:bodyPr wrap="square" rtlCol="0">
            <a:spAutoFit/>
          </a:bodyPr>
          <a:lstStyle/>
          <a:p>
            <a:r>
              <a:rPr lang="en-US" sz="1900" b="0" i="0" dirty="0">
                <a:solidFill>
                  <a:srgbClr val="2F5597"/>
                </a:solidFill>
                <a:effectLst/>
                <a:latin typeface="Times New Roman" panose="02020603050405020304" pitchFamily="18" charset="0"/>
                <a:cs typeface="Times New Roman" panose="02020603050405020304" pitchFamily="18" charset="0"/>
              </a:rPr>
              <a:t>MARKET RESEARCH FOR LITHIUM-ION BATTERY PROCUREMENT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1475775"/>
            <a:ext cx="10774837" cy="2031325"/>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Largest buying Sectors / Industries of overall Li-Ion batteries product: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Due to the increase in adoption of Hybrid &amp; Electric Vehicles and usage of Gadgets, the largest buyer of overall Li-Ion batteries product globally will be</a:t>
            </a:r>
          </a:p>
          <a:p>
            <a:r>
              <a:rPr lang="en-US" dirty="0">
                <a:solidFill>
                  <a:srgbClr val="000000"/>
                </a:solidFill>
                <a:latin typeface="Times New Roman" panose="02020603050405020304" pitchFamily="18" charset="0"/>
                <a:cs typeface="Times New Roman" panose="02020603050405020304" pitchFamily="18" charset="0"/>
              </a:rPr>
              <a:t>      1. Automotive Industries</a:t>
            </a:r>
          </a:p>
          <a:p>
            <a:r>
              <a:rPr lang="en-US" dirty="0">
                <a:solidFill>
                  <a:srgbClr val="000000"/>
                </a:solidFill>
                <a:latin typeface="Times New Roman" panose="02020603050405020304" pitchFamily="18" charset="0"/>
                <a:cs typeface="Times New Roman" panose="02020603050405020304" pitchFamily="18" charset="0"/>
              </a:rPr>
              <a:t>      2. Consumer Electronics Industries</a:t>
            </a: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5FB7B3-E208-1793-AB6F-5CD6F4A44C30}"/>
              </a:ext>
            </a:extLst>
          </p:cNvPr>
          <p:cNvSpPr txBox="1"/>
          <p:nvPr/>
        </p:nvSpPr>
        <p:spPr>
          <a:xfrm>
            <a:off x="895544" y="6164650"/>
            <a:ext cx="11118116" cy="64633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Source: </a:t>
            </a:r>
            <a:r>
              <a:rPr lang="en-IN" sz="1200" b="0" i="0" u="sng"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https://www.idtechex.com/en/research-article/idtechex-report-reveals-surging-li-ion-battery market/28115#:~:text=Electric%20vehicles%20(EV)%20and%20transportation,%2C%20by%20GWh%2C%20by%202030.</a:t>
            </a:r>
            <a:r>
              <a:rPr lang="en-IN" sz="1200" dirty="0">
                <a:latin typeface="Times New Roman" panose="02020603050405020304" pitchFamily="18" charset="0"/>
                <a:cs typeface="Times New Roman" panose="02020603050405020304" pitchFamily="18" charset="0"/>
              </a:rPr>
              <a:t> &amp;</a:t>
            </a:r>
          </a:p>
          <a:p>
            <a:r>
              <a:rPr lang="en-IN" sz="1200" dirty="0">
                <a:latin typeface="Times New Roman" panose="02020603050405020304" pitchFamily="18" charset="0"/>
                <a:cs typeface="Times New Roman" panose="02020603050405020304" pitchFamily="18" charset="0"/>
              </a:rPr>
              <a:t>             </a:t>
            </a:r>
            <a:r>
              <a:rPr lang="en-IN" sz="1200" b="0" i="0" u="sng"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https://www.transparencymarketresearch.com/lithium-ion-battery-market.html</a:t>
            </a:r>
            <a:r>
              <a:rPr lang="en-IN"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7115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4" y="283854"/>
            <a:ext cx="10001839" cy="384721"/>
          </a:xfrm>
          <a:prstGeom prst="rect">
            <a:avLst/>
          </a:prstGeom>
          <a:noFill/>
        </p:spPr>
        <p:txBody>
          <a:bodyPr wrap="square" rtlCol="0">
            <a:spAutoFit/>
          </a:bodyPr>
          <a:lstStyle/>
          <a:p>
            <a:r>
              <a:rPr lang="en-US" sz="1900" b="0" i="0" dirty="0">
                <a:solidFill>
                  <a:srgbClr val="2F5597"/>
                </a:solidFill>
                <a:effectLst/>
                <a:latin typeface="Times New Roman" panose="02020603050405020304" pitchFamily="18" charset="0"/>
                <a:cs typeface="Times New Roman" panose="02020603050405020304" pitchFamily="18" charset="0"/>
              </a:rPr>
              <a:t>MARKET RESEARCH FOR LITHIUM-ION BATTERY PROCUREMENT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1475775"/>
            <a:ext cx="10774837" cy="3139321"/>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Supply base of Li-Ion batteries &amp; Global key suppliers</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supply base for Li-Ion batteries might be structured in Tiers like Child part suppliers, Module makers and OEMs</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Some key suppliers (with origin country) globally includes</a:t>
            </a:r>
          </a:p>
          <a:p>
            <a:r>
              <a:rPr lang="en-US" dirty="0">
                <a:solidFill>
                  <a:srgbClr val="000000"/>
                </a:solidFill>
                <a:latin typeface="Times New Roman" panose="02020603050405020304" pitchFamily="18" charset="0"/>
                <a:cs typeface="Times New Roman" panose="02020603050405020304" pitchFamily="18" charset="0"/>
              </a:rPr>
              <a:t>     1. BYD Company Limited, China</a:t>
            </a:r>
          </a:p>
          <a:p>
            <a:r>
              <a:rPr lang="en-US" dirty="0">
                <a:solidFill>
                  <a:srgbClr val="000000"/>
                </a:solidFill>
                <a:latin typeface="Times New Roman" panose="02020603050405020304" pitchFamily="18" charset="0"/>
                <a:cs typeface="Times New Roman" panose="02020603050405020304" pitchFamily="18" charset="0"/>
              </a:rPr>
              <a:t>     2. LG Chem, South Korea</a:t>
            </a:r>
          </a:p>
          <a:p>
            <a:r>
              <a:rPr lang="en-US" dirty="0">
                <a:solidFill>
                  <a:srgbClr val="000000"/>
                </a:solidFill>
                <a:latin typeface="Times New Roman" panose="02020603050405020304" pitchFamily="18" charset="0"/>
                <a:cs typeface="Times New Roman" panose="02020603050405020304" pitchFamily="18" charset="0"/>
              </a:rPr>
              <a:t>     3. Samsung SDI, South Korea</a:t>
            </a:r>
          </a:p>
          <a:p>
            <a:r>
              <a:rPr lang="en-US" dirty="0">
                <a:solidFill>
                  <a:srgbClr val="000000"/>
                </a:solidFill>
                <a:latin typeface="Times New Roman" panose="02020603050405020304" pitchFamily="18" charset="0"/>
                <a:cs typeface="Times New Roman" panose="02020603050405020304" pitchFamily="18" charset="0"/>
              </a:rPr>
              <a:t>     4. Contemporary Amperex Technology Co. Limited (CATL), China</a:t>
            </a:r>
          </a:p>
          <a:p>
            <a:r>
              <a:rPr lang="en-US" dirty="0">
                <a:solidFill>
                  <a:srgbClr val="000000"/>
                </a:solidFill>
                <a:latin typeface="Times New Roman" panose="02020603050405020304" pitchFamily="18" charset="0"/>
                <a:cs typeface="Times New Roman" panose="02020603050405020304" pitchFamily="18" charset="0"/>
              </a:rPr>
              <a:t>     5. Panasonic Corporation, Japan</a:t>
            </a:r>
          </a:p>
        </p:txBody>
      </p:sp>
      <p:sp>
        <p:nvSpPr>
          <p:cNvPr id="7" name="TextBox 6">
            <a:extLst>
              <a:ext uri="{FF2B5EF4-FFF2-40B4-BE49-F238E27FC236}">
                <a16:creationId xmlns:a16="http://schemas.microsoft.com/office/drawing/2014/main" id="{C75FB7B3-E208-1793-AB6F-5CD6F4A44C30}"/>
              </a:ext>
            </a:extLst>
          </p:cNvPr>
          <p:cNvSpPr txBox="1"/>
          <p:nvPr/>
        </p:nvSpPr>
        <p:spPr>
          <a:xfrm>
            <a:off x="895544" y="6164650"/>
            <a:ext cx="1111811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Source: </a:t>
            </a:r>
            <a:r>
              <a:rPr lang="en-IN" sz="1200" b="0" i="0" u="sng"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https://www.fortunebusinessinsights.com/industry-reports/lithium-ion-battery-market-100123</a:t>
            </a:r>
            <a:r>
              <a:rPr lang="en-IN"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591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4" y="283854"/>
            <a:ext cx="10001839" cy="384721"/>
          </a:xfrm>
          <a:prstGeom prst="rect">
            <a:avLst/>
          </a:prstGeom>
          <a:noFill/>
        </p:spPr>
        <p:txBody>
          <a:bodyPr wrap="square" rtlCol="0">
            <a:spAutoFit/>
          </a:bodyPr>
          <a:lstStyle/>
          <a:p>
            <a:r>
              <a:rPr lang="en-US" sz="1900" b="0" i="0" dirty="0">
                <a:solidFill>
                  <a:srgbClr val="2F5597"/>
                </a:solidFill>
                <a:effectLst/>
                <a:latin typeface="Times New Roman" panose="02020603050405020304" pitchFamily="18" charset="0"/>
                <a:cs typeface="Times New Roman" panose="02020603050405020304" pitchFamily="18" charset="0"/>
              </a:rPr>
              <a:t>MARKET RESEARCH FOR LITHIUM-ION BATTERY PROCUREMENT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1475775"/>
            <a:ext cx="10774837" cy="2031325"/>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Factors that impacts the cost of Li-Ion products</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Raw materials (Lithium, Cobalt, Nickel, Manganese, and Graphite) includes the cost of Mining and Refining which may account approximately 40% of the total cost of product</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Manufacturing processes (Assembly, Testing, Quality Control and Packaging)</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Research and Development cost to increase efficiency</a:t>
            </a: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Transport and Logistics cost</a:t>
            </a:r>
          </a:p>
        </p:txBody>
      </p:sp>
      <p:sp>
        <p:nvSpPr>
          <p:cNvPr id="7" name="TextBox 6">
            <a:extLst>
              <a:ext uri="{FF2B5EF4-FFF2-40B4-BE49-F238E27FC236}">
                <a16:creationId xmlns:a16="http://schemas.microsoft.com/office/drawing/2014/main" id="{C75FB7B3-E208-1793-AB6F-5CD6F4A44C30}"/>
              </a:ext>
            </a:extLst>
          </p:cNvPr>
          <p:cNvSpPr txBox="1"/>
          <p:nvPr/>
        </p:nvSpPr>
        <p:spPr>
          <a:xfrm>
            <a:off x="895544" y="6164650"/>
            <a:ext cx="1111811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Source: </a:t>
            </a:r>
            <a:r>
              <a:rPr lang="en-IN" sz="1200" b="0" i="0" u="sng"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https://content.rolandberger.com/hubfs/07_presse/Roland%20Berger_The%20Lithium-Ion%20Battery%20Market%20and%20Supply%20Chain_2022_final.pdf</a:t>
            </a:r>
            <a:r>
              <a:rPr lang="en-IN"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625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4" y="283854"/>
            <a:ext cx="10001839" cy="384721"/>
          </a:xfrm>
          <a:prstGeom prst="rect">
            <a:avLst/>
          </a:prstGeom>
          <a:noFill/>
        </p:spPr>
        <p:txBody>
          <a:bodyPr wrap="square" rtlCol="0">
            <a:spAutoFit/>
          </a:bodyPr>
          <a:lstStyle/>
          <a:p>
            <a:r>
              <a:rPr lang="en-US" sz="1900" b="0" i="0" dirty="0">
                <a:solidFill>
                  <a:srgbClr val="2F5597"/>
                </a:solidFill>
                <a:effectLst/>
                <a:latin typeface="Times New Roman" panose="02020603050405020304" pitchFamily="18" charset="0"/>
                <a:cs typeface="Times New Roman" panose="02020603050405020304" pitchFamily="18" charset="0"/>
              </a:rPr>
              <a:t>MARKET RESEARCH FOR LITHIUM-ION BATTERY PROCUREMENT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957302"/>
            <a:ext cx="10774837" cy="3693319"/>
          </a:xfrm>
          <a:prstGeom prst="rect">
            <a:avLst/>
          </a:prstGeom>
          <a:noFill/>
        </p:spPr>
        <p:txBody>
          <a:bodyPr wrap="square" rtlCol="0">
            <a:spAutoFit/>
          </a:bodyPr>
          <a:lstStyle/>
          <a:p>
            <a:r>
              <a:rPr lang="en-US" dirty="0">
                <a:solidFill>
                  <a:srgbClr val="000000"/>
                </a:solidFill>
                <a:latin typeface="Times New Roman" panose="02020603050405020304" pitchFamily="18" charset="0"/>
                <a:cs typeface="Times New Roman" panose="02020603050405020304" pitchFamily="18" charset="0"/>
              </a:rPr>
              <a:t>- 3 recent industry events that might impacts the cost of Li-Ion products</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price of battery raw materials fluctuated widely, key pressure is especially high after the recovery from COVID-19 due to demand-supply imbalances</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increasing adoption of recycling technology could reduce the demand for new Li-Ion battery production. But used batteries contain hazardous chemicals like acid and heavy metals such as mercury and lead. A depleted battery holds a residual charge that can cause accidental discharge, damage or injury to property or people. If large lithium-based batteries used for automotive applications are misbranded by local battery manufacturers, while lead-acid batteries can be faulty which needs to be handled</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Further to the above, since suppliers are from various regions globally, the competition increases which leads to compromise in price and cost-cutting measures, results in downward pressure on product price</a:t>
            </a:r>
          </a:p>
        </p:txBody>
      </p:sp>
      <p:sp>
        <p:nvSpPr>
          <p:cNvPr id="7" name="TextBox 6">
            <a:extLst>
              <a:ext uri="{FF2B5EF4-FFF2-40B4-BE49-F238E27FC236}">
                <a16:creationId xmlns:a16="http://schemas.microsoft.com/office/drawing/2014/main" id="{C75FB7B3-E208-1793-AB6F-5CD6F4A44C30}"/>
              </a:ext>
            </a:extLst>
          </p:cNvPr>
          <p:cNvSpPr txBox="1"/>
          <p:nvPr/>
        </p:nvSpPr>
        <p:spPr>
          <a:xfrm>
            <a:off x="895544" y="6164650"/>
            <a:ext cx="11118116"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Source: </a:t>
            </a:r>
            <a:r>
              <a:rPr lang="en-IN" sz="1200" b="0" i="0" u="sng"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https://content.rolandberger.com/hubfs/07_presse/Roland%20Berger_The%20Lithium-Ion%20Battery%20Market%20and%20Supply%20Chain_2022_final.pdf</a:t>
            </a:r>
            <a:r>
              <a:rPr lang="en-IN" sz="1200" dirty="0">
                <a:latin typeface="Times New Roman" panose="02020603050405020304" pitchFamily="18" charset="0"/>
                <a:cs typeface="Times New Roman" panose="02020603050405020304" pitchFamily="18" charset="0"/>
              </a:rPr>
              <a:t> &amp;</a:t>
            </a:r>
          </a:p>
          <a:p>
            <a:r>
              <a:rPr lang="en-IN" sz="1200" dirty="0">
                <a:latin typeface="Times New Roman" panose="02020603050405020304" pitchFamily="18" charset="0"/>
                <a:cs typeface="Times New Roman" panose="02020603050405020304" pitchFamily="18" charset="0"/>
              </a:rPr>
              <a:t>             </a:t>
            </a:r>
            <a:r>
              <a:rPr lang="en-IN" sz="1200" b="0" i="0" u="sng"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https://www.marketsandmarkets.com/Market-Reports/lithium-ion-battery-recycling-market-153488928.html</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98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4" y="283854"/>
            <a:ext cx="10470546" cy="707886"/>
          </a:xfrm>
          <a:prstGeom prst="rect">
            <a:avLst/>
          </a:prstGeom>
          <a:noFill/>
        </p:spPr>
        <p:txBody>
          <a:bodyPr wrap="square" rtlCol="0">
            <a:spAutoFit/>
          </a:bodyPr>
          <a:lstStyle/>
          <a:p>
            <a:r>
              <a:rPr lang="en-US" sz="2000" b="0" i="0" dirty="0">
                <a:solidFill>
                  <a:srgbClr val="2F5597"/>
                </a:solidFill>
                <a:effectLst/>
                <a:latin typeface="Calibri" panose="020F0502020204030204" pitchFamily="34" charset="0"/>
              </a:rPr>
              <a:t>Types of challenges would be encountered by </a:t>
            </a:r>
            <a:r>
              <a:rPr lang="en-US" sz="2000" dirty="0">
                <a:solidFill>
                  <a:srgbClr val="2F5597"/>
                </a:solidFill>
                <a:latin typeface="Calibri" panose="020F0502020204030204" pitchFamily="34" charset="0"/>
              </a:rPr>
              <a:t>C</a:t>
            </a:r>
            <a:r>
              <a:rPr lang="en-US" sz="2000" b="0" i="0" dirty="0">
                <a:solidFill>
                  <a:srgbClr val="2F5597"/>
                </a:solidFill>
                <a:effectLst/>
                <a:latin typeface="Calibri" panose="020F0502020204030204" pitchFamily="34" charset="0"/>
              </a:rPr>
              <a:t>ompanies in the procurement of Li-Ion products (cost-wise, market risks, supplier-related risks, contractual issues, market predictability etc.)</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1453673"/>
            <a:ext cx="10774837"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Cost-wise challenge: The prices of raw materials are volatile and subject to fluctuations, which could impact the cost of the final product. Additionally, the cost of shipping and logistics may also vary depending on the supplier's location and transportation mode</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Market risk challenge: </a:t>
            </a:r>
            <a:r>
              <a:rPr lang="en-US" dirty="0">
                <a:latin typeface="Times New Roman" panose="02020603050405020304" pitchFamily="18" charset="0"/>
                <a:cs typeface="Times New Roman" panose="02020603050405020304" pitchFamily="18" charset="0"/>
              </a:rPr>
              <a:t>The demand for Li-Ion battery is heavily dependent on the demand for end-user products such as Hybrid &amp; Electric Vehicles and Consumer Electronics which may be impacted by economy, technology involved/required, or regulatory factors. Any changes in the market conditions could affect the supply and demand dynamics of the Li-Ion battery market</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Supplier risk challenge: Though the suppliers are available from various regions, few key suppliers were dominating the market. There may be issues in quality control, capacity constraints, delay in delivery and logistics issues procuring from the key players. </a:t>
            </a:r>
            <a:r>
              <a:rPr lang="en-US" dirty="0">
                <a:latin typeface="Times New Roman" panose="02020603050405020304" pitchFamily="18" charset="0"/>
                <a:cs typeface="Times New Roman" panose="02020603050405020304" pitchFamily="18" charset="0"/>
              </a:rPr>
              <a:t>Rather considering to approach for multiple suppliers may benefit with stock or supply back up and lesser risk comparably</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80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019E-FB10-4CE8-6131-DEF52C36B55B}"/>
              </a:ext>
            </a:extLst>
          </p:cNvPr>
          <p:cNvSpPr txBox="1"/>
          <p:nvPr/>
        </p:nvSpPr>
        <p:spPr>
          <a:xfrm>
            <a:off x="895544" y="283854"/>
            <a:ext cx="10175579" cy="707886"/>
          </a:xfrm>
          <a:prstGeom prst="rect">
            <a:avLst/>
          </a:prstGeom>
          <a:noFill/>
        </p:spPr>
        <p:txBody>
          <a:bodyPr wrap="square" rtlCol="0">
            <a:spAutoFit/>
          </a:bodyPr>
          <a:lstStyle/>
          <a:p>
            <a:r>
              <a:rPr lang="en-US" sz="2000" b="0" i="0" dirty="0">
                <a:solidFill>
                  <a:srgbClr val="2F5597"/>
                </a:solidFill>
                <a:effectLst/>
                <a:latin typeface="Calibri" panose="020F0502020204030204" pitchFamily="34" charset="0"/>
              </a:rPr>
              <a:t>Types of challenges would be encountered by Companies in the procurement of Li-Ion products (cost-wise, market risks, supplier-related risks, contractual issues, market predictability etc.)</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DF1482-4133-7455-FBFE-3C42824ADD3A}"/>
              </a:ext>
            </a:extLst>
          </p:cNvPr>
          <p:cNvSpPr txBox="1"/>
          <p:nvPr/>
        </p:nvSpPr>
        <p:spPr>
          <a:xfrm>
            <a:off x="895544" y="1443841"/>
            <a:ext cx="10774837"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Contractual issues / challenges: </a:t>
            </a:r>
            <a:r>
              <a:rPr lang="en-US" dirty="0">
                <a:latin typeface="Times New Roman" panose="02020603050405020304" pitchFamily="18" charset="0"/>
                <a:cs typeface="Times New Roman" panose="02020603050405020304" pitchFamily="18" charset="0"/>
              </a:rPr>
              <a:t>The procurement of Li-Ion batteries may require agreeing various contracts with suppliers which includes price agreements, delivery schedules, quality standards and other legal rights. Any disputes or breaches of contract could result in financial and legal consequences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 predictability: Though the market is expected to grow rapidly with demand in end-user products, still the Li-Ion market is new and evolving. This could lead to uncertainty and lack of predictability considering the prices, raw materials, supply and demand balance</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678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1024</Words>
  <Application>Microsoft Office PowerPoint</Application>
  <PresentationFormat>Widescreen</PresentationFormat>
  <Paragraphs>76</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Franklin Gothic Book</vt:lpstr>
      <vt:lpstr>Times New Roman</vt:lpstr>
      <vt:lpstr>Office Theme</vt:lpstr>
      <vt:lpstr>Crop</vt:lpstr>
      <vt:lpstr>Market Research for Li-ion Battery Procurement –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 2</dc:title>
  <dc:creator>dheepakrajan10@outlook.com</dc:creator>
  <cp:lastModifiedBy>Dheepak Suresh</cp:lastModifiedBy>
  <cp:revision>1</cp:revision>
  <dcterms:created xsi:type="dcterms:W3CDTF">2023-03-19T12:39:08Z</dcterms:created>
  <dcterms:modified xsi:type="dcterms:W3CDTF">2024-04-10T18:30:28Z</dcterms:modified>
</cp:coreProperties>
</file>