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3974-6A76-9C40-A3BD-86EFD8A39586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49C2-4CE2-FA4D-911F-52F78139E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ason.owen@va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create-a-repo" TargetMode="External"/><Relationship Id="rId4" Type="http://schemas.openxmlformats.org/officeDocument/2006/relationships/hyperlink" Target="https://help.github.com/articles/fork-a-repo" TargetMode="External"/><Relationship Id="rId5" Type="http://schemas.openxmlformats.org/officeDocument/2006/relationships/hyperlink" Target="https://help.github.com/articles/be-soc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articles/set-up-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 Hacker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June 5, 2014</a:t>
            </a:r>
          </a:p>
          <a:p>
            <a:r>
              <a:rPr lang="en-US" dirty="0" smtClean="0"/>
              <a:t>Meeting #1</a:t>
            </a:r>
          </a:p>
          <a:p>
            <a:r>
              <a:rPr lang="en-US" dirty="0" smtClean="0"/>
              <a:t>NCPTSD Mobile Apps Research Lab,</a:t>
            </a:r>
          </a:p>
          <a:p>
            <a:r>
              <a:rPr lang="en-US" dirty="0" smtClean="0"/>
              <a:t>Software Development Core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Tasks for Next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account &amp; send me an email (</a:t>
            </a:r>
            <a:r>
              <a:rPr lang="en-US" dirty="0" smtClean="0">
                <a:hlinkClick r:id="rId2"/>
              </a:rPr>
              <a:t>jason.owen@va.gov</a:t>
            </a:r>
            <a:r>
              <a:rPr lang="en-US" dirty="0" smtClean="0"/>
              <a:t>) with your </a:t>
            </a:r>
            <a:r>
              <a:rPr lang="en-US" dirty="0" err="1" smtClean="0"/>
              <a:t>github</a:t>
            </a:r>
            <a:r>
              <a:rPr lang="en-US" dirty="0" smtClean="0"/>
              <a:t> username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github</a:t>
            </a:r>
            <a:r>
              <a:rPr lang="en-US" dirty="0" smtClean="0"/>
              <a:t> &amp; download </a:t>
            </a:r>
            <a:r>
              <a:rPr lang="en-US" dirty="0" err="1" smtClean="0"/>
              <a:t>VAHacker/hackerclub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Exercises 1 &amp; 2 from Phillips &amp; Hardy (layout of user interface &amp; basic button </a:t>
            </a:r>
            <a:r>
              <a:rPr lang="en-US" smtClean="0"/>
              <a:t>activity</a:t>
            </a:r>
            <a:r>
              <a:rPr lang="en-US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7717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Kent </a:t>
            </a:r>
            <a:r>
              <a:rPr lang="en-US" dirty="0" err="1" smtClean="0"/>
              <a:t>Drescher</a:t>
            </a:r>
            <a:endParaRPr lang="en-US" dirty="0" smtClean="0"/>
          </a:p>
          <a:p>
            <a:r>
              <a:rPr lang="en-US" dirty="0" smtClean="0"/>
              <a:t>Beth </a:t>
            </a:r>
            <a:r>
              <a:rPr lang="en-US" dirty="0" err="1" smtClean="0"/>
              <a:t>Jaworski</a:t>
            </a:r>
            <a:endParaRPr lang="en-US" dirty="0" smtClean="0"/>
          </a:p>
          <a:p>
            <a:r>
              <a:rPr lang="en-US" dirty="0" smtClean="0"/>
              <a:t>Kevin Lai</a:t>
            </a:r>
          </a:p>
          <a:p>
            <a:r>
              <a:rPr lang="en-US" dirty="0" smtClean="0"/>
              <a:t>Jason Owen</a:t>
            </a:r>
          </a:p>
          <a:p>
            <a:r>
              <a:rPr lang="en-US" dirty="0" smtClean="0"/>
              <a:t>Kelly Ramsey</a:t>
            </a:r>
          </a:p>
          <a:p>
            <a:r>
              <a:rPr lang="en-US" dirty="0" smtClean="0"/>
              <a:t>Steve Woodward</a:t>
            </a:r>
          </a:p>
          <a:p>
            <a:r>
              <a:rPr lang="en-US" dirty="0" smtClean="0"/>
              <a:t>Others?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Summer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Android Project #1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Tasks for Next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</a:p>
          <a:p>
            <a:r>
              <a:rPr lang="en-US" dirty="0" smtClean="0"/>
              <a:t>Create course materials for training others in Android</a:t>
            </a:r>
          </a:p>
          <a:p>
            <a:r>
              <a:rPr lang="en-US" dirty="0" smtClean="0"/>
              <a:t>Reach out to Silicon Valley, help maintain android apps, develop new apps cheaply</a:t>
            </a:r>
          </a:p>
          <a:p>
            <a:r>
              <a:rPr lang="en-US" dirty="0" smtClean="0"/>
              <a:t> ___________________________</a:t>
            </a:r>
          </a:p>
          <a:p>
            <a:r>
              <a:rPr lang="en-US" dirty="0" smtClean="0"/>
              <a:t>___________________________</a:t>
            </a:r>
          </a:p>
          <a:p>
            <a:r>
              <a:rPr lang="en-US" dirty="0" smtClean="0"/>
              <a:t>____________________________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Summer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79331" cy="4525963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Ideas</a:t>
            </a:r>
          </a:p>
          <a:p>
            <a:r>
              <a:rPr lang="en-US" dirty="0" smtClean="0"/>
              <a:t>PTSD Coach + </a:t>
            </a:r>
          </a:p>
          <a:p>
            <a:r>
              <a:rPr lang="en-US" dirty="0" smtClean="0"/>
              <a:t>Moral Injury Intervention</a:t>
            </a:r>
          </a:p>
          <a:p>
            <a:r>
              <a:rPr lang="en-US" dirty="0" smtClean="0"/>
              <a:t>App Usage Data</a:t>
            </a:r>
          </a:p>
          <a:p>
            <a:r>
              <a:rPr lang="en-US" dirty="0" smtClean="0"/>
              <a:t>Other Suggestions?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34887" y="1600200"/>
            <a:ext cx="3779331" cy="4525963"/>
          </a:xfrm>
          <a:prstGeom prst="rect">
            <a:avLst/>
          </a:prstGeom>
          <a:ln w="635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noProof="0" dirty="0" smtClean="0"/>
              <a:t>Designing a user interface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Modifying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existing app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noProof="0" dirty="0" smtClean="0"/>
              <a:t>Creating</a:t>
            </a:r>
            <a:r>
              <a:rPr lang="en-US" sz="3200" noProof="0" dirty="0" smtClean="0"/>
              <a:t> new functionalities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Android Project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Android Building Blocks</a:t>
            </a:r>
          </a:p>
          <a:p>
            <a:pPr lvl="1"/>
            <a:r>
              <a:rPr lang="en-US" dirty="0" smtClean="0"/>
              <a:t>Layout Files (controls the look &amp; feel of the app); in res/layout</a:t>
            </a:r>
          </a:p>
          <a:p>
            <a:pPr lvl="1"/>
            <a:r>
              <a:rPr lang="en-US" dirty="0" smtClean="0"/>
              <a:t>Values of stuff (stores images, colors, strings &amp; every customizable detail of the app); in res/values</a:t>
            </a:r>
          </a:p>
          <a:p>
            <a:pPr lvl="1"/>
            <a:r>
              <a:rPr lang="en-US" dirty="0" smtClean="0"/>
              <a:t>Activity files (java that does stuff)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ADT &amp; Eclipse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dirty="0" smtClean="0"/>
          </a:p>
          <a:p>
            <a:r>
              <a:rPr lang="en-US" dirty="0" smtClean="0"/>
              <a:t>Create new Android application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dirty="0" err="1" smtClean="0"/>
              <a:t>layout.xml</a:t>
            </a:r>
            <a:r>
              <a:rPr lang="en-US" dirty="0" smtClean="0"/>
              <a:t>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dirty="0" smtClean="0"/>
          </a:p>
          <a:p>
            <a:r>
              <a:rPr lang="en-US" dirty="0" smtClean="0"/>
              <a:t>Modify @string =&gt; </a:t>
            </a:r>
            <a:r>
              <a:rPr lang="en-US" dirty="0" err="1" smtClean="0"/>
              <a:t>strings.xml</a:t>
            </a:r>
            <a:r>
              <a:rPr lang="en-US" dirty="0" smtClean="0"/>
              <a:t>, @color =&gt; </a:t>
            </a:r>
            <a:r>
              <a:rPr lang="en-US" dirty="0" err="1" smtClean="0"/>
              <a:t>colors.xml</a:t>
            </a:r>
            <a:r>
              <a:rPr lang="en-US" dirty="0" smtClean="0"/>
              <a:t>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2538" y="3244334"/>
            <a:ext cx="417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https://help.github.com/articles/set-up-git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https://help.github.com/articles/set-up-git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https://help.github.com/articles/create-a-repo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https://help.github.com/articles/fork-a-repo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https://help.github.com/articles/be-social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Comprehensive Video Intro: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www.youtube.com/watch?v</a:t>
            </a:r>
            <a:r>
              <a:rPr lang="en-US" dirty="0" smtClean="0"/>
              <a:t>=0fKg7e37bQE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________________________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329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VA Hacker Club</vt:lpstr>
      <vt:lpstr>Core Members</vt:lpstr>
      <vt:lpstr>Agenda</vt:lpstr>
      <vt:lpstr>1. Mission</vt:lpstr>
      <vt:lpstr>2. Summer Project</vt:lpstr>
      <vt:lpstr>3. Android Project #1</vt:lpstr>
      <vt:lpstr>Hello World</vt:lpstr>
      <vt:lpstr>4. Github</vt:lpstr>
      <vt:lpstr>5. ________________________</vt:lpstr>
      <vt:lpstr>6. Tasks for Next 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Hacker Club</dc:title>
  <dc:creator>Jason Owen</dc:creator>
  <cp:lastModifiedBy>Jason Owen</cp:lastModifiedBy>
  <cp:revision>24</cp:revision>
  <dcterms:created xsi:type="dcterms:W3CDTF">2014-06-18T04:55:53Z</dcterms:created>
  <dcterms:modified xsi:type="dcterms:W3CDTF">2014-06-18T04:57:15Z</dcterms:modified>
</cp:coreProperties>
</file>