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3" r:id="rId9"/>
    <p:sldId id="260" r:id="rId10"/>
    <p:sldId id="266" r:id="rId11"/>
    <p:sldId id="268" r:id="rId12"/>
    <p:sldId id="270" r:id="rId13"/>
    <p:sldId id="271" r:id="rId14"/>
    <p:sldId id="273" r:id="rId15"/>
    <p:sldId id="269" r:id="rId16"/>
    <p:sldId id="27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A8B4-FE2E-6E47-9C33-908225CBD5CC}" type="datetimeFigureOut">
              <a:rPr lang="en-US" smtClean="0"/>
              <a:pPr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3D6B-266B-6B4A-B0E5-292C0A8CE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Apps Research Lab,</a:t>
            </a:r>
            <a:br>
              <a:rPr lang="en-US" dirty="0" smtClean="0"/>
            </a:br>
            <a:r>
              <a:rPr lang="en-US" dirty="0" smtClean="0"/>
              <a:t>Software Development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998"/>
            <a:ext cx="6400800" cy="1599802"/>
          </a:xfrm>
        </p:spPr>
        <p:txBody>
          <a:bodyPr/>
          <a:lstStyle/>
          <a:p>
            <a:r>
              <a:rPr lang="en-US" dirty="0" smtClean="0"/>
              <a:t>Android Programming</a:t>
            </a:r>
          </a:p>
          <a:p>
            <a:r>
              <a:rPr lang="en-US" dirty="0" smtClean="0"/>
              <a:t>Meeting #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6487"/>
            <a:ext cx="8229600" cy="1789675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All text content, including text descriptions, colors, sizes, etc. are contained in .XML files in the </a:t>
            </a: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values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 folder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722"/>
            <a:ext cx="8229600" cy="1526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Unlike HTML, layout is ONLY for layout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970539"/>
            <a:ext cx="87376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255950" y="1778233"/>
            <a:ext cx="4430850" cy="3118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noProof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All graphics are stored in the </a:t>
            </a:r>
            <a:r>
              <a:rPr lang="en-US" sz="3200" i="1" noProof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resources</a:t>
            </a:r>
            <a:r>
              <a:rPr lang="en-US" sz="3200" noProof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folder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baseline="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Images must be customized for a variety of screen sizes &amp; resolutions.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6" y="251722"/>
            <a:ext cx="36830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3838"/>
            <a:ext cx="6075025" cy="747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79" y="1784939"/>
            <a:ext cx="4099069" cy="1789675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Change text size: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Change button background colors: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0" y="516509"/>
            <a:ext cx="3111500" cy="509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86982"/>
            <a:ext cx="4450871" cy="371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u="sng" noProof="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Mindfulnes</a:t>
            </a:r>
            <a:r>
              <a:rPr lang="en-US" sz="3200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32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Coach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Relatively simple app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available on </a:t>
            </a: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iOS</a:t>
            </a:r>
            <a:endParaRPr lang="en-US" sz="3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plans to add Android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Low priority for instrumentation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iOS_Mindfulness_Coa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88" y="263164"/>
            <a:ext cx="3429353" cy="6087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49" y="553501"/>
            <a:ext cx="3690438" cy="6087101"/>
          </a:xfrm>
          <a:prstGeom prst="rect">
            <a:avLst/>
          </a:prstGeom>
        </p:spPr>
      </p:pic>
      <p:pic>
        <p:nvPicPr>
          <p:cNvPr id="7" name="Picture 6" descr="iOS_Mindfulness_Coa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9" y="553502"/>
            <a:ext cx="3429353" cy="6087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9739" y="138034"/>
            <a:ext cx="342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</a:t>
            </a:r>
            <a:r>
              <a:rPr lang="en-US" dirty="0" err="1" smtClean="0"/>
              <a:t>iOS</a:t>
            </a:r>
            <a:r>
              <a:rPr lang="en-US" dirty="0" smtClean="0"/>
              <a:t> home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5949" y="184170"/>
            <a:ext cx="342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Android port of </a:t>
            </a:r>
            <a:r>
              <a:rPr lang="en-US" dirty="0" err="1" smtClean="0"/>
              <a:t>iOS</a:t>
            </a:r>
            <a:r>
              <a:rPr lang="en-US" dirty="0" smtClean="0"/>
              <a:t> layout.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171" y="1619601"/>
            <a:ext cx="7481176" cy="4536725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Switch easily from portrai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t to landscape orientation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Fluid button layout, home screen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includes swipe navigation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Submits usage data to research server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First-use log-in for research participants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______________________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722"/>
            <a:ext cx="8229600" cy="7697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Potential Add-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 </a:t>
            </a:r>
            <a:r>
              <a:rPr lang="en-US" smtClean="0"/>
              <a:t>for Meeting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the activity life cycle of </a:t>
            </a:r>
            <a:r>
              <a:rPr lang="en-US" dirty="0" err="1" smtClean="0"/>
              <a:t>GeoQuiz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Wire Mindfulness Coach “Learn” button to display another menu of learning options (see </a:t>
            </a:r>
            <a:r>
              <a:rPr lang="en-US" dirty="0" err="1" smtClean="0"/>
              <a:t>iOS</a:t>
            </a:r>
            <a:r>
              <a:rPr lang="en-US" dirty="0" smtClean="0"/>
              <a:t> app)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rotation from portrait to landscape in </a:t>
            </a:r>
            <a:r>
              <a:rPr lang="en-US" dirty="0" err="1" smtClean="0"/>
              <a:t>GeoQuiz</a:t>
            </a:r>
            <a:r>
              <a:rPr lang="en-US" dirty="0" smtClean="0"/>
              <a:t> and/or Mindfulness Coach</a:t>
            </a:r>
          </a:p>
          <a:p>
            <a:r>
              <a:rPr lang="en-US" dirty="0" smtClean="0"/>
              <a:t>________________</a:t>
            </a:r>
          </a:p>
          <a:p>
            <a:r>
              <a:rPr lang="en-US" dirty="0" smtClean="0"/>
              <a:t>________________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as 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past 20+ years, web programming has involved multiple high-level languages, requiring server-side processing for low-level languages &amp; data management:</a:t>
            </a:r>
            <a:endParaRPr lang="en-US" dirty="0" smtClean="0"/>
          </a:p>
          <a:p>
            <a:pPr lvl="1"/>
            <a:r>
              <a:rPr lang="en-US" dirty="0" smtClean="0"/>
              <a:t>HTML (basic content &amp; positioning)</a:t>
            </a:r>
          </a:p>
          <a:p>
            <a:pPr lvl="1"/>
            <a:r>
              <a:rPr lang="en-US" dirty="0" smtClean="0"/>
              <a:t>XML, CSS</a:t>
            </a:r>
          </a:p>
          <a:p>
            <a:pPr lvl="1"/>
            <a:r>
              <a:rPr lang="en-US" dirty="0" smtClean="0"/>
              <a:t>Server-side scripting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Significant cross</a:t>
            </a:r>
            <a:r>
              <a:rPr lang="en-US" dirty="0" smtClean="0"/>
              <a:t>-browser compatibility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Low-level: </a:t>
            </a:r>
            <a:r>
              <a:rPr lang="en-US" dirty="0" err="1" smtClean="0"/>
              <a:t>perl/php/python/java</a:t>
            </a:r>
            <a:r>
              <a:rPr lang="en-US" dirty="0" smtClean="0"/>
              <a:t> coupled with database languages</a:t>
            </a:r>
            <a:endParaRPr lang="en-US" dirty="0" smtClean="0"/>
          </a:p>
          <a:p>
            <a:r>
              <a:rPr lang="en-US" dirty="0" smtClean="0"/>
              <a:t>Android uses java and XML to combine all of these core capabilities</a:t>
            </a:r>
            <a:r>
              <a:rPr lang="en-US" dirty="0" smtClean="0"/>
              <a:t> in </a:t>
            </a:r>
            <a:r>
              <a:rPr lang="en-US" dirty="0" smtClean="0"/>
              <a:t>one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Faster than server-based communication and processing, but with strict limitations</a:t>
            </a:r>
          </a:p>
          <a:p>
            <a:r>
              <a:rPr lang="en-US" dirty="0" smtClean="0"/>
              <a:t>Capacity to communicate directly and </a:t>
            </a:r>
            <a:r>
              <a:rPr lang="en-US" dirty="0" smtClean="0"/>
              <a:t>securely with web servers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724"/>
            <a:ext cx="8229600" cy="2221401"/>
          </a:xfrm>
        </p:spPr>
        <p:txBody>
          <a:bodyPr>
            <a:normAutofit/>
          </a:bodyPr>
          <a:lstStyle/>
          <a:p>
            <a:r>
              <a:rPr lang="en-US" dirty="0" smtClean="0"/>
              <a:t>Java is</a:t>
            </a:r>
            <a:r>
              <a:rPr lang="en-US" dirty="0" smtClean="0"/>
              <a:t> a powerful tool for:</a:t>
            </a:r>
            <a:endParaRPr lang="en-US" dirty="0" smtClean="0"/>
          </a:p>
          <a:p>
            <a:pPr lvl="1"/>
            <a:r>
              <a:rPr lang="en-US" dirty="0" smtClean="0"/>
              <a:t>For animation &amp; </a:t>
            </a:r>
            <a:r>
              <a:rPr lang="en-US" dirty="0" err="1" smtClean="0"/>
              <a:t>gameplay</a:t>
            </a:r>
            <a:endParaRPr lang="en-US" dirty="0" smtClean="0"/>
          </a:p>
          <a:p>
            <a:pPr lvl="1"/>
            <a:r>
              <a:rPr lang="en-US" dirty="0" smtClean="0"/>
              <a:t>For secure transmission of data</a:t>
            </a:r>
          </a:p>
          <a:p>
            <a:pPr lvl="1"/>
            <a:r>
              <a:rPr lang="en-US" dirty="0" smtClean="0"/>
              <a:t>For maintaining state and tailoring to the user</a:t>
            </a:r>
          </a:p>
          <a:p>
            <a:pPr lvl="1"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3096"/>
            <a:ext cx="8229600" cy="1029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to use these complex tools to make an engaging app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9600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5833"/>
            <a:ext cx="8229600" cy="2139639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Download &amp; install Android Developer Tools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Launch a new android application project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Layout the user interface</a:t>
            </a:r>
          </a:p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8229600" cy="1526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basic android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 with layout for question and two response buttons.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722"/>
            <a:ext cx="8229600" cy="1526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basic android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 with layout for question and two response buttons.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791" y="2603396"/>
            <a:ext cx="4759932" cy="4024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1310"/>
            <a:ext cx="4827122" cy="7120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6487"/>
            <a:ext cx="8229600" cy="1789675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Modify 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activity_main.xml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”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Can copy &amp; paste from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AndroidSolutions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 on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github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ＭＳ ゴシック"/>
              <a:cs typeface="Calibri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But BETTER for learning if you force yourself to bang out the code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Leave line IN with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android:id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=“@+id/container”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2" y="228970"/>
            <a:ext cx="8649658" cy="26429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6487"/>
            <a:ext cx="8229600" cy="1789675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XML tags can be closed in one of two ways: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1. by having a distinct closing tag, e.g., &lt;/Button&gt;, displayed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after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any containing xml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2. by closing the tag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2851150"/>
            <a:ext cx="4178300" cy="1155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19911" y="1767196"/>
            <a:ext cx="8229600" cy="699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6487"/>
            <a:ext cx="8229600" cy="1789675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Modify 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activity_main.xml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”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722"/>
            <a:ext cx="8229600" cy="1526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basic android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 with layout for question and two response buttons.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5" y="0"/>
            <a:ext cx="8394085" cy="73671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8635"/>
            <a:ext cx="8229600" cy="2699120"/>
          </a:xfrm>
          <a:ln w="50800"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Error checking: look at Problems, Console, and Error Log first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Identify specific files and line numbers, where possible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Google the problem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e.g.,“content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 is not allowed in trailing section” &amp; learn about the error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ＭＳ ゴシック"/>
                <a:cs typeface="Calibri"/>
              </a:rPr>
              <a:t>Frequently clear error logs (&amp; give time for saving &amp; rebuilding the app)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1722"/>
            <a:ext cx="8229600" cy="15265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basic android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 with layout for question and two response buttons.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5505"/>
            <a:ext cx="6807200" cy="184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551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Mobile Apps Research Lab, Software Development Core</vt:lpstr>
      <vt:lpstr>Android as a Language</vt:lpstr>
      <vt:lpstr>Benefits</vt:lpstr>
      <vt:lpstr>Practice Exercise 1.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Tasks for Meeting 3</vt:lpstr>
    </vt:vector>
  </TitlesOfParts>
  <Company>Loma Linda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Research Lab, Software Development Core</dc:title>
  <dc:creator>Jason Owen</dc:creator>
  <cp:lastModifiedBy>Jason Owen</cp:lastModifiedBy>
  <cp:revision>15</cp:revision>
  <dcterms:created xsi:type="dcterms:W3CDTF">2014-06-18T18:42:03Z</dcterms:created>
  <dcterms:modified xsi:type="dcterms:W3CDTF">2014-06-18T19:17:35Z</dcterms:modified>
</cp:coreProperties>
</file>