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5" r:id="rId8"/>
    <p:sldId id="266" r:id="rId9"/>
    <p:sldId id="214684705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4914" y="2124952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Manager with Progress Tracker</a:t>
            </a:r>
            <a:br>
              <a:rPr lang="en-GB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0441" y="4114416"/>
            <a:ext cx="870847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:- Vaibhav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Dnyaneshwar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Patil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:- GF’s Godavari College of Engineering,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Jalgaon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:- Computer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180" y="931395"/>
            <a:ext cx="11029615" cy="46733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MDN Web Docs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(HTML, CSS, JavaScript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tutorials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 for 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Overflow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troubleshooting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(Should not include solution)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System Development Approach </a:t>
            </a: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(Technology Used) </a:t>
            </a: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Algorithm &amp; Deployment (Step by Step  Procedure)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</a:t>
            </a:r>
          </a:p>
          <a:p>
            <a:pPr marL="305435" indent="-305435"/>
            <a:r>
              <a:rPr lang="en-US" sz="2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Scope(Optional)</a:t>
            </a:r>
          </a:p>
          <a:p>
            <a:pPr marL="305435" indent="-305435"/>
            <a:r>
              <a:rPr lang="en-US" sz="2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References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users struggle with managing daily tasks and tracking progress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tools are often complex, costly, or lack proper visualization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 simple, lightweight, and user-friendly task manager that allows adding, editing, completing, and tracking tasks with visual progress.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Technologies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 – structure of the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 – styling and responsive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layouts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– dynamic interactivity (add/edit/delete tasks, filters, progress bar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Storage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saving tasks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persistently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Approach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simple, mobile-responsive interface with modular separation of HTML, CSS, and JS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17638" y="1740310"/>
            <a:ext cx="101567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Creation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 inputs title, description, due date, and priority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Management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 can edit, mark complete, or delete tasks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Tracking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Overall progress visualized with a progress bar and statistics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Tasks can be filtered by Active, Completed, Due Today, or High Priority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 cross-browser compatibility and responsive design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Host project using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Pages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easy access.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4F20F19-3232-FCD0-E48F-6210A7E81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C230409-939A-60F3-342F-342F13F9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330774"/>
            <a:ext cx="4734514" cy="3252909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17" y="594001"/>
            <a:ext cx="4358680" cy="31650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54" y="4682005"/>
            <a:ext cx="2950578" cy="19340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054" y="5407651"/>
            <a:ext cx="3455203" cy="13773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94" y="3867228"/>
            <a:ext cx="4666903" cy="145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AND DEPLOYMNET LINK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 your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https://github.com/VAIBHAV1516N/FWD-Intern-by-EDUNET_FOUNDATION.git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Deployment link: </a:t>
            </a:r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https://vaibhav1516n.github.io/FWD-Intern-by-EDUNET_FOUNDATION/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3309" y="2280501"/>
            <a:ext cx="7923836" cy="246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and effective solution for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task management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users improve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time management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progress tracking makes monitoring tasks easy and motivating.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62740" y="2179202"/>
            <a:ext cx="5988819" cy="3076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reminders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 tasks across multiple devices with cloud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Calendar integration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task prioritization and productivity insights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9162bd5b-4ed9-4da3-b376-05204580ba3f"/>
    <ds:schemaRef ds:uri="http://schemas.microsoft.com/office/2006/metadata/properties"/>
    <ds:schemaRef ds:uri="http://schemas.openxmlformats.org/package/2006/metadata/core-properties"/>
    <ds:schemaRef ds:uri="c0fa2617-96bd-425d-8578-e93563fe37c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164</TotalTime>
  <Words>324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Task Manager with Progress Tracker </vt:lpstr>
      <vt:lpstr>OUTLINE</vt:lpstr>
      <vt:lpstr>Problem Statement</vt:lpstr>
      <vt:lpstr>System  Approach</vt:lpstr>
      <vt:lpstr>Algorithm &amp; Deployment</vt:lpstr>
      <vt:lpstr>Result</vt:lpstr>
      <vt:lpstr>GITHUB AND DEPLOYMNET LINK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Microsoft account</cp:lastModifiedBy>
  <cp:revision>51</cp:revision>
  <dcterms:created xsi:type="dcterms:W3CDTF">2021-05-26T16:50:10Z</dcterms:created>
  <dcterms:modified xsi:type="dcterms:W3CDTF">2025-09-28T10:52:16Z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