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57" r:id="rId4"/>
    <p:sldId id="258" r:id="rId5"/>
    <p:sldId id="269" r:id="rId6"/>
    <p:sldId id="260" r:id="rId7"/>
    <p:sldId id="265" r:id="rId8"/>
    <p:sldId id="270" r:id="rId9"/>
    <p:sldId id="271" r:id="rId10"/>
    <p:sldId id="266" r:id="rId11"/>
    <p:sldId id="267" r:id="rId12"/>
    <p:sldId id="259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72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2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3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35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4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0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8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1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0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7C5709-DD4D-4B86-B79A-0F804407456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DD0D87-9573-4605-9286-154574AF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9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D13-D921-16A6-E2B0-F3ECE9C54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813" y="2539013"/>
            <a:ext cx="9146959" cy="1251751"/>
          </a:xfrm>
        </p:spPr>
        <p:txBody>
          <a:bodyPr>
            <a:noAutofit/>
          </a:bodyPr>
          <a:lstStyle/>
          <a:p>
            <a:r>
              <a:rPr lang="en-US" sz="8000" dirty="0">
                <a:latin typeface="Bahnschrift SemiBold" panose="020B0502040204020203" pitchFamily="34" charset="0"/>
              </a:rPr>
              <a:t>Welcome to E</a:t>
            </a:r>
            <a:r>
              <a:rPr lang="en-IN" sz="8000" dirty="0">
                <a:latin typeface="Bahnschrift SemiBold" panose="020B0502040204020203" pitchFamily="34" charset="0"/>
              </a:rPr>
              <a:t>vent Bloom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F24FB-7C2C-3F82-0BF8-BAEA84833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6850" y="6027938"/>
            <a:ext cx="2565647" cy="498260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(Online event application)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5CDE3-89D1-783F-90F0-9B9DA90A74A2}"/>
              </a:ext>
            </a:extLst>
          </p:cNvPr>
          <p:cNvSpPr txBox="1"/>
          <p:nvPr/>
        </p:nvSpPr>
        <p:spPr>
          <a:xfrm>
            <a:off x="8566952" y="4749552"/>
            <a:ext cx="389936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1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Presented by: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5400" dirty="0"/>
              <a:t>InnovateX</a:t>
            </a: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9999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0B1B-776D-D463-A1A5-F7DE110B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B849-6B2A-422B-C25E-F21ADB0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the frontend part, we have created the application using </a:t>
            </a:r>
            <a:r>
              <a:rPr lang="en-US" sz="2400" dirty="0" err="1"/>
              <a:t>Html,CSS</a:t>
            </a:r>
            <a:r>
              <a:rPr lang="en-US" sz="2400" dirty="0"/>
              <a:t>, Javascript and Bootstrap .</a:t>
            </a:r>
          </a:p>
          <a:p>
            <a:r>
              <a:rPr lang="en-US" sz="2400" dirty="0"/>
              <a:t>We have created home page and it views 3 login pages and user registration form.</a:t>
            </a:r>
          </a:p>
          <a:p>
            <a:r>
              <a:rPr lang="en-IN" sz="2400" dirty="0"/>
              <a:t>The Admin page adds vendor and can view vendor order list.</a:t>
            </a:r>
          </a:p>
          <a:p>
            <a:r>
              <a:rPr lang="en-IN" sz="2400" dirty="0"/>
              <a:t>The Vendor page adds packages and creates quotation on user request.</a:t>
            </a:r>
          </a:p>
          <a:p>
            <a:r>
              <a:rPr lang="en-IN" sz="2400" dirty="0"/>
              <a:t> The User Login page views quotations and send request to vendors.</a:t>
            </a:r>
          </a:p>
        </p:txBody>
      </p:sp>
    </p:spTree>
    <p:extLst>
      <p:ext uri="{BB962C8B-B14F-4D97-AF65-F5344CB8AC3E}">
        <p14:creationId xmlns:p14="http://schemas.microsoft.com/office/powerpoint/2010/main" val="177484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8486-7E67-E3D7-5498-9976601B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5391111"/>
            <a:ext cx="10515600" cy="1233488"/>
          </a:xfrm>
        </p:spPr>
        <p:txBody>
          <a:bodyPr>
            <a:normAutofit/>
          </a:bodyPr>
          <a:lstStyle/>
          <a:p>
            <a:r>
              <a:rPr lang="en-US" sz="2400" dirty="0"/>
              <a:t>Fig : Flowchart for Frontend 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0E8170-2A13-71B4-C1F1-1D12AE8C6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084" y="369212"/>
            <a:ext cx="8116756" cy="57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E01F-B00A-3D84-B901-02DDF5AA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32" y="-81280"/>
            <a:ext cx="9692640" cy="1325562"/>
          </a:xfrm>
        </p:spPr>
        <p:txBody>
          <a:bodyPr/>
          <a:lstStyle/>
          <a:p>
            <a:r>
              <a:rPr lang="en-IN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8081-C986-6D9E-3A80-4C32F4A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32" y="1666240"/>
            <a:ext cx="8595360" cy="4351337"/>
          </a:xfrm>
        </p:spPr>
        <p:txBody>
          <a:bodyPr>
            <a:normAutofit fontScale="40000" lnSpcReduction="20000"/>
          </a:bodyPr>
          <a:lstStyle/>
          <a:p>
            <a:r>
              <a:rPr lang="en-IN" sz="6000" dirty="0"/>
              <a:t>In the backend part , we created the application using java, jdbc, MySql.</a:t>
            </a:r>
          </a:p>
          <a:p>
            <a:r>
              <a:rPr lang="en-IN" sz="6000" dirty="0"/>
              <a:t>We created a main method to test with all values in the database.</a:t>
            </a:r>
          </a:p>
          <a:p>
            <a:r>
              <a:rPr lang="en-IN" sz="6000" dirty="0"/>
              <a:t>Layered Architecture was used to create the application.</a:t>
            </a:r>
          </a:p>
          <a:p>
            <a:r>
              <a:rPr lang="en-IN" sz="6000" dirty="0"/>
              <a:t>There are 3 DAO layers, i.e. Admin, View and User Dao layers</a:t>
            </a:r>
          </a:p>
          <a:p>
            <a:pPr marL="0" indent="0">
              <a:buNone/>
            </a:pPr>
            <a:r>
              <a:rPr lang="en-IN" sz="4200" dirty="0"/>
              <a:t> (i)Admin Dao layer: </a:t>
            </a:r>
            <a:r>
              <a:rPr lang="en-US" sz="4200" dirty="0">
                <a:solidFill>
                  <a:srgbClr val="374151"/>
                </a:solidFill>
                <a:latin typeface="Söhne"/>
              </a:rPr>
              <a:t>It</a:t>
            </a:r>
            <a:r>
              <a:rPr lang="en-US" sz="4200" b="0" i="0" dirty="0">
                <a:solidFill>
                  <a:srgbClr val="374151"/>
                </a:solidFill>
                <a:effectLst/>
                <a:latin typeface="Söhne"/>
              </a:rPr>
              <a:t> is responsible for managing the administrative functions of the event planning system.</a:t>
            </a:r>
          </a:p>
          <a:p>
            <a:pPr marL="0" indent="0">
              <a:buNone/>
            </a:pPr>
            <a:r>
              <a:rPr lang="en-IN" sz="4200" dirty="0"/>
              <a:t> (ii)View Dao layer:</a:t>
            </a:r>
            <a:r>
              <a:rPr lang="en-US" sz="4200" b="0" i="0" dirty="0">
                <a:solidFill>
                  <a:srgbClr val="374151"/>
                </a:solidFill>
                <a:effectLst/>
                <a:latin typeface="Söhne"/>
              </a:rPr>
              <a:t> It is the user interface (UI) of the event planning system that users interact with.</a:t>
            </a:r>
          </a:p>
          <a:p>
            <a:pPr marL="0" indent="0">
              <a:buNone/>
            </a:pPr>
            <a:r>
              <a:rPr lang="en-IN" sz="4200" dirty="0"/>
              <a:t> (iii)User Dao layer:</a:t>
            </a:r>
            <a:r>
              <a:rPr lang="en-US" sz="4200" b="0" i="0" dirty="0">
                <a:solidFill>
                  <a:srgbClr val="374151"/>
                </a:solidFill>
                <a:effectLst/>
                <a:latin typeface="Söhne"/>
              </a:rPr>
              <a:t> This layer is responsible for handling user data within the system.</a:t>
            </a:r>
            <a:endParaRPr lang="en-IN" sz="4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58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8E53-F9A3-5B84-9248-F9E666C9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900" y="5026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Fig : Flowchart for Backend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10914A-7606-A510-7D16-376C7778F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383" y="730770"/>
            <a:ext cx="9932082" cy="46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214-B5E2-7AAD-8B7D-2D89B5A2C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Thank you !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657AE-608B-FEAB-844F-956D82EE2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8880" y="5618480"/>
            <a:ext cx="5671312" cy="873760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gency FB" panose="020B0503020202020204" pitchFamily="34" charset="0"/>
              </a:rPr>
              <a:t>We look forward to working with you and making your upcoming event a succes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gency FB" panose="020B0503020202020204" pitchFamily="34" charset="0"/>
              </a:rPr>
              <a:t>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!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2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1F10-7F64-AB86-EB79-EF56BA48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9E27-867B-6803-5CAE-9C796A5F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Vaibhav Srivastava(Lead)</a:t>
            </a:r>
          </a:p>
          <a:p>
            <a:r>
              <a:rPr lang="en-US" dirty="0"/>
              <a:t>Karan </a:t>
            </a:r>
          </a:p>
          <a:p>
            <a:r>
              <a:rPr lang="en-US" dirty="0"/>
              <a:t>Humera Fatima</a:t>
            </a:r>
          </a:p>
          <a:p>
            <a:r>
              <a:rPr lang="en-US" dirty="0"/>
              <a:t>Abhishek Reddy</a:t>
            </a:r>
          </a:p>
          <a:p>
            <a:r>
              <a:rPr lang="en-US" dirty="0"/>
              <a:t>Jennifer </a:t>
            </a:r>
          </a:p>
          <a:p>
            <a:r>
              <a:rPr lang="en-US" dirty="0"/>
              <a:t>Gouthami Thakur</a:t>
            </a:r>
          </a:p>
          <a:p>
            <a:r>
              <a:rPr lang="en-US" dirty="0"/>
              <a:t>Asma</a:t>
            </a:r>
          </a:p>
          <a:p>
            <a:r>
              <a:rPr lang="en-US" dirty="0"/>
              <a:t>Geetha G</a:t>
            </a:r>
          </a:p>
          <a:p>
            <a:r>
              <a:rPr lang="en-US" dirty="0" err="1"/>
              <a:t>Adyatha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3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0513-46DD-EE2B-A041-19FFE45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75920"/>
            <a:ext cx="9406128" cy="1178560"/>
          </a:xfrm>
        </p:spPr>
        <p:txBody>
          <a:bodyPr/>
          <a:lstStyle/>
          <a:p>
            <a:r>
              <a:rPr lang="en-IN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0352-75E8-6047-EAA6-346EBF12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0501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Welcome to EventBloom, your one-stop destination for all your event planning needs. Our online event planning website is designed to streamline the event planning process, whether you're organizing a corporate conference, a wedding, a birthday party, or any other special occasion. With a range of user-friendly features and a vast network of vendors, EventBloom empowers you to create unforgettable events with ease.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79575-3196-E9CA-EE40-552584B4232C}"/>
              </a:ext>
            </a:extLst>
          </p:cNvPr>
          <p:cNvSpPr txBox="1"/>
          <p:nvPr/>
        </p:nvSpPr>
        <p:spPr>
          <a:xfrm>
            <a:off x="3058160" y="5140960"/>
            <a:ext cx="6543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Joining Event Bloom isn't just about being part of a community; it's about investing in your growth and success as an event planner. Let's bloom together!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9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887F-9F16-37B8-ACE1-02C2F2D1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52" y="284480"/>
            <a:ext cx="10269728" cy="1148080"/>
          </a:xfrm>
        </p:spPr>
        <p:txBody>
          <a:bodyPr/>
          <a:lstStyle/>
          <a:p>
            <a:r>
              <a:rPr lang="en-US" b="1" i="0" dirty="0">
                <a:effectLst/>
              </a:rPr>
              <a:t>Join the EventBloom Community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6BF3-2918-6DB8-8E06-382014A2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828800"/>
            <a:ext cx="8932672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Within the Event Bloom Community, you'll find a thriving ecosystem of creative event planners. Immerse yourself in a world of innovative ideas and concepts that can elevate your event planning game. Event Bloom is not just a community; it's a resource hub. Access templates, checklists, and tools that simplify your event planning process, saving you time and effort . Join our growing community of event organizers, vendors, and enthusiasts who are transforming the way events are planned and executed. Start planning your next unforgettable event with EventBloom today!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2941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6144-0053-5773-A624-86B939FD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A317E-78C6-51BF-2E8E-CE27DC3E2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569" y="1828800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4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15CA-D547-8F8D-1A57-AE1875C7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480"/>
            <a:ext cx="10515600" cy="900575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374151"/>
                </a:solidFill>
                <a:effectLst/>
              </a:rPr>
              <a:t>Key Features</a:t>
            </a:r>
            <a:r>
              <a:rPr lang="en-US" sz="49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BD65-38B8-D689-2E81-82D49FE5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895"/>
            <a:ext cx="10515600" cy="4572001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600" b="1" i="0" dirty="0">
                <a:solidFill>
                  <a:srgbClr val="374151"/>
                </a:solidFill>
                <a:effectLst/>
                <a:latin typeface="Söhne"/>
              </a:rPr>
              <a:t>Vendor Directory:</a:t>
            </a:r>
            <a:endParaRPr lang="en-US" sz="8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Explore our extensive vendor directory featuring top-notch service providers, including caterers, photographers, decorators, and more.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7200" dirty="0">
                <a:solidFill>
                  <a:srgbClr val="374151"/>
                </a:solidFill>
                <a:latin typeface="Söhne"/>
              </a:rPr>
              <a:t>Vendor can add different packages such as basic, premium and classic one’s.</a:t>
            </a:r>
            <a:endParaRPr lang="en-US" sz="7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sz="55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5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600" b="1" i="0" dirty="0">
                <a:solidFill>
                  <a:srgbClr val="374151"/>
                </a:solidFill>
                <a:effectLst/>
                <a:latin typeface="Söhne"/>
              </a:rPr>
              <a:t>User Profiles:</a:t>
            </a:r>
            <a:endParaRPr lang="en-US" sz="8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Create a personalized user profile with </a:t>
            </a:r>
            <a:r>
              <a:rPr lang="en-US" sz="7200" b="0" i="0" dirty="0" err="1">
                <a:solidFill>
                  <a:srgbClr val="374151"/>
                </a:solidFill>
                <a:effectLst/>
                <a:latin typeface="Söhne"/>
              </a:rPr>
              <a:t>UserID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, providing essential information such as your name, contact details, and event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Access your profile to manage your event planning activities and track your event history.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7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600" b="1" i="0" dirty="0">
                <a:solidFill>
                  <a:srgbClr val="374151"/>
                </a:solidFill>
                <a:effectLst/>
                <a:latin typeface="Söhne"/>
              </a:rPr>
              <a:t>Event Planning Tools:</a:t>
            </a:r>
            <a:endParaRPr lang="en-US" sz="8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Plan events effortlessly with our user-friendly event planning tools.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Use our vendor selection tool to browse and compare vendors, view their portfolios, and request quotations.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5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4F618-2206-C94C-7633-6A640B7E18BC}"/>
              </a:ext>
            </a:extLst>
          </p:cNvPr>
          <p:cNvSpPr txBox="1"/>
          <p:nvPr/>
        </p:nvSpPr>
        <p:spPr>
          <a:xfrm>
            <a:off x="1066800" y="844132"/>
            <a:ext cx="100584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4.</a:t>
            </a:r>
            <a:r>
              <a:rPr lang="en-US" sz="2800" b="1" dirty="0">
                <a:solidFill>
                  <a:srgbClr val="374151"/>
                </a:solidFill>
                <a:latin typeface="Söhne"/>
              </a:rPr>
              <a:t>Plan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 Requests: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Send plan requests to multiple vendors simultaneously, specifying your event details and requirements.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basis of users plan requests Vendor will generate different quotation's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From which user will compares quotations conveniently within your EventBloom dashboard.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5.Package Options: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various event packages to simplify your planning process.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Customize packages based on your preferences, or create your own package tailored to your event's needs.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070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F49A-D3E8-6C0E-85DA-1FA7CC86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0F95-85BB-0B68-C735-74BE1163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6B814-C200-5BD6-8540-D4DCB34E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-91440"/>
            <a:ext cx="1114552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9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7B0D-E051-B011-CE69-13F3698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69A3-5AE6-1A23-4C05-49EA7568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7CEDC-B3E8-1D0E-C029-B66CA071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426720"/>
            <a:ext cx="1069848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3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3111</TotalTime>
  <Words>661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Bahnschrift SemiBold</vt:lpstr>
      <vt:lpstr>Century Schoolbook</vt:lpstr>
      <vt:lpstr>Söhne</vt:lpstr>
      <vt:lpstr>Wingdings 2</vt:lpstr>
      <vt:lpstr>View</vt:lpstr>
      <vt:lpstr>Welcome to Event Bloom</vt:lpstr>
      <vt:lpstr>Team members:</vt:lpstr>
      <vt:lpstr>Introduction </vt:lpstr>
      <vt:lpstr>Join the EventBloom Community:</vt:lpstr>
      <vt:lpstr>Our Home Page</vt:lpstr>
      <vt:lpstr>Key Features: </vt:lpstr>
      <vt:lpstr>PowerPoint Presentation</vt:lpstr>
      <vt:lpstr>PowerPoint Presentation</vt:lpstr>
      <vt:lpstr>PowerPoint Presentation</vt:lpstr>
      <vt:lpstr>Frontend </vt:lpstr>
      <vt:lpstr>Fig : Flowchart for Frontend </vt:lpstr>
      <vt:lpstr>Backend</vt:lpstr>
      <vt:lpstr>Fig : Flowchart for Backend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InnovateX</dc:title>
  <dc:creator>Vaibhav Srivastava</dc:creator>
  <cp:lastModifiedBy>Vaibhav Srivastava</cp:lastModifiedBy>
  <cp:revision>6</cp:revision>
  <dcterms:created xsi:type="dcterms:W3CDTF">2023-09-11T18:48:28Z</dcterms:created>
  <dcterms:modified xsi:type="dcterms:W3CDTF">2023-09-14T21:50:46Z</dcterms:modified>
</cp:coreProperties>
</file>