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73" r:id="rId9"/>
    <p:sldId id="274" r:id="rId10"/>
    <p:sldId id="267" r:id="rId11"/>
    <p:sldId id="268" r:id="rId12"/>
    <p:sldId id="27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93" autoAdjust="0"/>
    <p:restoredTop sz="84394" autoAdjust="0"/>
  </p:normalViewPr>
  <p:slideViewPr>
    <p:cSldViewPr>
      <p:cViewPr>
        <p:scale>
          <a:sx n="102" d="100"/>
          <a:sy n="102" d="100"/>
        </p:scale>
        <p:origin x="3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DA4296D-DDCD-A1DD-EAB8-2FD2D3807C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E4A324-7E27-8506-FF47-9D25ED96A0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CEA239-203B-D4BC-5980-DDC0B1C9A75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6FF7783-DAFF-4242-2C23-8A80F47B90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7002EBE-F96B-6D6E-9250-2C9C2148BF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F38516A-AD28-0783-5718-F4AF55432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6AC0CE-5129-B94F-ACEA-6D44A239A0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901D4D9-2B7A-D4C3-C20A-3DFBFF81B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DD41EB-7696-E544-A8CA-EDF6C4DBA85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12C8F38-0DFB-8726-D3AC-B290A627CE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94F9155-5A91-A22B-F3BB-4D7CB0274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AC0CE-5129-B94F-ACEA-6D44A239A06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46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AC0CE-5129-B94F-ACEA-6D44A239A06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6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">
            <a:extLst>
              <a:ext uri="{FF2B5EF4-FFF2-40B4-BE49-F238E27FC236}">
                <a16:creationId xmlns:a16="http://schemas.microsoft.com/office/drawing/2014/main" id="{06CD2E17-234B-E1BF-5833-DF05A31546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6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07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3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6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2084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2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5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3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32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0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7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87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1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FE60AD-5DE2-0665-6EA1-1A33E814F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F87955-A584-AFBE-5E3B-B8B5ECBFD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B0DE5A72-F4AE-DF67-F0BC-BA559B4076D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2674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5" imgW="9575800" imgH="660400" progId="CorelDRAW.Graphic.12">
                  <p:embed/>
                </p:oleObj>
              </mc:Choice>
              <mc:Fallback>
                <p:oleObj name="CorelDRAW" r:id="rId15" imgW="9575800" imgH="660400" progId="CorelDRAW.Graphic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674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C4F081-B135-D08F-4CC7-A697840F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4957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B57B5"/>
                </a:solidFill>
              </a:rPr>
              <a:t>Project Team Members Name</a:t>
            </a:r>
          </a:p>
        </p:txBody>
      </p:sp>
      <p:sp>
        <p:nvSpPr>
          <p:cNvPr id="4099" name="Rectangle 17">
            <a:extLst>
              <a:ext uri="{FF2B5EF4-FFF2-40B4-BE49-F238E27FC236}">
                <a16:creationId xmlns:a16="http://schemas.microsoft.com/office/drawing/2014/main" id="{49218A35-94C2-E84C-0DB0-C47BD59C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60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100" name="Rectangle 18">
            <a:extLst>
              <a:ext uri="{FF2B5EF4-FFF2-40B4-BE49-F238E27FC236}">
                <a16:creationId xmlns:a16="http://schemas.microsoft.com/office/drawing/2014/main" id="{3B854600-36AC-8183-CB6F-ED716744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Project Title:</a:t>
            </a: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4CEE064-E91D-BCEF-8753-5A46AF1F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4892675"/>
            <a:ext cx="4957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1B57B5"/>
                </a:solidFill>
              </a:rPr>
              <a:t>Affiliation</a:t>
            </a: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D184F072-26B6-F377-17EC-AF408F81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627438"/>
            <a:ext cx="4957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B57B5"/>
                </a:solidFill>
              </a:rPr>
              <a:t>Project Supervisor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C9D523-5387-B559-87D8-1E5FCD96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/>
              <a:t>Design of Equipment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24FB22F-FE1E-028F-4D7E-A793D0B7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556D82-B339-0084-788A-842FA839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altLang="en-US" sz="2800"/>
              <a:t>Conclusion and Future Work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88843ED-C41C-91FD-148D-777F3DE5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DA18C7D-C401-44AA-1858-47377D1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800"/>
              <a:t>Reference</a:t>
            </a:r>
            <a:endParaRPr lang="en-IN" altLang="en-US" sz="28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90A42D5-6314-E901-F839-1C2903F7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IN" altLang="en-US" sz="2000"/>
              <a:t>Provide details of up to 4 most significant &amp; recent papers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B012023-B056-6520-5034-123A609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2800"/>
              <a:t>Outcome of This Project</a:t>
            </a:r>
            <a:endParaRPr lang="en-IN" altLang="en-US" sz="280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54155DB-F4EC-F959-E7C6-B3D397E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82D7A3-29D8-00C0-7F9C-A2E2FD1A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2800"/>
              <a:t>Acknowledgement</a:t>
            </a:r>
            <a:endParaRPr lang="en-IN" altLang="en-US" sz="28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64274B-FF62-7072-8B88-898CFDA2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EE173E1-229F-5438-FC92-DD598C1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533400"/>
          </a:xfrm>
        </p:spPr>
        <p:txBody>
          <a:bodyPr/>
          <a:lstStyle/>
          <a:p>
            <a:r>
              <a:rPr lang="en-US" altLang="en-US" sz="2800"/>
              <a:t>Thank You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E58D712-651D-98BC-173B-69E931C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2800"/>
              <a:t>Content</a:t>
            </a:r>
            <a:endParaRPr lang="en-IN" altLang="en-US" sz="28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E9A9303-D77F-D1E1-5D63-E06279D5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2780A9-D395-8CA9-C61B-11AE8D08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altLang="en-US" sz="2800"/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6208C90-3EBB-1538-5583-85C05502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1082702-0CB2-0FA4-4021-B68E125D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altLang="en-US" sz="2800"/>
              <a:t>Literature survey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9FCF577-38A3-AA55-C865-0AFC1DB7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ED92F83-6C55-E642-F089-2CDC5269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altLang="en-US" sz="2800"/>
              <a:t>Aim and Objectives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57B302A-85B7-51AB-7DC9-D73116BA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alt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0EABA-381D-62A5-000B-0C5FC135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749DFCB-2294-96DB-AE8F-CB27BCE6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altLang="en-US" sz="2800"/>
              <a:t>Results &amp; Discussion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AE9E9-885B-4EB1-3FD2-E25DD32B5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8" t="42035" r="10398" b="41172"/>
          <a:stretch/>
        </p:blipFill>
        <p:spPr>
          <a:xfrm>
            <a:off x="1600200" y="4917001"/>
            <a:ext cx="5791200" cy="72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A23EB-E9E0-A3C3-02EF-D852F6A56E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42894" r="13727" b="42473"/>
          <a:stretch/>
        </p:blipFill>
        <p:spPr>
          <a:xfrm>
            <a:off x="1678488" y="3811153"/>
            <a:ext cx="5638800" cy="639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66D2D-4500-78C5-04A8-36E41A03C9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43137" r="11764" b="42230"/>
          <a:stretch/>
        </p:blipFill>
        <p:spPr>
          <a:xfrm>
            <a:off x="1676400" y="2701130"/>
            <a:ext cx="5638800" cy="639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45D77-ACB6-BECD-B353-90D64905D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76" b="63834"/>
          <a:stretch/>
        </p:blipFill>
        <p:spPr>
          <a:xfrm>
            <a:off x="685800" y="909358"/>
            <a:ext cx="45720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C72CDB1-340B-FBC6-1F05-34B7751E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/>
              <a:t>Results &amp;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647AA2-76A6-C67F-D581-94706FAA5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t="42948" r="10309" b="41984"/>
          <a:stretch/>
        </p:blipFill>
        <p:spPr>
          <a:xfrm>
            <a:off x="1588196" y="5021427"/>
            <a:ext cx="5967608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A2980-EC90-DDD4-D0A6-79974B683B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41830" r="11765" b="42484"/>
          <a:stretch/>
        </p:blipFill>
        <p:spPr>
          <a:xfrm>
            <a:off x="1536006" y="2796545"/>
            <a:ext cx="6019798" cy="68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E415D-8B00-5A3F-C5AD-8AA3E0C3A9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43137" r="13725" b="41176"/>
          <a:stretch/>
        </p:blipFill>
        <p:spPr>
          <a:xfrm>
            <a:off x="1612204" y="3878426"/>
            <a:ext cx="5943600" cy="6857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4B202-B91F-2A84-4908-7EAB66866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 r="43137" b="62091"/>
          <a:stretch/>
        </p:blipFill>
        <p:spPr>
          <a:xfrm>
            <a:off x="838200" y="1425177"/>
            <a:ext cx="4026934" cy="1363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F4D0F17-477F-1B93-9673-97386ECC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/>
              <a:t>Results &amp; Discussion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7666B0-F0E4-BFC7-B1DD-F7CD6A6A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7638"/>
            <a:ext cx="7620000" cy="4792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</TotalTime>
  <Words>57</Words>
  <Application>Microsoft Macintosh PowerPoint</Application>
  <PresentationFormat>On-screen Show (4:3)</PresentationFormat>
  <Paragraphs>22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Verdana</vt:lpstr>
      <vt:lpstr>1_Default Design</vt:lpstr>
      <vt:lpstr>CorelDRAW 12.0 Graphic</vt:lpstr>
      <vt:lpstr>PowerPoint Presentation</vt:lpstr>
      <vt:lpstr>Content</vt:lpstr>
      <vt:lpstr>Introduction</vt:lpstr>
      <vt:lpstr>Literature survey </vt:lpstr>
      <vt:lpstr>Aim and Objectives </vt:lpstr>
      <vt:lpstr>Methodology</vt:lpstr>
      <vt:lpstr>Results &amp; Discussion</vt:lpstr>
      <vt:lpstr>Results &amp; Discussion</vt:lpstr>
      <vt:lpstr>Results &amp; Discussion</vt:lpstr>
      <vt:lpstr>Design of Equipment</vt:lpstr>
      <vt:lpstr>Conclusion and Future Work</vt:lpstr>
      <vt:lpstr>Reference</vt:lpstr>
      <vt:lpstr>Outcome of This Project</vt:lpstr>
      <vt:lpstr>Acknowledgement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Microsoft Office User</cp:lastModifiedBy>
  <cp:revision>116</cp:revision>
  <dcterms:created xsi:type="dcterms:W3CDTF">2006-09-22T10:59:01Z</dcterms:created>
  <dcterms:modified xsi:type="dcterms:W3CDTF">2024-02-18T11:40:58Z</dcterms:modified>
</cp:coreProperties>
</file>