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 id="2147483677" r:id="rId3"/>
    <p:sldMasterId id="2147483678" r:id="rId4"/>
  </p:sldMasterIdLst>
  <p:notesMasterIdLst>
    <p:notesMasterId r:id="rId17"/>
  </p:notesMasterIdLst>
  <p:sldIdLst>
    <p:sldId id="256" r:id="rId5"/>
    <p:sldId id="257" r:id="rId6"/>
    <p:sldId id="258" r:id="rId7"/>
    <p:sldId id="259" r:id="rId8"/>
    <p:sldId id="260" r:id="rId9"/>
    <p:sldId id="261" r:id="rId10"/>
    <p:sldId id="262" r:id="rId11"/>
    <p:sldId id="263" r:id="rId12"/>
    <p:sldId id="266" r:id="rId13"/>
    <p:sldId id="267" r:id="rId14"/>
    <p:sldId id="264" r:id="rId15"/>
    <p:sldId id="265" r:id="rId16"/>
  </p:sldIdLst>
  <p:sldSz cx="12192000" cy="6858000"/>
  <p:notesSz cx="6858000" cy="9144000"/>
  <p:embeddedFontLst>
    <p:embeddedFont>
      <p:font typeface="Montserrat" panose="020B0604020202020204" charset="0"/>
      <p:regular r:id="rId18"/>
      <p:bold r:id="rId19"/>
      <p:italic r:id="rId20"/>
      <p:boldItalic r:id="rId21"/>
    </p:embeddedFont>
    <p:embeddedFont>
      <p:font typeface="Lato" panose="020B0604020202020204" charset="0"/>
      <p:regular r:id="rId22"/>
      <p:bold r:id="rId23"/>
      <p:italic r:id="rId24"/>
      <p:boldItalic r:id="rId25"/>
    </p:embeddedFont>
    <p:embeddedFont>
      <p:font typeface="Playfair Display" panose="020B0604020202020204" charset="0"/>
      <p:regular r:id="rId26"/>
      <p:bold r:id="rId27"/>
      <p:italic r:id="rId28"/>
      <p:boldItalic r:id="rId29"/>
    </p:embeddedFont>
    <p:embeddedFont>
      <p:font typeface="Nunito Sans"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001D02-E3C9-4737-87DC-366F89235E93}">
  <a:tblStyle styleId="{92001D02-E3C9-4737-87DC-366F89235E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48"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Time Complexity(Encryption)</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17018119369578"/>
          <c:y val="0.15091209146858389"/>
          <c:w val="0.83390507436570427"/>
          <c:h val="0.77736111111111106"/>
        </c:manualLayout>
      </c:layout>
      <c:scatterChart>
        <c:scatterStyle val="smoothMarker"/>
        <c:varyColors val="0"/>
        <c:ser>
          <c:idx val="0"/>
          <c:order val="0"/>
          <c:tx>
            <c:v>Time Complexity</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Sheet1!$A$1:$A$10</c:f>
              <c:numCache>
                <c:formatCode>General</c:formatCode>
                <c:ptCount val="10"/>
                <c:pt idx="0">
                  <c:v>1</c:v>
                </c:pt>
                <c:pt idx="1">
                  <c:v>2</c:v>
                </c:pt>
                <c:pt idx="2">
                  <c:v>3</c:v>
                </c:pt>
                <c:pt idx="3">
                  <c:v>4</c:v>
                </c:pt>
                <c:pt idx="4">
                  <c:v>5</c:v>
                </c:pt>
                <c:pt idx="5">
                  <c:v>6</c:v>
                </c:pt>
                <c:pt idx="6">
                  <c:v>7</c:v>
                </c:pt>
                <c:pt idx="7">
                  <c:v>8</c:v>
                </c:pt>
                <c:pt idx="8">
                  <c:v>9</c:v>
                </c:pt>
              </c:numCache>
            </c:numRef>
          </c:xVal>
          <c:yVal>
            <c:numRef>
              <c:f>Sheet1!$B$1:$B$9</c:f>
              <c:numCache>
                <c:formatCode>General</c:formatCode>
                <c:ptCount val="9"/>
                <c:pt idx="0">
                  <c:v>311436</c:v>
                </c:pt>
                <c:pt idx="1">
                  <c:v>4267339</c:v>
                </c:pt>
                <c:pt idx="2">
                  <c:v>5647748</c:v>
                </c:pt>
                <c:pt idx="3">
                  <c:v>200490706</c:v>
                </c:pt>
                <c:pt idx="4">
                  <c:v>572481332</c:v>
                </c:pt>
                <c:pt idx="5">
                  <c:v>828156761</c:v>
                </c:pt>
                <c:pt idx="6">
                  <c:v>1651794938</c:v>
                </c:pt>
                <c:pt idx="7">
                  <c:v>1679218975</c:v>
                </c:pt>
                <c:pt idx="8">
                  <c:v>1759285936</c:v>
                </c:pt>
              </c:numCache>
            </c:numRef>
          </c:yVal>
          <c:smooth val="1"/>
        </c:ser>
        <c:dLbls>
          <c:showLegendKey val="0"/>
          <c:showVal val="0"/>
          <c:showCatName val="0"/>
          <c:showSerName val="0"/>
          <c:showPercent val="0"/>
          <c:showBubbleSize val="0"/>
        </c:dLbls>
        <c:axId val="561148928"/>
        <c:axId val="561150016"/>
      </c:scatterChart>
      <c:valAx>
        <c:axId val="5611489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500" baseline="0" dirty="0"/>
                  <a:t>Message Length(Memory)</a:t>
                </a:r>
              </a:p>
            </c:rich>
          </c:tx>
          <c:layout>
            <c:manualLayout>
              <c:xMode val="edge"/>
              <c:yMode val="edge"/>
              <c:x val="0.47328906880844335"/>
              <c:y val="0.9542420957315093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150016"/>
        <c:crosses val="autoZero"/>
        <c:crossBetween val="midCat"/>
      </c:valAx>
      <c:valAx>
        <c:axId val="561150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500" baseline="0" dirty="0"/>
                  <a:t>Time(</a:t>
                </a:r>
                <a:r>
                  <a:rPr lang="en-IN" sz="1500" baseline="0" dirty="0" err="1"/>
                  <a:t>nano</a:t>
                </a:r>
                <a:r>
                  <a:rPr lang="en-IN" sz="1500" baseline="0" dirty="0"/>
                  <a:t> sec)</a:t>
                </a:r>
              </a:p>
            </c:rich>
          </c:tx>
          <c:layout>
            <c:manualLayout>
              <c:xMode val="edge"/>
              <c:yMode val="edge"/>
              <c:x val="2.4799068960938538E-2"/>
              <c:y val="0.3964275259016811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1489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38054833663033499"/>
          <c:y val="1.9151138716356111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Time complexity(Decryption)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Sheet1!$A$1:$A$10</c:f>
              <c:numCache>
                <c:formatCode>General</c:formatCode>
                <c:ptCount val="10"/>
                <c:pt idx="0">
                  <c:v>1</c:v>
                </c:pt>
                <c:pt idx="1">
                  <c:v>2</c:v>
                </c:pt>
                <c:pt idx="2">
                  <c:v>3</c:v>
                </c:pt>
                <c:pt idx="3">
                  <c:v>4</c:v>
                </c:pt>
                <c:pt idx="4">
                  <c:v>5</c:v>
                </c:pt>
                <c:pt idx="5">
                  <c:v>6</c:v>
                </c:pt>
                <c:pt idx="6">
                  <c:v>7</c:v>
                </c:pt>
                <c:pt idx="7">
                  <c:v>8</c:v>
                </c:pt>
                <c:pt idx="8">
                  <c:v>9</c:v>
                </c:pt>
              </c:numCache>
            </c:numRef>
          </c:xVal>
          <c:yVal>
            <c:numRef>
              <c:f>Sheet1!$C$1:$C$10</c:f>
              <c:numCache>
                <c:formatCode>General</c:formatCode>
                <c:ptCount val="10"/>
                <c:pt idx="0">
                  <c:v>546028</c:v>
                </c:pt>
                <c:pt idx="1">
                  <c:v>551673</c:v>
                </c:pt>
                <c:pt idx="2">
                  <c:v>812370</c:v>
                </c:pt>
                <c:pt idx="3">
                  <c:v>910389</c:v>
                </c:pt>
                <c:pt idx="4">
                  <c:v>1184428</c:v>
                </c:pt>
                <c:pt idx="5">
                  <c:v>1410743</c:v>
                </c:pt>
                <c:pt idx="6">
                  <c:v>1430756</c:v>
                </c:pt>
                <c:pt idx="7">
                  <c:v>1637609</c:v>
                </c:pt>
                <c:pt idx="8">
                  <c:v>1785076</c:v>
                </c:pt>
              </c:numCache>
            </c:numRef>
          </c:yVal>
          <c:smooth val="1"/>
        </c:ser>
        <c:dLbls>
          <c:showLegendKey val="0"/>
          <c:showVal val="0"/>
          <c:showCatName val="0"/>
          <c:showSerName val="0"/>
          <c:showPercent val="0"/>
          <c:showBubbleSize val="0"/>
        </c:dLbls>
        <c:axId val="561141312"/>
        <c:axId val="561144032"/>
      </c:scatterChart>
      <c:valAx>
        <c:axId val="5611413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500" baseline="0" dirty="0"/>
                  <a:t>Message Length(Memory)</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144032"/>
        <c:crosses val="autoZero"/>
        <c:crossBetween val="midCat"/>
      </c:valAx>
      <c:valAx>
        <c:axId val="561144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500" baseline="0" dirty="0"/>
                  <a:t>Time(</a:t>
                </a:r>
                <a:r>
                  <a:rPr lang="en-IN" sz="1500" baseline="0" dirty="0" err="1"/>
                  <a:t>nano</a:t>
                </a:r>
                <a:r>
                  <a:rPr lang="en-IN" sz="1500" baseline="0" dirty="0"/>
                  <a:t> sec)</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1413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94639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681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34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86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57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638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659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682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54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4133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70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nvGrpSpPr>
          <p:cNvPr id="11" name="Shape 11"/>
          <p:cNvGrpSpPr/>
          <p:nvPr/>
        </p:nvGrpSpPr>
        <p:grpSpPr>
          <a:xfrm>
            <a:off x="0" y="654"/>
            <a:ext cx="6871435" cy="6845694"/>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rtl="0">
              <a:spcBef>
                <a:spcPts val="0"/>
              </a:spcBef>
              <a:spcAft>
                <a:spcPts val="0"/>
              </a:spcAft>
              <a:buSzPts val="5300"/>
              <a:buNone/>
              <a:defRPr sz="53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endParaRPr/>
          </a:p>
        </p:txBody>
      </p:sp>
      <p:sp>
        <p:nvSpPr>
          <p:cNvPr id="17" name="Shape 17"/>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18" name="Shape 1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5875053" y="0"/>
            <a:ext cx="6316642" cy="6857248"/>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1098467" y="1712900"/>
            <a:ext cx="6368100" cy="1734300"/>
          </a:xfrm>
          <a:prstGeom prst="rect">
            <a:avLst/>
          </a:prstGeom>
        </p:spPr>
        <p:txBody>
          <a:bodyPr spcFirstLastPara="1" wrap="square" lIns="121900" tIns="121900" rIns="121900" bIns="121900" anchor="t" anchorCtr="0"/>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endParaRPr/>
          </a:p>
        </p:txBody>
      </p:sp>
      <p:sp>
        <p:nvSpPr>
          <p:cNvPr id="126" name="Shape 126"/>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127" name="Shape 1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0" y="200177"/>
            <a:ext cx="12192000" cy="775800"/>
          </a:xfrm>
          <a:prstGeom prst="rect">
            <a:avLst/>
          </a:prstGeom>
          <a:noFill/>
          <a:ln>
            <a:noFill/>
          </a:ln>
        </p:spPr>
        <p:txBody>
          <a:bodyPr spcFirstLastPara="1" wrap="square" lIns="121900" tIns="121900" rIns="121900" bIns="121900" anchor="ctr" anchorCtr="0"/>
          <a:lstStyle>
            <a:lvl1pPr marR="0" lvl="0" algn="ctr" rtl="0">
              <a:lnSpc>
                <a:spcPct val="90000"/>
              </a:lnSpc>
              <a:spcBef>
                <a:spcPts val="0"/>
              </a:spcBef>
              <a:spcAft>
                <a:spcPts val="0"/>
              </a:spcAft>
              <a:buClr>
                <a:srgbClr val="595959"/>
              </a:buClr>
              <a:buSzPts val="4800"/>
              <a:buFont typeface="Arial"/>
              <a:buNone/>
              <a:defRPr sz="4800" b="1" i="0" u="none" strike="noStrike" cap="none">
                <a:solidFill>
                  <a:srgbClr val="595959"/>
                </a:solidFill>
                <a:latin typeface="Arial"/>
                <a:ea typeface="Arial"/>
                <a:cs typeface="Arial"/>
                <a:sym typeface="Arial"/>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a:endParaRPr/>
          </a:p>
        </p:txBody>
      </p:sp>
      <p:sp>
        <p:nvSpPr>
          <p:cNvPr id="132" name="Shape 132"/>
          <p:cNvSpPr/>
          <p:nvPr/>
        </p:nvSpPr>
        <p:spPr>
          <a:xfrm>
            <a:off x="0" y="6597352"/>
            <a:ext cx="12192000" cy="2607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3" name="Shape 133"/>
          <p:cNvSpPr txBox="1">
            <a:spLocks noGrp="1"/>
          </p:cNvSpPr>
          <p:nvPr>
            <p:ph type="body" idx="1"/>
          </p:nvPr>
        </p:nvSpPr>
        <p:spPr>
          <a:xfrm>
            <a:off x="0" y="1005381"/>
            <a:ext cx="12192000" cy="419400"/>
          </a:xfrm>
          <a:prstGeom prst="rect">
            <a:avLst/>
          </a:prstGeom>
          <a:noFill/>
          <a:ln>
            <a:noFill/>
          </a:ln>
        </p:spPr>
        <p:txBody>
          <a:bodyPr spcFirstLastPara="1" wrap="square" lIns="121900" tIns="121900" rIns="121900" bIns="121900" anchor="ctr" anchorCtr="0"/>
          <a:lstStyle>
            <a:lvl1pPr marL="457200" marR="0" lvl="0" indent="-228600" algn="ctr" rtl="0">
              <a:lnSpc>
                <a:spcPct val="90000"/>
              </a:lnSpc>
              <a:spcBef>
                <a:spcPts val="1000"/>
              </a:spcBef>
              <a:spcAft>
                <a:spcPts val="0"/>
              </a:spcAft>
              <a:buClr>
                <a:srgbClr val="595959"/>
              </a:buClr>
              <a:buSzPts val="2400"/>
              <a:buFont typeface="Arial"/>
              <a:buNone/>
              <a:defRPr sz="2400" b="0" i="0" u="none" strike="noStrike" cap="none">
                <a:solidFill>
                  <a:srgbClr val="595959"/>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2100"/>
              </a:spcBef>
              <a:spcAft>
                <a:spcPts val="21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4" name="Shape 13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rtl="0">
              <a:buNone/>
              <a:defRPr>
                <a:solidFill>
                  <a:srgbClr val="595959"/>
                </a:solidFill>
              </a:defRPr>
            </a:lvl1pPr>
            <a:lvl2pPr lvl="1" rtl="0">
              <a:buNone/>
              <a:defRPr>
                <a:solidFill>
                  <a:srgbClr val="595959"/>
                </a:solidFill>
              </a:defRPr>
            </a:lvl2pPr>
            <a:lvl3pPr lvl="2" rtl="0">
              <a:buNone/>
              <a:defRPr>
                <a:solidFill>
                  <a:srgbClr val="595959"/>
                </a:solidFill>
              </a:defRPr>
            </a:lvl3pPr>
            <a:lvl4pPr lvl="3" rtl="0">
              <a:buNone/>
              <a:defRPr>
                <a:solidFill>
                  <a:srgbClr val="595959"/>
                </a:solidFill>
              </a:defRPr>
            </a:lvl4pPr>
            <a:lvl5pPr lvl="4" rtl="0">
              <a:buNone/>
              <a:defRPr>
                <a:solidFill>
                  <a:srgbClr val="595959"/>
                </a:solidFill>
              </a:defRPr>
            </a:lvl5pPr>
            <a:lvl6pPr lvl="5" rtl="0">
              <a:buNone/>
              <a:defRPr>
                <a:solidFill>
                  <a:srgbClr val="595959"/>
                </a:solidFill>
              </a:defRPr>
            </a:lvl6pPr>
            <a:lvl7pPr lvl="6" rtl="0">
              <a:buNone/>
              <a:defRPr>
                <a:solidFill>
                  <a:srgbClr val="595959"/>
                </a:solidFill>
              </a:defRPr>
            </a:lvl7pPr>
            <a:lvl8pPr lvl="7" rtl="0">
              <a:buNone/>
              <a:defRPr>
                <a:solidFill>
                  <a:srgbClr val="595959"/>
                </a:solidFill>
              </a:defRPr>
            </a:lvl8pPr>
            <a:lvl9pPr lvl="8" rtl="0">
              <a:buNone/>
              <a:defRPr>
                <a:solidFill>
                  <a:srgbClr val="595959"/>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743155" y="320379"/>
            <a:ext cx="4705688" cy="856825"/>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144" name="Shape 144"/>
          <p:cNvSpPr txBox="1">
            <a:spLocks noGrp="1"/>
          </p:cNvSpPr>
          <p:nvPr>
            <p:ph type="body" idx="1"/>
          </p:nvPr>
        </p:nvSpPr>
        <p:spPr>
          <a:xfrm>
            <a:off x="609600" y="1577340"/>
            <a:ext cx="1097280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145" name="Shape 145"/>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46" name="Shape 146"/>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47" name="Shape 14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914400" y="2125980"/>
            <a:ext cx="10363200" cy="144018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150" name="Shape 150"/>
          <p:cNvSpPr txBox="1">
            <a:spLocks noGrp="1"/>
          </p:cNvSpPr>
          <p:nvPr>
            <p:ph type="subTitle" idx="1"/>
          </p:nvPr>
        </p:nvSpPr>
        <p:spPr>
          <a:xfrm>
            <a:off x="1828800" y="3840480"/>
            <a:ext cx="8534400" cy="17145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b="0" i="0" u="none" strike="noStrike" cap="none">
                <a:latin typeface="Calibri"/>
                <a:ea typeface="Calibri"/>
                <a:cs typeface="Calibri"/>
                <a:sym typeface="Calibri"/>
              </a:defRPr>
            </a:lvl1pPr>
            <a:lvl2pPr marR="0" lvl="1" algn="l" rtl="0">
              <a:spcBef>
                <a:spcPts val="0"/>
              </a:spcBef>
              <a:spcAft>
                <a:spcPts val="0"/>
              </a:spcAft>
              <a:buSzPts val="1900"/>
              <a:buNone/>
              <a:defRPr sz="2400" b="0" i="0" u="none" strike="noStrike" cap="none">
                <a:latin typeface="Calibri"/>
                <a:ea typeface="Calibri"/>
                <a:cs typeface="Calibri"/>
                <a:sym typeface="Calibri"/>
              </a:defRPr>
            </a:lvl2pPr>
            <a:lvl3pPr marR="0" lvl="2" algn="l" rtl="0">
              <a:spcBef>
                <a:spcPts val="0"/>
              </a:spcBef>
              <a:spcAft>
                <a:spcPts val="0"/>
              </a:spcAft>
              <a:buSzPts val="1900"/>
              <a:buNone/>
              <a:defRPr sz="2400" b="0" i="0" u="none" strike="noStrike" cap="none">
                <a:latin typeface="Calibri"/>
                <a:ea typeface="Calibri"/>
                <a:cs typeface="Calibri"/>
                <a:sym typeface="Calibri"/>
              </a:defRPr>
            </a:lvl3pPr>
            <a:lvl4pPr marR="0" lvl="3" algn="l" rtl="0">
              <a:spcBef>
                <a:spcPts val="0"/>
              </a:spcBef>
              <a:spcAft>
                <a:spcPts val="0"/>
              </a:spcAft>
              <a:buSzPts val="1900"/>
              <a:buNone/>
              <a:defRPr sz="2400" b="0" i="0" u="none" strike="noStrike" cap="none">
                <a:latin typeface="Calibri"/>
                <a:ea typeface="Calibri"/>
                <a:cs typeface="Calibri"/>
                <a:sym typeface="Calibri"/>
              </a:defRPr>
            </a:lvl4pPr>
            <a:lvl5pPr marR="0" lvl="4" algn="l" rtl="0">
              <a:spcBef>
                <a:spcPts val="0"/>
              </a:spcBef>
              <a:spcAft>
                <a:spcPts val="0"/>
              </a:spcAft>
              <a:buSzPts val="1900"/>
              <a:buNone/>
              <a:defRPr sz="2400" b="0" i="0" u="none" strike="noStrike" cap="none">
                <a:latin typeface="Calibri"/>
                <a:ea typeface="Calibri"/>
                <a:cs typeface="Calibri"/>
                <a:sym typeface="Calibri"/>
              </a:defRPr>
            </a:lvl5pPr>
            <a:lvl6pPr marR="0" lvl="5" algn="l" rtl="0">
              <a:spcBef>
                <a:spcPts val="0"/>
              </a:spcBef>
              <a:spcAft>
                <a:spcPts val="0"/>
              </a:spcAft>
              <a:buSzPts val="1900"/>
              <a:buNone/>
              <a:defRPr sz="2400" b="0" i="0" u="none" strike="noStrike" cap="none">
                <a:latin typeface="Calibri"/>
                <a:ea typeface="Calibri"/>
                <a:cs typeface="Calibri"/>
                <a:sym typeface="Calibri"/>
              </a:defRPr>
            </a:lvl6pPr>
            <a:lvl7pPr marR="0" lvl="6" algn="l" rtl="0">
              <a:spcBef>
                <a:spcPts val="0"/>
              </a:spcBef>
              <a:spcAft>
                <a:spcPts val="0"/>
              </a:spcAft>
              <a:buSzPts val="1900"/>
              <a:buNone/>
              <a:defRPr sz="2400" b="0" i="0" u="none" strike="noStrike" cap="none">
                <a:latin typeface="Calibri"/>
                <a:ea typeface="Calibri"/>
                <a:cs typeface="Calibri"/>
                <a:sym typeface="Calibri"/>
              </a:defRPr>
            </a:lvl7pPr>
            <a:lvl8pPr marR="0" lvl="7" algn="l" rtl="0">
              <a:spcBef>
                <a:spcPts val="0"/>
              </a:spcBef>
              <a:spcAft>
                <a:spcPts val="0"/>
              </a:spcAft>
              <a:buSzPts val="1900"/>
              <a:buNone/>
              <a:defRPr sz="2400" b="0" i="0" u="none" strike="noStrike" cap="none">
                <a:latin typeface="Calibri"/>
                <a:ea typeface="Calibri"/>
                <a:cs typeface="Calibri"/>
                <a:sym typeface="Calibri"/>
              </a:defRPr>
            </a:lvl8pPr>
            <a:lvl9pPr marR="0" lvl="8"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151" name="Shape 151"/>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52" name="Shape 152"/>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53" name="Shape 15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743155" y="320379"/>
            <a:ext cx="4705688" cy="856825"/>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156" name="Shape 156"/>
          <p:cNvSpPr txBox="1">
            <a:spLocks noGrp="1"/>
          </p:cNvSpPr>
          <p:nvPr>
            <p:ph type="body" idx="1"/>
          </p:nvPr>
        </p:nvSpPr>
        <p:spPr>
          <a:xfrm>
            <a:off x="609600" y="1577340"/>
            <a:ext cx="530352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157" name="Shape 157"/>
          <p:cNvSpPr txBox="1">
            <a:spLocks noGrp="1"/>
          </p:cNvSpPr>
          <p:nvPr>
            <p:ph type="body" idx="2"/>
          </p:nvPr>
        </p:nvSpPr>
        <p:spPr>
          <a:xfrm>
            <a:off x="6278880" y="1577340"/>
            <a:ext cx="530352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158" name="Shape 158"/>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59" name="Shape 159"/>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60" name="Shape 16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743155" y="320379"/>
            <a:ext cx="4705688" cy="856825"/>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163" name="Shape 163"/>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64" name="Shape 164"/>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65" name="Shape 16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6"/>
        <p:cNvGrpSpPr/>
        <p:nvPr/>
      </p:nvGrpSpPr>
      <p:grpSpPr>
        <a:xfrm>
          <a:off x="0" y="0"/>
          <a:ext cx="0" cy="0"/>
          <a:chOff x="0" y="0"/>
          <a:chExt cx="0" cy="0"/>
        </a:xfrm>
      </p:grpSpPr>
      <p:sp>
        <p:nvSpPr>
          <p:cNvPr id="167" name="Shape 167"/>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68" name="Shape 168"/>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69" name="Shape 16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560709" y="155279"/>
            <a:ext cx="11070579" cy="308187"/>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195" name="Shape 195"/>
          <p:cNvSpPr txBox="1">
            <a:spLocks noGrp="1"/>
          </p:cNvSpPr>
          <p:nvPr>
            <p:ph type="body" idx="1"/>
          </p:nvPr>
        </p:nvSpPr>
        <p:spPr>
          <a:xfrm>
            <a:off x="609600" y="1577340"/>
            <a:ext cx="1097280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196" name="Shape 196"/>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97" name="Shape 197"/>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98" name="Shape 19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914400" y="2125980"/>
            <a:ext cx="10363200" cy="144018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201" name="Shape 201"/>
          <p:cNvSpPr txBox="1">
            <a:spLocks noGrp="1"/>
          </p:cNvSpPr>
          <p:nvPr>
            <p:ph type="subTitle" idx="1"/>
          </p:nvPr>
        </p:nvSpPr>
        <p:spPr>
          <a:xfrm>
            <a:off x="1828800" y="3840480"/>
            <a:ext cx="8534400" cy="17145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b="0" i="0" u="none" strike="noStrike" cap="none">
                <a:latin typeface="Calibri"/>
                <a:ea typeface="Calibri"/>
                <a:cs typeface="Calibri"/>
                <a:sym typeface="Calibri"/>
              </a:defRPr>
            </a:lvl1pPr>
            <a:lvl2pPr marR="0" lvl="1" algn="l" rtl="0">
              <a:spcBef>
                <a:spcPts val="0"/>
              </a:spcBef>
              <a:spcAft>
                <a:spcPts val="0"/>
              </a:spcAft>
              <a:buSzPts val="1900"/>
              <a:buNone/>
              <a:defRPr sz="2400" b="0" i="0" u="none" strike="noStrike" cap="none">
                <a:latin typeface="Calibri"/>
                <a:ea typeface="Calibri"/>
                <a:cs typeface="Calibri"/>
                <a:sym typeface="Calibri"/>
              </a:defRPr>
            </a:lvl2pPr>
            <a:lvl3pPr marR="0" lvl="2" algn="l" rtl="0">
              <a:spcBef>
                <a:spcPts val="0"/>
              </a:spcBef>
              <a:spcAft>
                <a:spcPts val="0"/>
              </a:spcAft>
              <a:buSzPts val="1900"/>
              <a:buNone/>
              <a:defRPr sz="2400" b="0" i="0" u="none" strike="noStrike" cap="none">
                <a:latin typeface="Calibri"/>
                <a:ea typeface="Calibri"/>
                <a:cs typeface="Calibri"/>
                <a:sym typeface="Calibri"/>
              </a:defRPr>
            </a:lvl3pPr>
            <a:lvl4pPr marR="0" lvl="3" algn="l" rtl="0">
              <a:spcBef>
                <a:spcPts val="0"/>
              </a:spcBef>
              <a:spcAft>
                <a:spcPts val="0"/>
              </a:spcAft>
              <a:buSzPts val="1900"/>
              <a:buNone/>
              <a:defRPr sz="2400" b="0" i="0" u="none" strike="noStrike" cap="none">
                <a:latin typeface="Calibri"/>
                <a:ea typeface="Calibri"/>
                <a:cs typeface="Calibri"/>
                <a:sym typeface="Calibri"/>
              </a:defRPr>
            </a:lvl4pPr>
            <a:lvl5pPr marR="0" lvl="4" algn="l" rtl="0">
              <a:spcBef>
                <a:spcPts val="0"/>
              </a:spcBef>
              <a:spcAft>
                <a:spcPts val="0"/>
              </a:spcAft>
              <a:buSzPts val="1900"/>
              <a:buNone/>
              <a:defRPr sz="2400" b="0" i="0" u="none" strike="noStrike" cap="none">
                <a:latin typeface="Calibri"/>
                <a:ea typeface="Calibri"/>
                <a:cs typeface="Calibri"/>
                <a:sym typeface="Calibri"/>
              </a:defRPr>
            </a:lvl5pPr>
            <a:lvl6pPr marR="0" lvl="5" algn="l" rtl="0">
              <a:spcBef>
                <a:spcPts val="0"/>
              </a:spcBef>
              <a:spcAft>
                <a:spcPts val="0"/>
              </a:spcAft>
              <a:buSzPts val="1900"/>
              <a:buNone/>
              <a:defRPr sz="2400" b="0" i="0" u="none" strike="noStrike" cap="none">
                <a:latin typeface="Calibri"/>
                <a:ea typeface="Calibri"/>
                <a:cs typeface="Calibri"/>
                <a:sym typeface="Calibri"/>
              </a:defRPr>
            </a:lvl6pPr>
            <a:lvl7pPr marR="0" lvl="6" algn="l" rtl="0">
              <a:spcBef>
                <a:spcPts val="0"/>
              </a:spcBef>
              <a:spcAft>
                <a:spcPts val="0"/>
              </a:spcAft>
              <a:buSzPts val="1900"/>
              <a:buNone/>
              <a:defRPr sz="2400" b="0" i="0" u="none" strike="noStrike" cap="none">
                <a:latin typeface="Calibri"/>
                <a:ea typeface="Calibri"/>
                <a:cs typeface="Calibri"/>
                <a:sym typeface="Calibri"/>
              </a:defRPr>
            </a:lvl7pPr>
            <a:lvl8pPr marR="0" lvl="7" algn="l" rtl="0">
              <a:spcBef>
                <a:spcPts val="0"/>
              </a:spcBef>
              <a:spcAft>
                <a:spcPts val="0"/>
              </a:spcAft>
              <a:buSzPts val="1900"/>
              <a:buNone/>
              <a:defRPr sz="2400" b="0" i="0" u="none" strike="noStrike" cap="none">
                <a:latin typeface="Calibri"/>
                <a:ea typeface="Calibri"/>
                <a:cs typeface="Calibri"/>
                <a:sym typeface="Calibri"/>
              </a:defRPr>
            </a:lvl8pPr>
            <a:lvl9pPr marR="0" lvl="8"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202" name="Shape 202"/>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03" name="Shape 203"/>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04" name="Shape 20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5875053" y="0"/>
            <a:ext cx="6316642" cy="6857248"/>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0" name="Shape 4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560709" y="155279"/>
            <a:ext cx="11070579" cy="308187"/>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207" name="Shape 207"/>
          <p:cNvSpPr txBox="1">
            <a:spLocks noGrp="1"/>
          </p:cNvSpPr>
          <p:nvPr>
            <p:ph type="body" idx="1"/>
          </p:nvPr>
        </p:nvSpPr>
        <p:spPr>
          <a:xfrm>
            <a:off x="609600" y="1577340"/>
            <a:ext cx="530352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208" name="Shape 208"/>
          <p:cNvSpPr txBox="1">
            <a:spLocks noGrp="1"/>
          </p:cNvSpPr>
          <p:nvPr>
            <p:ph type="body" idx="2"/>
          </p:nvPr>
        </p:nvSpPr>
        <p:spPr>
          <a:xfrm>
            <a:off x="6278880" y="1577340"/>
            <a:ext cx="530352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209" name="Shape 209"/>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10" name="Shape 210"/>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11" name="Shape 2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560709" y="155279"/>
            <a:ext cx="11070579" cy="308187"/>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214" name="Shape 214"/>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15" name="Shape 215"/>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16" name="Shape 2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7"/>
        <p:cNvGrpSpPr/>
        <p:nvPr/>
      </p:nvGrpSpPr>
      <p:grpSpPr>
        <a:xfrm>
          <a:off x="0" y="0"/>
          <a:ext cx="0" cy="0"/>
          <a:chOff x="0" y="0"/>
          <a:chExt cx="0" cy="0"/>
        </a:xfrm>
      </p:grpSpPr>
      <p:sp>
        <p:nvSpPr>
          <p:cNvPr id="218" name="Shape 218"/>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19" name="Shape 219"/>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20" name="Shape 2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203565" y="650579"/>
            <a:ext cx="9784868" cy="1131147"/>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233" name="Shape 233"/>
          <p:cNvSpPr txBox="1">
            <a:spLocks noGrp="1"/>
          </p:cNvSpPr>
          <p:nvPr>
            <p:ph type="body" idx="1"/>
          </p:nvPr>
        </p:nvSpPr>
        <p:spPr>
          <a:xfrm>
            <a:off x="609600" y="1577340"/>
            <a:ext cx="1097280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234" name="Shape 234"/>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35" name="Shape 235"/>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36" name="Shape 23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7"/>
        <p:cNvGrpSpPr/>
        <p:nvPr/>
      </p:nvGrpSpPr>
      <p:grpSpPr>
        <a:xfrm>
          <a:off x="0" y="0"/>
          <a:ext cx="0" cy="0"/>
          <a:chOff x="0" y="0"/>
          <a:chExt cx="0" cy="0"/>
        </a:xfrm>
      </p:grpSpPr>
      <p:sp>
        <p:nvSpPr>
          <p:cNvPr id="238" name="Shape 238"/>
          <p:cNvSpPr txBox="1">
            <a:spLocks noGrp="1"/>
          </p:cNvSpPr>
          <p:nvPr>
            <p:ph type="ctrTitle"/>
          </p:nvPr>
        </p:nvSpPr>
        <p:spPr>
          <a:xfrm>
            <a:off x="914400" y="2125980"/>
            <a:ext cx="10363200" cy="144018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239" name="Shape 239"/>
          <p:cNvSpPr txBox="1">
            <a:spLocks noGrp="1"/>
          </p:cNvSpPr>
          <p:nvPr>
            <p:ph type="subTitle" idx="1"/>
          </p:nvPr>
        </p:nvSpPr>
        <p:spPr>
          <a:xfrm>
            <a:off x="1828800" y="3840480"/>
            <a:ext cx="8534400" cy="17145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b="0" i="0" u="none" strike="noStrike" cap="none">
                <a:latin typeface="Calibri"/>
                <a:ea typeface="Calibri"/>
                <a:cs typeface="Calibri"/>
                <a:sym typeface="Calibri"/>
              </a:defRPr>
            </a:lvl1pPr>
            <a:lvl2pPr marR="0" lvl="1" algn="l" rtl="0">
              <a:spcBef>
                <a:spcPts val="0"/>
              </a:spcBef>
              <a:spcAft>
                <a:spcPts val="0"/>
              </a:spcAft>
              <a:buSzPts val="1900"/>
              <a:buNone/>
              <a:defRPr sz="2400" b="0" i="0" u="none" strike="noStrike" cap="none">
                <a:latin typeface="Calibri"/>
                <a:ea typeface="Calibri"/>
                <a:cs typeface="Calibri"/>
                <a:sym typeface="Calibri"/>
              </a:defRPr>
            </a:lvl2pPr>
            <a:lvl3pPr marR="0" lvl="2" algn="l" rtl="0">
              <a:spcBef>
                <a:spcPts val="0"/>
              </a:spcBef>
              <a:spcAft>
                <a:spcPts val="0"/>
              </a:spcAft>
              <a:buSzPts val="1900"/>
              <a:buNone/>
              <a:defRPr sz="2400" b="0" i="0" u="none" strike="noStrike" cap="none">
                <a:latin typeface="Calibri"/>
                <a:ea typeface="Calibri"/>
                <a:cs typeface="Calibri"/>
                <a:sym typeface="Calibri"/>
              </a:defRPr>
            </a:lvl3pPr>
            <a:lvl4pPr marR="0" lvl="3" algn="l" rtl="0">
              <a:spcBef>
                <a:spcPts val="0"/>
              </a:spcBef>
              <a:spcAft>
                <a:spcPts val="0"/>
              </a:spcAft>
              <a:buSzPts val="1900"/>
              <a:buNone/>
              <a:defRPr sz="2400" b="0" i="0" u="none" strike="noStrike" cap="none">
                <a:latin typeface="Calibri"/>
                <a:ea typeface="Calibri"/>
                <a:cs typeface="Calibri"/>
                <a:sym typeface="Calibri"/>
              </a:defRPr>
            </a:lvl4pPr>
            <a:lvl5pPr marR="0" lvl="4" algn="l" rtl="0">
              <a:spcBef>
                <a:spcPts val="0"/>
              </a:spcBef>
              <a:spcAft>
                <a:spcPts val="0"/>
              </a:spcAft>
              <a:buSzPts val="1900"/>
              <a:buNone/>
              <a:defRPr sz="2400" b="0" i="0" u="none" strike="noStrike" cap="none">
                <a:latin typeface="Calibri"/>
                <a:ea typeface="Calibri"/>
                <a:cs typeface="Calibri"/>
                <a:sym typeface="Calibri"/>
              </a:defRPr>
            </a:lvl5pPr>
            <a:lvl6pPr marR="0" lvl="5" algn="l" rtl="0">
              <a:spcBef>
                <a:spcPts val="0"/>
              </a:spcBef>
              <a:spcAft>
                <a:spcPts val="0"/>
              </a:spcAft>
              <a:buSzPts val="1900"/>
              <a:buNone/>
              <a:defRPr sz="2400" b="0" i="0" u="none" strike="noStrike" cap="none">
                <a:latin typeface="Calibri"/>
                <a:ea typeface="Calibri"/>
                <a:cs typeface="Calibri"/>
                <a:sym typeface="Calibri"/>
              </a:defRPr>
            </a:lvl6pPr>
            <a:lvl7pPr marR="0" lvl="6" algn="l" rtl="0">
              <a:spcBef>
                <a:spcPts val="0"/>
              </a:spcBef>
              <a:spcAft>
                <a:spcPts val="0"/>
              </a:spcAft>
              <a:buSzPts val="1900"/>
              <a:buNone/>
              <a:defRPr sz="2400" b="0" i="0" u="none" strike="noStrike" cap="none">
                <a:latin typeface="Calibri"/>
                <a:ea typeface="Calibri"/>
                <a:cs typeface="Calibri"/>
                <a:sym typeface="Calibri"/>
              </a:defRPr>
            </a:lvl7pPr>
            <a:lvl8pPr marR="0" lvl="7" algn="l" rtl="0">
              <a:spcBef>
                <a:spcPts val="0"/>
              </a:spcBef>
              <a:spcAft>
                <a:spcPts val="0"/>
              </a:spcAft>
              <a:buSzPts val="1900"/>
              <a:buNone/>
              <a:defRPr sz="2400" b="0" i="0" u="none" strike="noStrike" cap="none">
                <a:latin typeface="Calibri"/>
                <a:ea typeface="Calibri"/>
                <a:cs typeface="Calibri"/>
                <a:sym typeface="Calibri"/>
              </a:defRPr>
            </a:lvl8pPr>
            <a:lvl9pPr marR="0" lvl="8"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240" name="Shape 240"/>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41" name="Shape 241"/>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42" name="Shape 24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203565" y="650579"/>
            <a:ext cx="9784868" cy="1131147"/>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245" name="Shape 245"/>
          <p:cNvSpPr txBox="1">
            <a:spLocks noGrp="1"/>
          </p:cNvSpPr>
          <p:nvPr>
            <p:ph type="body" idx="1"/>
          </p:nvPr>
        </p:nvSpPr>
        <p:spPr>
          <a:xfrm>
            <a:off x="609600" y="1577340"/>
            <a:ext cx="530352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246" name="Shape 246"/>
          <p:cNvSpPr txBox="1">
            <a:spLocks noGrp="1"/>
          </p:cNvSpPr>
          <p:nvPr>
            <p:ph type="body" idx="2"/>
          </p:nvPr>
        </p:nvSpPr>
        <p:spPr>
          <a:xfrm>
            <a:off x="6278880" y="1577340"/>
            <a:ext cx="530352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247" name="Shape 247"/>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48" name="Shape 248"/>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49" name="Shape 24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203565" y="650579"/>
            <a:ext cx="9784868" cy="1131147"/>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252" name="Shape 252"/>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53" name="Shape 253"/>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54" name="Shape 25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5"/>
        <p:cNvGrpSpPr/>
        <p:nvPr/>
      </p:nvGrpSpPr>
      <p:grpSpPr>
        <a:xfrm>
          <a:off x="0" y="0"/>
          <a:ext cx="0" cy="0"/>
          <a:chOff x="0" y="0"/>
          <a:chExt cx="0" cy="0"/>
        </a:xfrm>
      </p:grpSpPr>
      <p:sp>
        <p:nvSpPr>
          <p:cNvPr id="256" name="Shape 256"/>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57" name="Shape 257"/>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58" name="Shape 25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507989"/>
            <a:ext cx="1383765" cy="1355016"/>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46" name="Shape 46"/>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47" name="Shape 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507989"/>
            <a:ext cx="1383765" cy="1355016"/>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3" name="Shape 53"/>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54" name="Shape 54"/>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55" name="Shape 5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507989"/>
            <a:ext cx="1383765" cy="1355016"/>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61" name="Shape 6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507989"/>
            <a:ext cx="1383765" cy="1355016"/>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67" name="Shape 6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68" name="Shape 6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5875053" y="0"/>
            <a:ext cx="6316642" cy="6857829"/>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 name="Shape 9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507989"/>
            <a:ext cx="1383765" cy="1355016"/>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96" name="Shape 96"/>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97" name="Shape 97"/>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98" name="Shape 9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5504636"/>
            <a:ext cx="931877" cy="912853"/>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rtl="0">
              <a:lnSpc>
                <a:spcPct val="100000"/>
              </a:lnSpc>
              <a:spcBef>
                <a:spcPts val="0"/>
              </a:spcBef>
              <a:spcAft>
                <a:spcPts val="0"/>
              </a:spcAft>
              <a:buSzPts val="1700"/>
              <a:buNone/>
              <a:defRPr/>
            </a:lvl1pPr>
          </a:lstStyle>
          <a:p>
            <a:endParaRPr/>
          </a:p>
        </p:txBody>
      </p:sp>
      <p:sp>
        <p:nvSpPr>
          <p:cNvPr id="104" name="Shape 1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4.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rgbClr val="351C75"/>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rtl="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rtl="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lt1"/>
                </a:solidFill>
                <a:latin typeface="Lato"/>
                <a:ea typeface="Lato"/>
                <a:cs typeface="Lato"/>
                <a:sym typeface="Lato"/>
              </a:defRPr>
            </a:lvl1pPr>
            <a:lvl2pPr lvl="1" algn="r" rtl="0">
              <a:buNone/>
              <a:defRPr sz="1300">
                <a:solidFill>
                  <a:schemeClr val="lt1"/>
                </a:solidFill>
                <a:latin typeface="Lato"/>
                <a:ea typeface="Lato"/>
                <a:cs typeface="Lato"/>
                <a:sym typeface="Lato"/>
              </a:defRPr>
            </a:lvl2pPr>
            <a:lvl3pPr lvl="2" algn="r" rtl="0">
              <a:buNone/>
              <a:defRPr sz="1300">
                <a:solidFill>
                  <a:schemeClr val="lt1"/>
                </a:solidFill>
                <a:latin typeface="Lato"/>
                <a:ea typeface="Lato"/>
                <a:cs typeface="Lato"/>
                <a:sym typeface="Lato"/>
              </a:defRPr>
            </a:lvl3pPr>
            <a:lvl4pPr lvl="3" algn="r" rtl="0">
              <a:buNone/>
              <a:defRPr sz="1300">
                <a:solidFill>
                  <a:schemeClr val="lt1"/>
                </a:solidFill>
                <a:latin typeface="Lato"/>
                <a:ea typeface="Lato"/>
                <a:cs typeface="Lato"/>
                <a:sym typeface="Lato"/>
              </a:defRPr>
            </a:lvl4pPr>
            <a:lvl5pPr lvl="4" algn="r" rtl="0">
              <a:buNone/>
              <a:defRPr sz="1300">
                <a:solidFill>
                  <a:schemeClr val="lt1"/>
                </a:solidFill>
                <a:latin typeface="Lato"/>
                <a:ea typeface="Lato"/>
                <a:cs typeface="Lato"/>
                <a:sym typeface="Lato"/>
              </a:defRPr>
            </a:lvl5pPr>
            <a:lvl6pPr lvl="5" algn="r" rtl="0">
              <a:buNone/>
              <a:defRPr sz="1300">
                <a:solidFill>
                  <a:schemeClr val="lt1"/>
                </a:solidFill>
                <a:latin typeface="Lato"/>
                <a:ea typeface="Lato"/>
                <a:cs typeface="Lato"/>
                <a:sym typeface="Lato"/>
              </a:defRPr>
            </a:lvl6pPr>
            <a:lvl7pPr lvl="6" algn="r" rtl="0">
              <a:buNone/>
              <a:defRPr sz="1300">
                <a:solidFill>
                  <a:schemeClr val="lt1"/>
                </a:solidFill>
                <a:latin typeface="Lato"/>
                <a:ea typeface="Lato"/>
                <a:cs typeface="Lato"/>
                <a:sym typeface="Lato"/>
              </a:defRPr>
            </a:lvl7pPr>
            <a:lvl8pPr lvl="7" algn="r" rtl="0">
              <a:buNone/>
              <a:defRPr sz="1300">
                <a:solidFill>
                  <a:schemeClr val="lt1"/>
                </a:solidFill>
                <a:latin typeface="Lato"/>
                <a:ea typeface="Lato"/>
                <a:cs typeface="Lato"/>
                <a:sym typeface="Lato"/>
              </a:defRPr>
            </a:lvl8pPr>
            <a:lvl9pPr lvl="8" algn="r" rtl="0">
              <a:buNone/>
              <a:defRPr sz="13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Shape 136"/>
          <p:cNvSpPr/>
          <p:nvPr/>
        </p:nvSpPr>
        <p:spPr>
          <a:xfrm>
            <a:off x="6349" y="4395469"/>
            <a:ext cx="2651760" cy="1097280"/>
          </a:xfrm>
          <a:custGeom>
            <a:avLst/>
            <a:gdLst/>
            <a:ahLst/>
            <a:cxnLst/>
            <a:rect l="0" t="0" r="0" b="0"/>
            <a:pathLst>
              <a:path w="1988820" h="822960" extrusionOk="0">
                <a:moveTo>
                  <a:pt x="123444" y="0"/>
                </a:moveTo>
                <a:lnTo>
                  <a:pt x="1865376" y="0"/>
                </a:lnTo>
                <a:lnTo>
                  <a:pt x="1890006" y="2259"/>
                </a:lnTo>
                <a:lnTo>
                  <a:pt x="1933647" y="20336"/>
                </a:lnTo>
                <a:lnTo>
                  <a:pt x="1968483" y="55168"/>
                </a:lnTo>
                <a:lnTo>
                  <a:pt x="1986560" y="98812"/>
                </a:lnTo>
                <a:lnTo>
                  <a:pt x="1988820" y="123443"/>
                </a:lnTo>
                <a:lnTo>
                  <a:pt x="1988820" y="699515"/>
                </a:lnTo>
                <a:lnTo>
                  <a:pt x="1979781" y="746902"/>
                </a:lnTo>
                <a:lnTo>
                  <a:pt x="1952663" y="786803"/>
                </a:lnTo>
                <a:lnTo>
                  <a:pt x="1912762" y="813921"/>
                </a:lnTo>
                <a:lnTo>
                  <a:pt x="1865376" y="822959"/>
                </a:lnTo>
                <a:lnTo>
                  <a:pt x="123444" y="822959"/>
                </a:lnTo>
                <a:lnTo>
                  <a:pt x="76055" y="813921"/>
                </a:lnTo>
                <a:lnTo>
                  <a:pt x="36155" y="786803"/>
                </a:lnTo>
                <a:lnTo>
                  <a:pt x="9038" y="746902"/>
                </a:lnTo>
                <a:lnTo>
                  <a:pt x="0" y="699515"/>
                </a:lnTo>
                <a:lnTo>
                  <a:pt x="0" y="123443"/>
                </a:lnTo>
                <a:lnTo>
                  <a:pt x="9038" y="76053"/>
                </a:lnTo>
                <a:lnTo>
                  <a:pt x="36155" y="36156"/>
                </a:lnTo>
                <a:lnTo>
                  <a:pt x="76055" y="9038"/>
                </a:lnTo>
                <a:lnTo>
                  <a:pt x="123444"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37" name="Shape 137"/>
          <p:cNvSpPr txBox="1">
            <a:spLocks noGrp="1"/>
          </p:cNvSpPr>
          <p:nvPr>
            <p:ph type="title"/>
          </p:nvPr>
        </p:nvSpPr>
        <p:spPr>
          <a:xfrm>
            <a:off x="3743155" y="320379"/>
            <a:ext cx="4705688" cy="856825"/>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138" name="Shape 138"/>
          <p:cNvSpPr txBox="1">
            <a:spLocks noGrp="1"/>
          </p:cNvSpPr>
          <p:nvPr>
            <p:ph type="body" idx="1"/>
          </p:nvPr>
        </p:nvSpPr>
        <p:spPr>
          <a:xfrm>
            <a:off x="609600" y="1577340"/>
            <a:ext cx="1097280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139" name="Shape 139"/>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40" name="Shape 140"/>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41" name="Shape 14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sz="1900">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Shape 171"/>
          <p:cNvSpPr/>
          <p:nvPr/>
        </p:nvSpPr>
        <p:spPr>
          <a:xfrm>
            <a:off x="1688845" y="1826005"/>
            <a:ext cx="2926080" cy="731520"/>
          </a:xfrm>
          <a:custGeom>
            <a:avLst/>
            <a:gdLst/>
            <a:ahLst/>
            <a:cxnLst/>
            <a:rect l="0" t="0" r="0" b="0"/>
            <a:pathLst>
              <a:path w="2194560" h="548639" extrusionOk="0">
                <a:moveTo>
                  <a:pt x="0" y="0"/>
                </a:moveTo>
                <a:lnTo>
                  <a:pt x="2194560" y="0"/>
                </a:lnTo>
                <a:lnTo>
                  <a:pt x="2194560" y="548639"/>
                </a:lnTo>
                <a:lnTo>
                  <a:pt x="0" y="54863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2" name="Shape 172"/>
          <p:cNvSpPr/>
          <p:nvPr/>
        </p:nvSpPr>
        <p:spPr>
          <a:xfrm>
            <a:off x="920749" y="1757425"/>
            <a:ext cx="679027" cy="446193"/>
          </a:xfrm>
          <a:custGeom>
            <a:avLst/>
            <a:gdLst/>
            <a:ahLst/>
            <a:cxnLst/>
            <a:rect l="0" t="0" r="0" b="0"/>
            <a:pathLst>
              <a:path w="509269" h="334644" extrusionOk="0">
                <a:moveTo>
                  <a:pt x="0" y="0"/>
                </a:moveTo>
                <a:lnTo>
                  <a:pt x="0" y="334518"/>
                </a:lnTo>
                <a:lnTo>
                  <a:pt x="508825" y="33451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3" name="Shape 173"/>
          <p:cNvSpPr/>
          <p:nvPr/>
        </p:nvSpPr>
        <p:spPr>
          <a:xfrm>
            <a:off x="1583181" y="2171445"/>
            <a:ext cx="64347" cy="64347"/>
          </a:xfrm>
          <a:custGeom>
            <a:avLst/>
            <a:gdLst/>
            <a:ahLst/>
            <a:cxnLst/>
            <a:rect l="0" t="0" r="0" b="0"/>
            <a:pathLst>
              <a:path w="48259" h="48260" extrusionOk="0">
                <a:moveTo>
                  <a:pt x="0" y="48006"/>
                </a:moveTo>
                <a:lnTo>
                  <a:pt x="12001" y="24003"/>
                </a:lnTo>
                <a:lnTo>
                  <a:pt x="0" y="0"/>
                </a:lnTo>
                <a:lnTo>
                  <a:pt x="48006" y="24003"/>
                </a:lnTo>
                <a:lnTo>
                  <a:pt x="0"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4" name="Shape 174"/>
          <p:cNvSpPr/>
          <p:nvPr/>
        </p:nvSpPr>
        <p:spPr>
          <a:xfrm>
            <a:off x="1583181" y="2171445"/>
            <a:ext cx="64347" cy="64347"/>
          </a:xfrm>
          <a:custGeom>
            <a:avLst/>
            <a:gdLst/>
            <a:ahLst/>
            <a:cxnLst/>
            <a:rect l="0" t="0" r="0" b="0"/>
            <a:pathLst>
              <a:path w="48259" h="48260" extrusionOk="0">
                <a:moveTo>
                  <a:pt x="48005" y="24002"/>
                </a:moveTo>
                <a:lnTo>
                  <a:pt x="0" y="48006"/>
                </a:lnTo>
                <a:lnTo>
                  <a:pt x="12001" y="24002"/>
                </a:lnTo>
                <a:lnTo>
                  <a:pt x="0" y="0"/>
                </a:lnTo>
                <a:lnTo>
                  <a:pt x="48005" y="2400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5" name="Shape 175"/>
          <p:cNvSpPr/>
          <p:nvPr/>
        </p:nvSpPr>
        <p:spPr>
          <a:xfrm>
            <a:off x="237743" y="489203"/>
            <a:ext cx="1261871" cy="126187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6" name="Shape 176"/>
          <p:cNvSpPr/>
          <p:nvPr/>
        </p:nvSpPr>
        <p:spPr>
          <a:xfrm>
            <a:off x="1890013" y="1917445"/>
            <a:ext cx="1097280" cy="548640"/>
          </a:xfrm>
          <a:custGeom>
            <a:avLst/>
            <a:gdLst/>
            <a:ahLst/>
            <a:cxnLst/>
            <a:rect l="0" t="0" r="0" b="0"/>
            <a:pathLst>
              <a:path w="822960" h="411480" extrusionOk="0">
                <a:moveTo>
                  <a:pt x="0" y="0"/>
                </a:moveTo>
                <a:lnTo>
                  <a:pt x="822960" y="0"/>
                </a:lnTo>
                <a:lnTo>
                  <a:pt x="822960" y="411479"/>
                </a:lnTo>
                <a:lnTo>
                  <a:pt x="0" y="41147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7" name="Shape 177"/>
          <p:cNvSpPr/>
          <p:nvPr/>
        </p:nvSpPr>
        <p:spPr>
          <a:xfrm>
            <a:off x="3243325" y="1917445"/>
            <a:ext cx="1097280" cy="548640"/>
          </a:xfrm>
          <a:custGeom>
            <a:avLst/>
            <a:gdLst/>
            <a:ahLst/>
            <a:cxnLst/>
            <a:rect l="0" t="0" r="0" b="0"/>
            <a:pathLst>
              <a:path w="822960" h="411480" extrusionOk="0">
                <a:moveTo>
                  <a:pt x="0" y="0"/>
                </a:moveTo>
                <a:lnTo>
                  <a:pt x="822959" y="0"/>
                </a:lnTo>
                <a:lnTo>
                  <a:pt x="822959" y="411479"/>
                </a:lnTo>
                <a:lnTo>
                  <a:pt x="0" y="411479"/>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8" name="Shape 178"/>
          <p:cNvSpPr/>
          <p:nvPr/>
        </p:nvSpPr>
        <p:spPr>
          <a:xfrm>
            <a:off x="10431843" y="1188719"/>
            <a:ext cx="0" cy="68580"/>
          </a:xfrm>
          <a:custGeom>
            <a:avLst/>
            <a:gdLst/>
            <a:ahLst/>
            <a:cxnLst/>
            <a:rect l="0" t="0" r="0" b="0"/>
            <a:pathLst>
              <a:path w="120000" h="51434" extrusionOk="0">
                <a:moveTo>
                  <a:pt x="0" y="0"/>
                </a:moveTo>
                <a:lnTo>
                  <a:pt x="0" y="51435"/>
                </a:lnTo>
              </a:path>
            </a:pathLst>
          </a:custGeom>
          <a:noFill/>
          <a:ln w="113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79" name="Shape 179"/>
          <p:cNvSpPr/>
          <p:nvPr/>
        </p:nvSpPr>
        <p:spPr>
          <a:xfrm>
            <a:off x="10431843" y="1531620"/>
            <a:ext cx="0" cy="1989667"/>
          </a:xfrm>
          <a:custGeom>
            <a:avLst/>
            <a:gdLst/>
            <a:ahLst/>
            <a:cxnLst/>
            <a:rect l="0" t="0" r="0" b="0"/>
            <a:pathLst>
              <a:path w="120000" h="1492250" extrusionOk="0">
                <a:moveTo>
                  <a:pt x="0" y="0"/>
                </a:moveTo>
                <a:lnTo>
                  <a:pt x="0" y="1491805"/>
                </a:lnTo>
              </a:path>
            </a:pathLst>
          </a:custGeom>
          <a:noFill/>
          <a:ln w="113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0" name="Shape 180"/>
          <p:cNvSpPr/>
          <p:nvPr/>
        </p:nvSpPr>
        <p:spPr>
          <a:xfrm>
            <a:off x="10398633" y="3498215"/>
            <a:ext cx="64347" cy="64347"/>
          </a:xfrm>
          <a:custGeom>
            <a:avLst/>
            <a:gdLst/>
            <a:ahLst/>
            <a:cxnLst/>
            <a:rect l="0" t="0" r="0" b="0"/>
            <a:pathLst>
              <a:path w="48259" h="48260" extrusionOk="0">
                <a:moveTo>
                  <a:pt x="23907" y="48101"/>
                </a:moveTo>
                <a:lnTo>
                  <a:pt x="0" y="0"/>
                </a:lnTo>
                <a:lnTo>
                  <a:pt x="24003" y="12096"/>
                </a:lnTo>
                <a:lnTo>
                  <a:pt x="41981" y="12096"/>
                </a:lnTo>
                <a:lnTo>
                  <a:pt x="23907" y="48101"/>
                </a:lnTo>
                <a:close/>
              </a:path>
              <a:path w="48259" h="48260" extrusionOk="0">
                <a:moveTo>
                  <a:pt x="41981" y="12096"/>
                </a:moveTo>
                <a:lnTo>
                  <a:pt x="24003" y="12096"/>
                </a:lnTo>
                <a:lnTo>
                  <a:pt x="48006" y="95"/>
                </a:lnTo>
                <a:lnTo>
                  <a:pt x="41981" y="12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1" name="Shape 181"/>
          <p:cNvSpPr/>
          <p:nvPr/>
        </p:nvSpPr>
        <p:spPr>
          <a:xfrm>
            <a:off x="10398633" y="3498215"/>
            <a:ext cx="64347" cy="64347"/>
          </a:xfrm>
          <a:custGeom>
            <a:avLst/>
            <a:gdLst/>
            <a:ahLst/>
            <a:cxnLst/>
            <a:rect l="0" t="0" r="0" b="0"/>
            <a:pathLst>
              <a:path w="48259" h="48260" extrusionOk="0">
                <a:moveTo>
                  <a:pt x="23907" y="48101"/>
                </a:moveTo>
                <a:lnTo>
                  <a:pt x="0" y="0"/>
                </a:lnTo>
                <a:lnTo>
                  <a:pt x="24002" y="12096"/>
                </a:lnTo>
                <a:lnTo>
                  <a:pt x="48006" y="95"/>
                </a:lnTo>
                <a:lnTo>
                  <a:pt x="23907" y="4810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2" name="Shape 182"/>
          <p:cNvSpPr/>
          <p:nvPr/>
        </p:nvSpPr>
        <p:spPr>
          <a:xfrm>
            <a:off x="10266679" y="3809"/>
            <a:ext cx="332740" cy="30987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3" name="Shape 183"/>
          <p:cNvSpPr/>
          <p:nvPr/>
        </p:nvSpPr>
        <p:spPr>
          <a:xfrm>
            <a:off x="10430509" y="303529"/>
            <a:ext cx="0" cy="495300"/>
          </a:xfrm>
          <a:custGeom>
            <a:avLst/>
            <a:gdLst/>
            <a:ahLst/>
            <a:cxnLst/>
            <a:rect l="0" t="0" r="0" b="0"/>
            <a:pathLst>
              <a:path w="120000" h="371475" extrusionOk="0">
                <a:moveTo>
                  <a:pt x="0" y="0"/>
                </a:moveTo>
                <a:lnTo>
                  <a:pt x="0" y="37147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4" name="Shape 184"/>
          <p:cNvSpPr/>
          <p:nvPr/>
        </p:nvSpPr>
        <p:spPr>
          <a:xfrm>
            <a:off x="10110470" y="402589"/>
            <a:ext cx="320039" cy="0"/>
          </a:xfrm>
          <a:custGeom>
            <a:avLst/>
            <a:gdLst/>
            <a:ahLst/>
            <a:cxnLst/>
            <a:rect l="0" t="0" r="0" b="0"/>
            <a:pathLst>
              <a:path w="240029" h="120000" extrusionOk="0">
                <a:moveTo>
                  <a:pt x="24002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5" name="Shape 185"/>
          <p:cNvSpPr/>
          <p:nvPr/>
        </p:nvSpPr>
        <p:spPr>
          <a:xfrm>
            <a:off x="10430509" y="402589"/>
            <a:ext cx="320039" cy="0"/>
          </a:xfrm>
          <a:custGeom>
            <a:avLst/>
            <a:gdLst/>
            <a:ahLst/>
            <a:cxnLst/>
            <a:rect l="0" t="0" r="0" b="0"/>
            <a:pathLst>
              <a:path w="240029" h="120000" extrusionOk="0">
                <a:moveTo>
                  <a:pt x="0" y="0"/>
                </a:moveTo>
                <a:lnTo>
                  <a:pt x="24003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6" name="Shape 186"/>
          <p:cNvSpPr/>
          <p:nvPr/>
        </p:nvSpPr>
        <p:spPr>
          <a:xfrm>
            <a:off x="10110470" y="798829"/>
            <a:ext cx="320039" cy="396240"/>
          </a:xfrm>
          <a:custGeom>
            <a:avLst/>
            <a:gdLst/>
            <a:ahLst/>
            <a:cxnLst/>
            <a:rect l="0" t="0" r="0" b="0"/>
            <a:pathLst>
              <a:path w="240029" h="297180" extrusionOk="0">
                <a:moveTo>
                  <a:pt x="240029" y="0"/>
                </a:moveTo>
                <a:lnTo>
                  <a:pt x="0" y="2971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7" name="Shape 187"/>
          <p:cNvSpPr/>
          <p:nvPr/>
        </p:nvSpPr>
        <p:spPr>
          <a:xfrm>
            <a:off x="10430509" y="798829"/>
            <a:ext cx="320039" cy="396240"/>
          </a:xfrm>
          <a:custGeom>
            <a:avLst/>
            <a:gdLst/>
            <a:ahLst/>
            <a:cxnLst/>
            <a:rect l="0" t="0" r="0" b="0"/>
            <a:pathLst>
              <a:path w="240029" h="297180" extrusionOk="0">
                <a:moveTo>
                  <a:pt x="0" y="0"/>
                </a:moveTo>
                <a:lnTo>
                  <a:pt x="240030" y="2971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188" name="Shape 188"/>
          <p:cNvSpPr txBox="1">
            <a:spLocks noGrp="1"/>
          </p:cNvSpPr>
          <p:nvPr>
            <p:ph type="title"/>
          </p:nvPr>
        </p:nvSpPr>
        <p:spPr>
          <a:xfrm>
            <a:off x="560709" y="155279"/>
            <a:ext cx="11070579" cy="308187"/>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189" name="Shape 189"/>
          <p:cNvSpPr txBox="1">
            <a:spLocks noGrp="1"/>
          </p:cNvSpPr>
          <p:nvPr>
            <p:ph type="body" idx="1"/>
          </p:nvPr>
        </p:nvSpPr>
        <p:spPr>
          <a:xfrm>
            <a:off x="609600" y="1577340"/>
            <a:ext cx="1097280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190" name="Shape 190"/>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91" name="Shape 191"/>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192" name="Shape 19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sz="1900">
              <a:solidFill>
                <a:srgbClr val="000000"/>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Shape 222"/>
          <p:cNvSpPr/>
          <p:nvPr/>
        </p:nvSpPr>
        <p:spPr>
          <a:xfrm>
            <a:off x="3481069" y="1225549"/>
            <a:ext cx="894080" cy="1999827"/>
          </a:xfrm>
          <a:custGeom>
            <a:avLst/>
            <a:gdLst/>
            <a:ahLst/>
            <a:cxnLst/>
            <a:rect l="0" t="0" r="0" b="0"/>
            <a:pathLst>
              <a:path w="670560" h="1499870" extrusionOk="0">
                <a:moveTo>
                  <a:pt x="0" y="0"/>
                </a:moveTo>
                <a:lnTo>
                  <a:pt x="670559" y="0"/>
                </a:lnTo>
                <a:lnTo>
                  <a:pt x="670559" y="149942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3" name="Shape 223"/>
          <p:cNvSpPr/>
          <p:nvPr/>
        </p:nvSpPr>
        <p:spPr>
          <a:xfrm>
            <a:off x="4343145" y="3208781"/>
            <a:ext cx="64347" cy="64347"/>
          </a:xfrm>
          <a:custGeom>
            <a:avLst/>
            <a:gdLst/>
            <a:ahLst/>
            <a:cxnLst/>
            <a:rect l="0" t="0" r="0" b="0"/>
            <a:pathLst>
              <a:path w="48260" h="48260" extrusionOk="0">
                <a:moveTo>
                  <a:pt x="24003" y="48006"/>
                </a:moveTo>
                <a:lnTo>
                  <a:pt x="0" y="0"/>
                </a:lnTo>
                <a:lnTo>
                  <a:pt x="24003" y="12001"/>
                </a:lnTo>
                <a:lnTo>
                  <a:pt x="42005" y="12001"/>
                </a:lnTo>
                <a:lnTo>
                  <a:pt x="24003" y="48006"/>
                </a:lnTo>
                <a:close/>
              </a:path>
              <a:path w="48260" h="48260" extrusionOk="0">
                <a:moveTo>
                  <a:pt x="42005" y="12001"/>
                </a:moveTo>
                <a:lnTo>
                  <a:pt x="24003" y="12001"/>
                </a:lnTo>
                <a:lnTo>
                  <a:pt x="48006" y="0"/>
                </a:lnTo>
                <a:lnTo>
                  <a:pt x="42005" y="1200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4" name="Shape 224"/>
          <p:cNvSpPr/>
          <p:nvPr/>
        </p:nvSpPr>
        <p:spPr>
          <a:xfrm>
            <a:off x="4343145" y="3208781"/>
            <a:ext cx="64347" cy="64347"/>
          </a:xfrm>
          <a:custGeom>
            <a:avLst/>
            <a:gdLst/>
            <a:ahLst/>
            <a:cxnLst/>
            <a:rect l="0" t="0" r="0" b="0"/>
            <a:pathLst>
              <a:path w="48260" h="48260" extrusionOk="0">
                <a:moveTo>
                  <a:pt x="24002" y="48005"/>
                </a:moveTo>
                <a:lnTo>
                  <a:pt x="0" y="0"/>
                </a:lnTo>
                <a:lnTo>
                  <a:pt x="24002" y="12001"/>
                </a:lnTo>
                <a:lnTo>
                  <a:pt x="48005" y="0"/>
                </a:lnTo>
                <a:lnTo>
                  <a:pt x="24002" y="4800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5" name="Shape 225"/>
          <p:cNvSpPr/>
          <p:nvPr/>
        </p:nvSpPr>
        <p:spPr>
          <a:xfrm>
            <a:off x="1103629" y="372109"/>
            <a:ext cx="2377440" cy="1737360"/>
          </a:xfrm>
          <a:custGeom>
            <a:avLst/>
            <a:gdLst/>
            <a:ahLst/>
            <a:cxnLst/>
            <a:rect l="0" t="0" r="0" b="0"/>
            <a:pathLst>
              <a:path w="1783080" h="1303020" extrusionOk="0">
                <a:moveTo>
                  <a:pt x="195452" y="0"/>
                </a:moveTo>
                <a:lnTo>
                  <a:pt x="1587627" y="0"/>
                </a:lnTo>
                <a:lnTo>
                  <a:pt x="1626622" y="3577"/>
                </a:lnTo>
                <a:lnTo>
                  <a:pt x="1695727" y="32201"/>
                </a:lnTo>
                <a:lnTo>
                  <a:pt x="1725834" y="57247"/>
                </a:lnTo>
                <a:lnTo>
                  <a:pt x="1750880" y="87352"/>
                </a:lnTo>
                <a:lnTo>
                  <a:pt x="1779502" y="156455"/>
                </a:lnTo>
                <a:lnTo>
                  <a:pt x="1783080" y="195452"/>
                </a:lnTo>
                <a:lnTo>
                  <a:pt x="1783080" y="1107566"/>
                </a:lnTo>
                <a:lnTo>
                  <a:pt x="1779502" y="1146562"/>
                </a:lnTo>
                <a:lnTo>
                  <a:pt x="1750880" y="1215667"/>
                </a:lnTo>
                <a:lnTo>
                  <a:pt x="1725834" y="1245774"/>
                </a:lnTo>
                <a:lnTo>
                  <a:pt x="1695727" y="1270820"/>
                </a:lnTo>
                <a:lnTo>
                  <a:pt x="1626622" y="1299442"/>
                </a:lnTo>
                <a:lnTo>
                  <a:pt x="1587627" y="1303019"/>
                </a:lnTo>
                <a:lnTo>
                  <a:pt x="195452" y="1303019"/>
                </a:lnTo>
                <a:lnTo>
                  <a:pt x="156457" y="1299442"/>
                </a:lnTo>
                <a:lnTo>
                  <a:pt x="87352" y="1270820"/>
                </a:lnTo>
                <a:lnTo>
                  <a:pt x="57247" y="1245774"/>
                </a:lnTo>
                <a:lnTo>
                  <a:pt x="32201" y="1215667"/>
                </a:lnTo>
                <a:lnTo>
                  <a:pt x="3577" y="1146562"/>
                </a:lnTo>
                <a:lnTo>
                  <a:pt x="0" y="1107566"/>
                </a:lnTo>
                <a:lnTo>
                  <a:pt x="0" y="195452"/>
                </a:lnTo>
                <a:lnTo>
                  <a:pt x="3577" y="156455"/>
                </a:lnTo>
                <a:lnTo>
                  <a:pt x="32201" y="87352"/>
                </a:lnTo>
                <a:lnTo>
                  <a:pt x="57247" y="57247"/>
                </a:lnTo>
                <a:lnTo>
                  <a:pt x="87352" y="32201"/>
                </a:lnTo>
                <a:lnTo>
                  <a:pt x="156457" y="3577"/>
                </a:lnTo>
                <a:lnTo>
                  <a:pt x="195452"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26" name="Shape 226"/>
          <p:cNvSpPr txBox="1">
            <a:spLocks noGrp="1"/>
          </p:cNvSpPr>
          <p:nvPr>
            <p:ph type="title"/>
          </p:nvPr>
        </p:nvSpPr>
        <p:spPr>
          <a:xfrm>
            <a:off x="1203565" y="650579"/>
            <a:ext cx="9784868" cy="1131147"/>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1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900"/>
              <a:buNone/>
              <a:defRPr sz="2400"/>
            </a:lvl2pPr>
            <a:lvl3pPr lvl="2">
              <a:spcBef>
                <a:spcPts val="0"/>
              </a:spcBef>
              <a:spcAft>
                <a:spcPts val="0"/>
              </a:spcAft>
              <a:buSzPts val="1900"/>
              <a:buNone/>
              <a:defRPr sz="2400"/>
            </a:lvl3pPr>
            <a:lvl4pPr lvl="3">
              <a:spcBef>
                <a:spcPts val="0"/>
              </a:spcBef>
              <a:spcAft>
                <a:spcPts val="0"/>
              </a:spcAft>
              <a:buSzPts val="1900"/>
              <a:buNone/>
              <a:defRPr sz="2400"/>
            </a:lvl4pPr>
            <a:lvl5pPr lvl="4">
              <a:spcBef>
                <a:spcPts val="0"/>
              </a:spcBef>
              <a:spcAft>
                <a:spcPts val="0"/>
              </a:spcAft>
              <a:buSzPts val="1900"/>
              <a:buNone/>
              <a:defRPr sz="2400"/>
            </a:lvl5pPr>
            <a:lvl6pPr lvl="5">
              <a:spcBef>
                <a:spcPts val="0"/>
              </a:spcBef>
              <a:spcAft>
                <a:spcPts val="0"/>
              </a:spcAft>
              <a:buSzPts val="1900"/>
              <a:buNone/>
              <a:defRPr sz="2400"/>
            </a:lvl6pPr>
            <a:lvl7pPr lvl="6">
              <a:spcBef>
                <a:spcPts val="0"/>
              </a:spcBef>
              <a:spcAft>
                <a:spcPts val="0"/>
              </a:spcAft>
              <a:buSzPts val="1900"/>
              <a:buNone/>
              <a:defRPr sz="2400"/>
            </a:lvl7pPr>
            <a:lvl8pPr lvl="7">
              <a:spcBef>
                <a:spcPts val="0"/>
              </a:spcBef>
              <a:spcAft>
                <a:spcPts val="0"/>
              </a:spcAft>
              <a:buSzPts val="1900"/>
              <a:buNone/>
              <a:defRPr sz="2400"/>
            </a:lvl8pPr>
            <a:lvl9pPr lvl="8">
              <a:spcBef>
                <a:spcPts val="0"/>
              </a:spcBef>
              <a:spcAft>
                <a:spcPts val="0"/>
              </a:spcAft>
              <a:buSzPts val="1900"/>
              <a:buNone/>
              <a:defRPr sz="2400"/>
            </a:lvl9pPr>
          </a:lstStyle>
          <a:p>
            <a:endParaRPr/>
          </a:p>
        </p:txBody>
      </p:sp>
      <p:sp>
        <p:nvSpPr>
          <p:cNvPr id="227" name="Shape 227"/>
          <p:cNvSpPr txBox="1">
            <a:spLocks noGrp="1"/>
          </p:cNvSpPr>
          <p:nvPr>
            <p:ph type="body" idx="1"/>
          </p:nvPr>
        </p:nvSpPr>
        <p:spPr>
          <a:xfrm>
            <a:off x="609600" y="1577340"/>
            <a:ext cx="10972800" cy="4526280"/>
          </a:xfrm>
          <a:prstGeom prst="rect">
            <a:avLst/>
          </a:prstGeom>
          <a:noFill/>
          <a:ln>
            <a:noFill/>
          </a:ln>
        </p:spPr>
        <p:txBody>
          <a:bodyPr spcFirstLastPara="1" wrap="square" lIns="121900" tIns="121900" rIns="121900" bIns="121900" anchor="t" anchorCtr="0"/>
          <a:lstStyle>
            <a:lvl1pPr marL="457200" marR="0" lvl="0" indent="-228600" algn="l" rtl="0">
              <a:spcBef>
                <a:spcPts val="0"/>
              </a:spcBef>
              <a:spcAft>
                <a:spcPts val="0"/>
              </a:spcAft>
              <a:buSzPts val="1900"/>
              <a:buNone/>
              <a:defRPr sz="2400" b="0" i="0" u="none" strike="noStrike" cap="none">
                <a:latin typeface="Calibri"/>
                <a:ea typeface="Calibri"/>
                <a:cs typeface="Calibri"/>
                <a:sym typeface="Calibri"/>
              </a:defRPr>
            </a:lvl1pPr>
            <a:lvl2pPr marL="914400" marR="0" lvl="1" indent="-228600" algn="l" rtl="0">
              <a:spcBef>
                <a:spcPts val="0"/>
              </a:spcBef>
              <a:spcAft>
                <a:spcPts val="0"/>
              </a:spcAft>
              <a:buSzPts val="1900"/>
              <a:buNone/>
              <a:defRPr sz="2400" b="0" i="0" u="none" strike="noStrike" cap="none">
                <a:latin typeface="Calibri"/>
                <a:ea typeface="Calibri"/>
                <a:cs typeface="Calibri"/>
                <a:sym typeface="Calibri"/>
              </a:defRPr>
            </a:lvl2pPr>
            <a:lvl3pPr marL="1371600" marR="0" lvl="2" indent="-228600" algn="l" rtl="0">
              <a:spcBef>
                <a:spcPts val="0"/>
              </a:spcBef>
              <a:spcAft>
                <a:spcPts val="0"/>
              </a:spcAft>
              <a:buSzPts val="1900"/>
              <a:buNone/>
              <a:defRPr sz="2400" b="0" i="0" u="none" strike="noStrike" cap="none">
                <a:latin typeface="Calibri"/>
                <a:ea typeface="Calibri"/>
                <a:cs typeface="Calibri"/>
                <a:sym typeface="Calibri"/>
              </a:defRPr>
            </a:lvl3pPr>
            <a:lvl4pPr marL="1828800" marR="0" lvl="3" indent="-228600" algn="l" rtl="0">
              <a:spcBef>
                <a:spcPts val="0"/>
              </a:spcBef>
              <a:spcAft>
                <a:spcPts val="0"/>
              </a:spcAft>
              <a:buSzPts val="1900"/>
              <a:buNone/>
              <a:defRPr sz="2400" b="0" i="0" u="none" strike="noStrike" cap="none">
                <a:latin typeface="Calibri"/>
                <a:ea typeface="Calibri"/>
                <a:cs typeface="Calibri"/>
                <a:sym typeface="Calibri"/>
              </a:defRPr>
            </a:lvl4pPr>
            <a:lvl5pPr marL="2286000" marR="0" lvl="4" indent="-228600" algn="l" rtl="0">
              <a:spcBef>
                <a:spcPts val="0"/>
              </a:spcBef>
              <a:spcAft>
                <a:spcPts val="0"/>
              </a:spcAft>
              <a:buSzPts val="1900"/>
              <a:buNone/>
              <a:defRPr sz="2400" b="0" i="0" u="none" strike="noStrike" cap="none">
                <a:latin typeface="Calibri"/>
                <a:ea typeface="Calibri"/>
                <a:cs typeface="Calibri"/>
                <a:sym typeface="Calibri"/>
              </a:defRPr>
            </a:lvl5pPr>
            <a:lvl6pPr marL="2743200" marR="0" lvl="5" indent="-228600" algn="l" rtl="0">
              <a:spcBef>
                <a:spcPts val="0"/>
              </a:spcBef>
              <a:spcAft>
                <a:spcPts val="0"/>
              </a:spcAft>
              <a:buSzPts val="1900"/>
              <a:buNone/>
              <a:defRPr sz="2400" b="0" i="0" u="none" strike="noStrike" cap="none">
                <a:latin typeface="Calibri"/>
                <a:ea typeface="Calibri"/>
                <a:cs typeface="Calibri"/>
                <a:sym typeface="Calibri"/>
              </a:defRPr>
            </a:lvl6pPr>
            <a:lvl7pPr marL="3200400" marR="0" lvl="6" indent="-228600" algn="l" rtl="0">
              <a:spcBef>
                <a:spcPts val="0"/>
              </a:spcBef>
              <a:spcAft>
                <a:spcPts val="0"/>
              </a:spcAft>
              <a:buSzPts val="1900"/>
              <a:buNone/>
              <a:defRPr sz="2400" b="0" i="0" u="none" strike="noStrike" cap="none">
                <a:latin typeface="Calibri"/>
                <a:ea typeface="Calibri"/>
                <a:cs typeface="Calibri"/>
                <a:sym typeface="Calibri"/>
              </a:defRPr>
            </a:lvl7pPr>
            <a:lvl8pPr marL="3657600" marR="0" lvl="7" indent="-228600" algn="l" rtl="0">
              <a:spcBef>
                <a:spcPts val="0"/>
              </a:spcBef>
              <a:spcAft>
                <a:spcPts val="0"/>
              </a:spcAft>
              <a:buSzPts val="1900"/>
              <a:buNone/>
              <a:defRPr sz="2400" b="0" i="0" u="none" strike="noStrike" cap="none">
                <a:latin typeface="Calibri"/>
                <a:ea typeface="Calibri"/>
                <a:cs typeface="Calibri"/>
                <a:sym typeface="Calibri"/>
              </a:defRPr>
            </a:lvl8pPr>
            <a:lvl9pPr marL="4114800" marR="0" lvl="8" indent="-228600" algn="l" rtl="0">
              <a:spcBef>
                <a:spcPts val="0"/>
              </a:spcBef>
              <a:spcAft>
                <a:spcPts val="0"/>
              </a:spcAft>
              <a:buSzPts val="1900"/>
              <a:buNone/>
              <a:defRPr sz="2400" b="0" i="0" u="none" strike="noStrike" cap="none">
                <a:latin typeface="Calibri"/>
                <a:ea typeface="Calibri"/>
                <a:cs typeface="Calibri"/>
                <a:sym typeface="Calibri"/>
              </a:defRPr>
            </a:lvl9pPr>
          </a:lstStyle>
          <a:p>
            <a:endParaRPr/>
          </a:p>
        </p:txBody>
      </p:sp>
      <p:sp>
        <p:nvSpPr>
          <p:cNvPr id="228" name="Shape 228"/>
          <p:cNvSpPr txBox="1">
            <a:spLocks noGrp="1"/>
          </p:cNvSpPr>
          <p:nvPr>
            <p:ph type="ftr" idx="11"/>
          </p:nvPr>
        </p:nvSpPr>
        <p:spPr>
          <a:xfrm>
            <a:off x="4145280" y="6377940"/>
            <a:ext cx="3901440" cy="342900"/>
          </a:xfrm>
          <a:prstGeom prst="rect">
            <a:avLst/>
          </a:prstGeom>
          <a:noFill/>
          <a:ln>
            <a:noFill/>
          </a:ln>
        </p:spPr>
        <p:txBody>
          <a:bodyPr spcFirstLastPara="1" wrap="square" lIns="121900" tIns="121900" rIns="121900" bIns="121900" anchor="t" anchorCtr="0"/>
          <a:lstStyle>
            <a:lvl1pPr marR="0" lvl="0" algn="ctr"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29" name="Shape 229"/>
          <p:cNvSpPr txBox="1">
            <a:spLocks noGrp="1"/>
          </p:cNvSpPr>
          <p:nvPr>
            <p:ph type="dt" idx="10"/>
          </p:nvPr>
        </p:nvSpPr>
        <p:spPr>
          <a:xfrm>
            <a:off x="609600" y="6377940"/>
            <a:ext cx="2804160" cy="342900"/>
          </a:xfrm>
          <a:prstGeom prst="rect">
            <a:avLst/>
          </a:prstGeom>
          <a:noFill/>
          <a:ln>
            <a:noFill/>
          </a:ln>
        </p:spPr>
        <p:txBody>
          <a:bodyPr spcFirstLastPara="1" wrap="square" lIns="121900" tIns="121900" rIns="121900" bIns="121900" anchor="t" anchorCtr="0"/>
          <a:lstStyle>
            <a:lvl1pPr marR="0" lvl="0" algn="l" rtl="0">
              <a:spcBef>
                <a:spcPts val="0"/>
              </a:spcBef>
              <a:spcAft>
                <a:spcPts val="0"/>
              </a:spcAft>
              <a:buSzPts val="1900"/>
              <a:buNone/>
              <a:defRPr sz="2400">
                <a:solidFill>
                  <a:srgbClr val="888888"/>
                </a:solidFill>
              </a:defRPr>
            </a:lvl1pPr>
            <a:lvl2pPr marR="0" lvl="1" algn="l" rtl="0">
              <a:spcBef>
                <a:spcPts val="0"/>
              </a:spcBef>
              <a:spcAft>
                <a:spcPts val="0"/>
              </a:spcAft>
              <a:buSzPts val="1900"/>
              <a:buNone/>
              <a:defRPr sz="2400" b="0" i="0" u="none" strike="noStrike" cap="none"/>
            </a:lvl2pPr>
            <a:lvl3pPr marR="0" lvl="2" algn="l" rtl="0">
              <a:spcBef>
                <a:spcPts val="0"/>
              </a:spcBef>
              <a:spcAft>
                <a:spcPts val="0"/>
              </a:spcAft>
              <a:buSzPts val="1900"/>
              <a:buNone/>
              <a:defRPr sz="2400" b="0" i="0" u="none" strike="noStrike" cap="none"/>
            </a:lvl3pPr>
            <a:lvl4pPr marR="0" lvl="3" algn="l" rtl="0">
              <a:spcBef>
                <a:spcPts val="0"/>
              </a:spcBef>
              <a:spcAft>
                <a:spcPts val="0"/>
              </a:spcAft>
              <a:buSzPts val="1900"/>
              <a:buNone/>
              <a:defRPr sz="2400" b="0" i="0" u="none" strike="noStrike" cap="none"/>
            </a:lvl4pPr>
            <a:lvl5pPr marR="0" lvl="4" algn="l" rtl="0">
              <a:spcBef>
                <a:spcPts val="0"/>
              </a:spcBef>
              <a:spcAft>
                <a:spcPts val="0"/>
              </a:spcAft>
              <a:buSzPts val="1900"/>
              <a:buNone/>
              <a:defRPr sz="2400" b="0" i="0" u="none" strike="noStrike" cap="none"/>
            </a:lvl5pPr>
            <a:lvl6pPr marR="0" lvl="5" algn="l" rtl="0">
              <a:spcBef>
                <a:spcPts val="0"/>
              </a:spcBef>
              <a:spcAft>
                <a:spcPts val="0"/>
              </a:spcAft>
              <a:buSzPts val="1900"/>
              <a:buNone/>
              <a:defRPr sz="2400" b="0" i="0" u="none" strike="noStrike" cap="none"/>
            </a:lvl6pPr>
            <a:lvl7pPr marR="0" lvl="6" algn="l" rtl="0">
              <a:spcBef>
                <a:spcPts val="0"/>
              </a:spcBef>
              <a:spcAft>
                <a:spcPts val="0"/>
              </a:spcAft>
              <a:buSzPts val="1900"/>
              <a:buNone/>
              <a:defRPr sz="2400" b="0" i="0" u="none" strike="noStrike" cap="none"/>
            </a:lvl7pPr>
            <a:lvl8pPr marR="0" lvl="7" algn="l" rtl="0">
              <a:spcBef>
                <a:spcPts val="0"/>
              </a:spcBef>
              <a:spcAft>
                <a:spcPts val="0"/>
              </a:spcAft>
              <a:buSzPts val="1900"/>
              <a:buNone/>
              <a:defRPr sz="2400" b="0" i="0" u="none" strike="noStrike" cap="none"/>
            </a:lvl8pPr>
            <a:lvl9pPr marR="0" lvl="8" algn="l" rtl="0">
              <a:spcBef>
                <a:spcPts val="0"/>
              </a:spcBef>
              <a:spcAft>
                <a:spcPts val="0"/>
              </a:spcAft>
              <a:buSzPts val="1900"/>
              <a:buNone/>
              <a:defRPr sz="2400" b="0" i="0" u="none" strike="noStrike" cap="none"/>
            </a:lvl9pPr>
          </a:lstStyle>
          <a:p>
            <a:endParaRPr/>
          </a:p>
        </p:txBody>
      </p:sp>
      <p:sp>
        <p:nvSpPr>
          <p:cNvPr id="230" name="Shape 23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2400">
                <a:solidFill>
                  <a:srgbClr val="888888"/>
                </a:solidFill>
              </a:defRPr>
            </a:lvl1pPr>
            <a:lvl2pPr marL="0" marR="0" lvl="1" indent="0" algn="r" rtl="0">
              <a:spcBef>
                <a:spcPts val="0"/>
              </a:spcBef>
              <a:buNone/>
              <a:defRPr sz="2400">
                <a:solidFill>
                  <a:srgbClr val="888888"/>
                </a:solidFill>
              </a:defRPr>
            </a:lvl2pPr>
            <a:lvl3pPr marL="0" marR="0" lvl="2" indent="0" algn="r" rtl="0">
              <a:spcBef>
                <a:spcPts val="0"/>
              </a:spcBef>
              <a:buNone/>
              <a:defRPr sz="2400">
                <a:solidFill>
                  <a:srgbClr val="888888"/>
                </a:solidFill>
              </a:defRPr>
            </a:lvl3pPr>
            <a:lvl4pPr marL="0" marR="0" lvl="3" indent="0" algn="r" rtl="0">
              <a:spcBef>
                <a:spcPts val="0"/>
              </a:spcBef>
              <a:buNone/>
              <a:defRPr sz="2400">
                <a:solidFill>
                  <a:srgbClr val="888888"/>
                </a:solidFill>
              </a:defRPr>
            </a:lvl4pPr>
            <a:lvl5pPr marL="0" marR="0" lvl="4" indent="0" algn="r" rtl="0">
              <a:spcBef>
                <a:spcPts val="0"/>
              </a:spcBef>
              <a:buNone/>
              <a:defRPr sz="2400">
                <a:solidFill>
                  <a:srgbClr val="888888"/>
                </a:solidFill>
              </a:defRPr>
            </a:lvl5pPr>
            <a:lvl6pPr marL="0" marR="0" lvl="5" indent="0" algn="r" rtl="0">
              <a:spcBef>
                <a:spcPts val="0"/>
              </a:spcBef>
              <a:buNone/>
              <a:defRPr sz="2400">
                <a:solidFill>
                  <a:srgbClr val="888888"/>
                </a:solidFill>
              </a:defRPr>
            </a:lvl6pPr>
            <a:lvl7pPr marL="0" marR="0" lvl="6" indent="0" algn="r" rtl="0">
              <a:spcBef>
                <a:spcPts val="0"/>
              </a:spcBef>
              <a:buNone/>
              <a:defRPr sz="2400">
                <a:solidFill>
                  <a:srgbClr val="888888"/>
                </a:solidFill>
              </a:defRPr>
            </a:lvl7pPr>
            <a:lvl8pPr marL="0" marR="0" lvl="7" indent="0" algn="r" rtl="0">
              <a:spcBef>
                <a:spcPts val="0"/>
              </a:spcBef>
              <a:buNone/>
              <a:defRPr sz="2400">
                <a:solidFill>
                  <a:srgbClr val="888888"/>
                </a:solidFill>
              </a:defRPr>
            </a:lvl8pPr>
            <a:lvl9pPr marL="0" marR="0" lvl="8" indent="0" algn="r" rtl="0">
              <a:spcBef>
                <a:spcPts val="0"/>
              </a:spcBef>
              <a:buNone/>
              <a:defRPr sz="2400">
                <a:solidFill>
                  <a:srgbClr val="888888"/>
                </a:solidFill>
              </a:defRPr>
            </a:lvl9pPr>
          </a:lstStyle>
          <a:p>
            <a:pPr marL="0" lvl="0" indent="0">
              <a:spcBef>
                <a:spcPts val="0"/>
              </a:spcBef>
              <a:spcAft>
                <a:spcPts val="0"/>
              </a:spcAft>
              <a:buNone/>
            </a:pPr>
            <a:fld id="{00000000-1234-1234-1234-123412341234}" type="slidenum">
              <a:rPr lang="en-US"/>
              <a:t>‹#›</a:t>
            </a:fld>
            <a:endParaRPr sz="1900">
              <a:solidFill>
                <a:srgbClr val="000000"/>
              </a:solidFill>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slide=last"/><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file:///C:\Users\user\Desktop\project\Algorithm.pdf"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62"/>
        <p:cNvGrpSpPr/>
        <p:nvPr/>
      </p:nvGrpSpPr>
      <p:grpSpPr>
        <a:xfrm>
          <a:off x="0" y="0"/>
          <a:ext cx="0" cy="0"/>
          <a:chOff x="0" y="0"/>
          <a:chExt cx="0" cy="0"/>
        </a:xfrm>
      </p:grpSpPr>
      <p:sp>
        <p:nvSpPr>
          <p:cNvPr id="263" name="Shape 263"/>
          <p:cNvSpPr txBox="1">
            <a:spLocks noGrp="1"/>
          </p:cNvSpPr>
          <p:nvPr>
            <p:ph type="title" idx="4294967295"/>
          </p:nvPr>
        </p:nvSpPr>
        <p:spPr>
          <a:xfrm>
            <a:off x="672275" y="762375"/>
            <a:ext cx="10204200" cy="148500"/>
          </a:xfrm>
          <a:prstGeom prst="rect">
            <a:avLst/>
          </a:prstGeom>
          <a:noFill/>
          <a:ln>
            <a:noFill/>
          </a:ln>
          <a:effectLst>
            <a:outerShdw blurRad="57150" dist="19050" dir="5400000" algn="bl" rotWithShape="0">
              <a:srgbClr val="000000">
                <a:alpha val="20000"/>
              </a:srgbClr>
            </a:outerShdw>
          </a:effectLst>
        </p:spPr>
        <p:txBody>
          <a:bodyPr spcFirstLastPara="1" wrap="square" lIns="91425" tIns="45700" rIns="91425" bIns="45700" anchor="ctr" anchorCtr="0">
            <a:noAutofit/>
          </a:bodyPr>
          <a:lstStyle/>
          <a:p>
            <a:pPr marL="0" marR="0" lvl="0" indent="0" rtl="0">
              <a:lnSpc>
                <a:spcPct val="90000"/>
              </a:lnSpc>
              <a:spcBef>
                <a:spcPts val="0"/>
              </a:spcBef>
              <a:spcAft>
                <a:spcPts val="0"/>
              </a:spcAft>
              <a:buClr>
                <a:srgbClr val="595959"/>
              </a:buClr>
              <a:buSzPts val="4800"/>
              <a:buFont typeface="Arial"/>
              <a:buNone/>
            </a:pPr>
            <a:r>
              <a:rPr lang="en-US" b="0">
                <a:solidFill>
                  <a:srgbClr val="000000"/>
                </a:solidFill>
              </a:rPr>
              <a:t>   </a:t>
            </a:r>
            <a:endParaRPr b="0">
              <a:solidFill>
                <a:srgbClr val="000000"/>
              </a:solidFill>
            </a:endParaRPr>
          </a:p>
          <a:p>
            <a:pPr marL="0" marR="0" lvl="0" indent="0" rtl="0">
              <a:lnSpc>
                <a:spcPct val="90000"/>
              </a:lnSpc>
              <a:spcBef>
                <a:spcPts val="0"/>
              </a:spcBef>
              <a:spcAft>
                <a:spcPts val="0"/>
              </a:spcAft>
              <a:buClr>
                <a:srgbClr val="595959"/>
              </a:buClr>
              <a:buSzPts val="4800"/>
              <a:buFont typeface="Arial"/>
              <a:buNone/>
            </a:pPr>
            <a:r>
              <a:rPr lang="en-US" b="0">
                <a:solidFill>
                  <a:srgbClr val="000000"/>
                </a:solidFill>
              </a:rPr>
              <a:t>Hybrid Cryptography for connected wireless devices   </a:t>
            </a:r>
            <a:endParaRPr b="0">
              <a:solidFill>
                <a:srgbClr val="000000"/>
              </a:solidFill>
            </a:endParaRPr>
          </a:p>
        </p:txBody>
      </p:sp>
      <p:sp>
        <p:nvSpPr>
          <p:cNvPr id="264" name="Shape 264"/>
          <p:cNvSpPr txBox="1"/>
          <p:nvPr/>
        </p:nvSpPr>
        <p:spPr>
          <a:xfrm>
            <a:off x="1562825" y="4504575"/>
            <a:ext cx="9347400" cy="956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solidFill>
                  <a:srgbClr val="666666"/>
                </a:solidFill>
              </a:rPr>
              <a:t>“</a:t>
            </a:r>
            <a:r>
              <a:rPr lang="en-US" sz="2400" i="1">
                <a:solidFill>
                  <a:srgbClr val="666666"/>
                </a:solidFill>
              </a:rPr>
              <a:t>With the growth in IOT,Cloud computing, etc. security is at a risk.</a:t>
            </a:r>
            <a:endParaRPr sz="2400" i="1">
              <a:solidFill>
                <a:srgbClr val="666666"/>
              </a:solidFill>
            </a:endParaRPr>
          </a:p>
          <a:p>
            <a:pPr marL="0" lvl="0" indent="0">
              <a:spcBef>
                <a:spcPts val="0"/>
              </a:spcBef>
              <a:spcAft>
                <a:spcPts val="0"/>
              </a:spcAft>
              <a:buNone/>
            </a:pPr>
            <a:r>
              <a:rPr lang="en-US" sz="2400" i="1">
                <a:solidFill>
                  <a:srgbClr val="666666"/>
                </a:solidFill>
              </a:rPr>
              <a:t>The Greatest security control you can deploy is cryptography.”</a:t>
            </a:r>
            <a:endParaRPr sz="2400" i="1">
              <a:solidFill>
                <a:srgbClr val="666666"/>
              </a:solidFill>
            </a:endParaRPr>
          </a:p>
        </p:txBody>
      </p:sp>
      <p:sp>
        <p:nvSpPr>
          <p:cNvPr id="265" name="Shape 265"/>
          <p:cNvSpPr txBox="1"/>
          <p:nvPr/>
        </p:nvSpPr>
        <p:spPr>
          <a:xfrm>
            <a:off x="6563825" y="5901900"/>
            <a:ext cx="5628000" cy="956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A project by Vaidehi Manoj Ghime.</a:t>
            </a:r>
            <a:endParaRPr sz="1800"/>
          </a:p>
          <a:p>
            <a:pPr marL="0" lvl="0" indent="0">
              <a:spcBef>
                <a:spcPts val="0"/>
              </a:spcBef>
              <a:spcAft>
                <a:spcPts val="0"/>
              </a:spcAft>
              <a:buNone/>
            </a:pPr>
            <a:r>
              <a:rPr lang="en-US" sz="1800"/>
              <a:t>Department Of Computer Science And Engineering,</a:t>
            </a:r>
            <a:endParaRPr sz="1800"/>
          </a:p>
          <a:p>
            <a:pPr marL="0" lvl="0" indent="0">
              <a:spcBef>
                <a:spcPts val="0"/>
              </a:spcBef>
              <a:spcAft>
                <a:spcPts val="0"/>
              </a:spcAft>
              <a:buNone/>
            </a:pPr>
            <a:r>
              <a:rPr lang="en-US" sz="1800"/>
              <a:t>Indian Institute Of Information Technology,Nagpur.</a:t>
            </a:r>
            <a:endParaRPr sz="1800"/>
          </a:p>
        </p:txBody>
      </p:sp>
      <p:grpSp>
        <p:nvGrpSpPr>
          <p:cNvPr id="266" name="Shape 266"/>
          <p:cNvGrpSpPr/>
          <p:nvPr/>
        </p:nvGrpSpPr>
        <p:grpSpPr>
          <a:xfrm>
            <a:off x="672277" y="2282150"/>
            <a:ext cx="10819387" cy="1619881"/>
            <a:chOff x="672277" y="2282150"/>
            <a:chExt cx="10819387" cy="1619881"/>
          </a:xfrm>
        </p:grpSpPr>
        <p:sp>
          <p:nvSpPr>
            <p:cNvPr id="267" name="Shape 267"/>
            <p:cNvSpPr txBox="1"/>
            <p:nvPr/>
          </p:nvSpPr>
          <p:spPr>
            <a:xfrm>
              <a:off x="1319906" y="3353718"/>
              <a:ext cx="2550900" cy="307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r>
                <a:rPr lang="en-US" sz="2400"/>
                <a:t>Results</a:t>
              </a:r>
              <a:endParaRPr sz="2400"/>
            </a:p>
            <a:p>
              <a:pPr marL="0" lvl="0" indent="0" rtl="0">
                <a:spcBef>
                  <a:spcPts val="0"/>
                </a:spcBef>
                <a:spcAft>
                  <a:spcPts val="0"/>
                </a:spcAft>
                <a:buClr>
                  <a:schemeClr val="dk1"/>
                </a:buClr>
                <a:buFont typeface="Arial"/>
                <a:buNone/>
              </a:pPr>
              <a:endParaRPr sz="2400"/>
            </a:p>
          </p:txBody>
        </p:sp>
        <p:sp>
          <p:nvSpPr>
            <p:cNvPr id="268" name="Shape 268"/>
            <p:cNvSpPr/>
            <p:nvPr/>
          </p:nvSpPr>
          <p:spPr>
            <a:xfrm>
              <a:off x="672277" y="3259029"/>
              <a:ext cx="566802" cy="566802"/>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4</a:t>
              </a:r>
              <a:endParaRPr sz="2400"/>
            </a:p>
          </p:txBody>
        </p:sp>
        <p:sp>
          <p:nvSpPr>
            <p:cNvPr id="269" name="Shape 269"/>
            <p:cNvSpPr txBox="1"/>
            <p:nvPr/>
          </p:nvSpPr>
          <p:spPr>
            <a:xfrm>
              <a:off x="4978717" y="3429918"/>
              <a:ext cx="2550900" cy="307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n-US" sz="2400"/>
                <a:t>Conclusion</a:t>
              </a:r>
              <a:endParaRPr sz="2400"/>
            </a:p>
            <a:p>
              <a:pPr marL="0" lvl="0" indent="0" rtl="0">
                <a:spcBef>
                  <a:spcPts val="0"/>
                </a:spcBef>
                <a:spcAft>
                  <a:spcPts val="0"/>
                </a:spcAft>
                <a:buClr>
                  <a:schemeClr val="dk1"/>
                </a:buClr>
                <a:buFont typeface="Arial"/>
                <a:buNone/>
              </a:pPr>
              <a:endParaRPr sz="2400"/>
            </a:p>
            <a:p>
              <a:pPr marL="0" marR="0" lvl="0" indent="0" algn="l" rtl="0">
                <a:spcBef>
                  <a:spcPts val="0"/>
                </a:spcBef>
                <a:spcAft>
                  <a:spcPts val="0"/>
                </a:spcAft>
                <a:buNone/>
              </a:pPr>
              <a:endParaRPr sz="2400"/>
            </a:p>
          </p:txBody>
        </p:sp>
        <p:sp>
          <p:nvSpPr>
            <p:cNvPr id="270" name="Shape 270"/>
            <p:cNvSpPr/>
            <p:nvPr/>
          </p:nvSpPr>
          <p:spPr>
            <a:xfrm>
              <a:off x="4306238" y="3335229"/>
              <a:ext cx="566802" cy="566802"/>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5</a:t>
              </a:r>
              <a:endParaRPr sz="2400"/>
            </a:p>
          </p:txBody>
        </p:sp>
        <p:sp>
          <p:nvSpPr>
            <p:cNvPr id="271" name="Shape 271"/>
            <p:cNvSpPr txBox="1"/>
            <p:nvPr/>
          </p:nvSpPr>
          <p:spPr>
            <a:xfrm>
              <a:off x="8359229" y="3429918"/>
              <a:ext cx="2550900" cy="307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r>
                <a:rPr lang="en-US" sz="2400"/>
                <a:t>References</a:t>
              </a:r>
              <a:endParaRPr sz="2400"/>
            </a:p>
            <a:p>
              <a:pPr marL="0" lvl="0" indent="0" rtl="0">
                <a:spcBef>
                  <a:spcPts val="0"/>
                </a:spcBef>
                <a:spcAft>
                  <a:spcPts val="0"/>
                </a:spcAft>
                <a:buNone/>
              </a:pPr>
              <a:endParaRPr sz="2400"/>
            </a:p>
            <a:p>
              <a:pPr marL="0" marR="0" lvl="0" indent="0" algn="l" rtl="0">
                <a:spcBef>
                  <a:spcPts val="0"/>
                </a:spcBef>
                <a:spcAft>
                  <a:spcPts val="0"/>
                </a:spcAft>
                <a:buNone/>
              </a:pPr>
              <a:endParaRPr sz="2400"/>
            </a:p>
          </p:txBody>
        </p:sp>
        <p:sp>
          <p:nvSpPr>
            <p:cNvPr id="272" name="Shape 272"/>
            <p:cNvSpPr/>
            <p:nvPr/>
          </p:nvSpPr>
          <p:spPr>
            <a:xfrm>
              <a:off x="7711600" y="3335229"/>
              <a:ext cx="566700" cy="5667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6</a:t>
              </a:r>
              <a:endParaRPr sz="2400"/>
            </a:p>
          </p:txBody>
        </p:sp>
        <p:sp>
          <p:nvSpPr>
            <p:cNvPr id="273" name="Shape 273"/>
            <p:cNvSpPr txBox="1"/>
            <p:nvPr/>
          </p:nvSpPr>
          <p:spPr>
            <a:xfrm>
              <a:off x="1347946" y="2282161"/>
              <a:ext cx="25509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t>Introduction</a:t>
              </a:r>
              <a:endParaRPr sz="2400"/>
            </a:p>
          </p:txBody>
        </p:sp>
        <p:sp>
          <p:nvSpPr>
            <p:cNvPr id="274" name="Shape 274"/>
            <p:cNvSpPr txBox="1"/>
            <p:nvPr/>
          </p:nvSpPr>
          <p:spPr>
            <a:xfrm>
              <a:off x="4981908" y="2282161"/>
              <a:ext cx="2550900" cy="307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n-US" sz="2400"/>
                <a:t>Related </a:t>
              </a:r>
              <a:endParaRPr sz="2400"/>
            </a:p>
            <a:p>
              <a:pPr marL="0" lvl="0" indent="0" rtl="0">
                <a:spcBef>
                  <a:spcPts val="0"/>
                </a:spcBef>
                <a:spcAft>
                  <a:spcPts val="0"/>
                </a:spcAft>
                <a:buClr>
                  <a:schemeClr val="dk1"/>
                </a:buClr>
                <a:buFont typeface="Arial"/>
                <a:buNone/>
              </a:pPr>
              <a:r>
                <a:rPr lang="en-US" sz="2400"/>
                <a:t>Works</a:t>
              </a:r>
              <a:endParaRPr sz="2400"/>
            </a:p>
          </p:txBody>
        </p:sp>
        <p:sp>
          <p:nvSpPr>
            <p:cNvPr id="275" name="Shape 275"/>
            <p:cNvSpPr/>
            <p:nvPr/>
          </p:nvSpPr>
          <p:spPr>
            <a:xfrm>
              <a:off x="4334279" y="2339872"/>
              <a:ext cx="566700" cy="5667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2</a:t>
              </a:r>
              <a:endParaRPr sz="2400"/>
            </a:p>
          </p:txBody>
        </p:sp>
        <p:sp>
          <p:nvSpPr>
            <p:cNvPr id="276" name="Shape 276"/>
            <p:cNvSpPr txBox="1"/>
            <p:nvPr/>
          </p:nvSpPr>
          <p:spPr>
            <a:xfrm>
              <a:off x="8438564" y="2282150"/>
              <a:ext cx="3053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t>Research Methodology</a:t>
              </a:r>
              <a:endParaRPr sz="2400"/>
            </a:p>
            <a:p>
              <a:pPr marL="0" marR="0" lvl="0" indent="0" algn="l" rtl="0">
                <a:spcBef>
                  <a:spcPts val="0"/>
                </a:spcBef>
                <a:spcAft>
                  <a:spcPts val="0"/>
                </a:spcAft>
                <a:buNone/>
              </a:pPr>
              <a:endParaRPr sz="2400"/>
            </a:p>
          </p:txBody>
        </p:sp>
        <p:grpSp>
          <p:nvGrpSpPr>
            <p:cNvPr id="277" name="Shape 277"/>
            <p:cNvGrpSpPr/>
            <p:nvPr/>
          </p:nvGrpSpPr>
          <p:grpSpPr>
            <a:xfrm>
              <a:off x="700318" y="2339872"/>
              <a:ext cx="566700" cy="566700"/>
              <a:chOff x="465585" y="4206791"/>
              <a:chExt cx="566700" cy="566700"/>
            </a:xfrm>
          </p:grpSpPr>
          <p:sp>
            <p:nvSpPr>
              <p:cNvPr id="278" name="Shape 278"/>
              <p:cNvSpPr/>
              <p:nvPr/>
            </p:nvSpPr>
            <p:spPr>
              <a:xfrm>
                <a:off x="465585" y="4206791"/>
                <a:ext cx="566700" cy="5667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endParaRPr>
              </a:p>
            </p:txBody>
          </p:sp>
          <p:sp>
            <p:nvSpPr>
              <p:cNvPr id="279" name="Shape 279"/>
              <p:cNvSpPr txBox="1"/>
              <p:nvPr/>
            </p:nvSpPr>
            <p:spPr>
              <a:xfrm>
                <a:off x="465585" y="4340806"/>
                <a:ext cx="566700" cy="3078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t>1</a:t>
                </a:r>
                <a:endParaRPr sz="2400"/>
              </a:p>
            </p:txBody>
          </p:sp>
        </p:grpSp>
        <p:sp>
          <p:nvSpPr>
            <p:cNvPr id="280" name="Shape 280"/>
            <p:cNvSpPr/>
            <p:nvPr/>
          </p:nvSpPr>
          <p:spPr>
            <a:xfrm>
              <a:off x="7710718" y="2416072"/>
              <a:ext cx="566700" cy="5667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3</a:t>
              </a:r>
              <a:endParaRPr sz="2400"/>
            </a:p>
          </p:txBody>
        </p:sp>
      </p:grpSp>
      <p:pic>
        <p:nvPicPr>
          <p:cNvPr id="281" name="Shape 281"/>
          <p:cNvPicPr preferRelativeResize="0"/>
          <p:nvPr/>
        </p:nvPicPr>
        <p:blipFill>
          <a:blip r:embed="rId3">
            <a:alphaModFix/>
          </a:blip>
          <a:stretch>
            <a:fillRect/>
          </a:stretch>
        </p:blipFill>
        <p:spPr>
          <a:xfrm>
            <a:off x="10490200" y="0"/>
            <a:ext cx="1701627" cy="1529376"/>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151526083"/>
              </p:ext>
            </p:extLst>
          </p:nvPr>
        </p:nvGraphicFramePr>
        <p:xfrm>
          <a:off x="566928" y="493777"/>
          <a:ext cx="11137392" cy="58887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2114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42"/>
        <p:cNvGrpSpPr/>
        <p:nvPr/>
      </p:nvGrpSpPr>
      <p:grpSpPr>
        <a:xfrm>
          <a:off x="0" y="0"/>
          <a:ext cx="0" cy="0"/>
          <a:chOff x="0" y="0"/>
          <a:chExt cx="0" cy="0"/>
        </a:xfrm>
      </p:grpSpPr>
      <p:sp>
        <p:nvSpPr>
          <p:cNvPr id="443" name="Shape 443"/>
          <p:cNvSpPr txBox="1">
            <a:spLocks noGrp="1"/>
          </p:cNvSpPr>
          <p:nvPr>
            <p:ph type="title" idx="4294967295"/>
          </p:nvPr>
        </p:nvSpPr>
        <p:spPr>
          <a:xfrm>
            <a:off x="0" y="0"/>
            <a:ext cx="3252000" cy="804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95959"/>
              </a:buClr>
              <a:buSzPts val="4800"/>
              <a:buFont typeface="Arial"/>
              <a:buNone/>
            </a:pPr>
            <a:r>
              <a:rPr lang="en-US">
                <a:solidFill>
                  <a:srgbClr val="000000"/>
                </a:solidFill>
              </a:rPr>
              <a:t>  Conclusion:</a:t>
            </a:r>
            <a:endParaRPr>
              <a:solidFill>
                <a:srgbClr val="000000"/>
              </a:solidFill>
            </a:endParaRPr>
          </a:p>
        </p:txBody>
      </p:sp>
      <p:sp>
        <p:nvSpPr>
          <p:cNvPr id="444" name="Shape 444"/>
          <p:cNvSpPr txBox="1"/>
          <p:nvPr/>
        </p:nvSpPr>
        <p:spPr>
          <a:xfrm>
            <a:off x="772725" y="1062525"/>
            <a:ext cx="10818300" cy="5570100"/>
          </a:xfrm>
          <a:prstGeom prst="rect">
            <a:avLst/>
          </a:prstGeom>
          <a:noFill/>
          <a:ln>
            <a:noFill/>
          </a:ln>
        </p:spPr>
        <p:txBody>
          <a:bodyPr spcFirstLastPara="1" wrap="square" lIns="91425" tIns="91425" rIns="91425" bIns="91425" anchor="t" anchorCtr="0">
            <a:noAutofit/>
          </a:bodyPr>
          <a:lstStyle/>
          <a:p>
            <a:pPr marL="457200" lvl="0" indent="-419100" rtl="0">
              <a:spcBef>
                <a:spcPts val="0"/>
              </a:spcBef>
              <a:spcAft>
                <a:spcPts val="0"/>
              </a:spcAft>
              <a:buSzPts val="3000"/>
              <a:buChar char="➔"/>
            </a:pPr>
            <a:r>
              <a:rPr lang="en-US" sz="3000"/>
              <a:t>scope of wireless devices ,cloud based services is increasing.</a:t>
            </a:r>
            <a:endParaRPr sz="3000"/>
          </a:p>
          <a:p>
            <a:pPr marL="0" lvl="0" indent="0" rtl="0">
              <a:spcBef>
                <a:spcPts val="0"/>
              </a:spcBef>
              <a:spcAft>
                <a:spcPts val="0"/>
              </a:spcAft>
              <a:buNone/>
            </a:pPr>
            <a:endParaRPr sz="3000"/>
          </a:p>
          <a:p>
            <a:pPr marL="457200" lvl="0" indent="-419100" rtl="0">
              <a:spcBef>
                <a:spcPts val="0"/>
              </a:spcBef>
              <a:spcAft>
                <a:spcPts val="0"/>
              </a:spcAft>
              <a:buSzPts val="3000"/>
              <a:buChar char="➔"/>
            </a:pPr>
            <a:r>
              <a:rPr lang="en-US" sz="3000"/>
              <a:t>need to provide secure data communication with the use of limited resources.</a:t>
            </a:r>
            <a:endParaRPr sz="3000"/>
          </a:p>
          <a:p>
            <a:pPr marL="0" lvl="0" indent="0" rtl="0">
              <a:spcBef>
                <a:spcPts val="0"/>
              </a:spcBef>
              <a:spcAft>
                <a:spcPts val="0"/>
              </a:spcAft>
              <a:buNone/>
            </a:pPr>
            <a:endParaRPr sz="3000"/>
          </a:p>
          <a:p>
            <a:pPr marL="457200" lvl="0" indent="-419100" rtl="0">
              <a:spcBef>
                <a:spcPts val="0"/>
              </a:spcBef>
              <a:spcAft>
                <a:spcPts val="0"/>
              </a:spcAft>
              <a:buSzPts val="3000"/>
              <a:buChar char="➔"/>
            </a:pPr>
            <a:r>
              <a:rPr lang="en-US" sz="3000"/>
              <a:t> used the advantages of RSA algorithm for key generation and sharing and AES algorithm for encryption and decryption.</a:t>
            </a:r>
            <a:endParaRPr sz="3000"/>
          </a:p>
          <a:p>
            <a:pPr marL="0" lvl="0" indent="0" rtl="0">
              <a:spcBef>
                <a:spcPts val="0"/>
              </a:spcBef>
              <a:spcAft>
                <a:spcPts val="0"/>
              </a:spcAft>
              <a:buClr>
                <a:srgbClr val="000000"/>
              </a:buClr>
              <a:buSzPts val="1100"/>
              <a:buFont typeface="Arial"/>
              <a:buNone/>
            </a:pPr>
            <a:endParaRPr sz="3000"/>
          </a:p>
          <a:p>
            <a:pPr marL="457200" lvl="0" indent="-419100" rtl="0">
              <a:spcBef>
                <a:spcPts val="0"/>
              </a:spcBef>
              <a:spcAft>
                <a:spcPts val="0"/>
              </a:spcAft>
              <a:buSzPts val="3000"/>
              <a:buChar char="➔"/>
            </a:pPr>
            <a:r>
              <a:rPr lang="en-US" sz="3000"/>
              <a:t>RSA algorithm is modified to the memory efficient version.</a:t>
            </a: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a:spcBef>
                <a:spcPts val="0"/>
              </a:spcBef>
              <a:spcAft>
                <a:spcPts val="0"/>
              </a:spcAft>
              <a:buNone/>
            </a:pPr>
            <a:endParaRPr sz="3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48"/>
        <p:cNvGrpSpPr/>
        <p:nvPr/>
      </p:nvGrpSpPr>
      <p:grpSpPr>
        <a:xfrm>
          <a:off x="0" y="0"/>
          <a:ext cx="0" cy="0"/>
          <a:chOff x="0" y="0"/>
          <a:chExt cx="0" cy="0"/>
        </a:xfrm>
      </p:grpSpPr>
      <p:sp>
        <p:nvSpPr>
          <p:cNvPr id="449" name="Shape 449"/>
          <p:cNvSpPr txBox="1">
            <a:spLocks noGrp="1"/>
          </p:cNvSpPr>
          <p:nvPr>
            <p:ph type="title" idx="4294967295"/>
          </p:nvPr>
        </p:nvSpPr>
        <p:spPr>
          <a:xfrm>
            <a:off x="0" y="0"/>
            <a:ext cx="3435600" cy="571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95959"/>
              </a:buClr>
              <a:buSzPts val="4800"/>
              <a:buFont typeface="Arial"/>
              <a:buNone/>
            </a:pPr>
            <a:r>
              <a:rPr lang="en-US">
                <a:solidFill>
                  <a:srgbClr val="000000"/>
                </a:solidFill>
              </a:rPr>
              <a:t>  References:</a:t>
            </a:r>
            <a:endParaRPr>
              <a:solidFill>
                <a:srgbClr val="000000"/>
              </a:solidFill>
            </a:endParaRPr>
          </a:p>
        </p:txBody>
      </p:sp>
      <p:sp>
        <p:nvSpPr>
          <p:cNvPr id="450" name="Shape 450"/>
          <p:cNvSpPr txBox="1"/>
          <p:nvPr/>
        </p:nvSpPr>
        <p:spPr>
          <a:xfrm>
            <a:off x="-100" y="1097275"/>
            <a:ext cx="12192000" cy="5760600"/>
          </a:xfrm>
          <a:prstGeom prst="rect">
            <a:avLst/>
          </a:prstGeom>
          <a:noFill/>
          <a:ln>
            <a:noFill/>
          </a:ln>
        </p:spPr>
        <p:txBody>
          <a:bodyPr spcFirstLastPara="1" wrap="square" lIns="91425" tIns="91425" rIns="91425" bIns="91425" anchor="t" anchorCtr="0">
            <a:noAutofit/>
          </a:bodyPr>
          <a:lstStyle/>
          <a:p>
            <a:pPr marL="457200" lvl="0" indent="-381000" rtl="0">
              <a:lnSpc>
                <a:spcPct val="10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Prakash, S., &amp; Rajput, A. (2018). Hybrid Cryptography for Secure Data Communication in Wireless Sensor Networks. </a:t>
            </a:r>
            <a:r>
              <a:rPr lang="en-US" sz="2400" i="1" dirty="0">
                <a:latin typeface="Times New Roman"/>
                <a:ea typeface="Times New Roman"/>
                <a:cs typeface="Times New Roman"/>
                <a:sym typeface="Times New Roman"/>
              </a:rPr>
              <a:t>Springer Nature Singapore </a:t>
            </a:r>
            <a:r>
              <a:rPr lang="en-US" sz="2400" i="1" dirty="0" err="1">
                <a:latin typeface="Times New Roman"/>
                <a:ea typeface="Times New Roman"/>
                <a:cs typeface="Times New Roman"/>
                <a:sym typeface="Times New Roman"/>
              </a:rPr>
              <a:t>Pte</a:t>
            </a:r>
            <a:r>
              <a:rPr lang="en-US" sz="2400" i="1" dirty="0">
                <a:latin typeface="Times New Roman"/>
                <a:ea typeface="Times New Roman"/>
                <a:cs typeface="Times New Roman"/>
                <a:sym typeface="Times New Roman"/>
              </a:rPr>
              <a:t> Ltd. 2018,</a:t>
            </a:r>
            <a:r>
              <a:rPr lang="en-US" sz="2400" dirty="0">
                <a:latin typeface="Times New Roman"/>
                <a:ea typeface="Times New Roman"/>
                <a:cs typeface="Times New Roman"/>
                <a:sym typeface="Times New Roman"/>
              </a:rPr>
              <a:t>589-599. Retrieved April 9, 2018.</a:t>
            </a:r>
            <a:endParaRPr sz="2400" dirty="0">
              <a:latin typeface="Times New Roman"/>
              <a:ea typeface="Times New Roman"/>
              <a:cs typeface="Times New Roman"/>
              <a:sym typeface="Times New Roman"/>
            </a:endParaRPr>
          </a:p>
          <a:p>
            <a:pPr marL="457200" lvl="0" indent="-381000" rtl="0">
              <a:lnSpc>
                <a:spcPct val="100000"/>
              </a:lnSpc>
              <a:spcBef>
                <a:spcPts val="0"/>
              </a:spcBef>
              <a:spcAft>
                <a:spcPts val="0"/>
              </a:spcAft>
              <a:buSzPts val="2400"/>
              <a:buFont typeface="Times New Roman"/>
              <a:buAutoNum type="arabicPeriod"/>
            </a:pPr>
            <a:r>
              <a:rPr lang="en-US" sz="2400" dirty="0" err="1">
                <a:highlight>
                  <a:srgbClr val="FFFFFF"/>
                </a:highlight>
                <a:latin typeface="Times New Roman"/>
                <a:ea typeface="Times New Roman"/>
                <a:cs typeface="Times New Roman"/>
                <a:sym typeface="Times New Roman"/>
              </a:rPr>
              <a:t>Verma</a:t>
            </a:r>
            <a:r>
              <a:rPr lang="en-US" sz="2400" dirty="0">
                <a:highlight>
                  <a:srgbClr val="FFFFFF"/>
                </a:highlight>
                <a:latin typeface="Times New Roman"/>
                <a:ea typeface="Times New Roman"/>
                <a:cs typeface="Times New Roman"/>
                <a:sym typeface="Times New Roman"/>
              </a:rPr>
              <a:t>, S., &amp; </a:t>
            </a:r>
            <a:r>
              <a:rPr lang="en-US" sz="2400" dirty="0" err="1">
                <a:highlight>
                  <a:srgbClr val="FFFFFF"/>
                </a:highlight>
                <a:latin typeface="Times New Roman"/>
                <a:ea typeface="Times New Roman"/>
                <a:cs typeface="Times New Roman"/>
                <a:sym typeface="Times New Roman"/>
              </a:rPr>
              <a:t>Garg</a:t>
            </a:r>
            <a:r>
              <a:rPr lang="en-US" sz="2400" dirty="0">
                <a:highlight>
                  <a:srgbClr val="FFFFFF"/>
                </a:highlight>
                <a:latin typeface="Times New Roman"/>
                <a:ea typeface="Times New Roman"/>
                <a:cs typeface="Times New Roman"/>
                <a:sym typeface="Times New Roman"/>
              </a:rPr>
              <a:t>, D. (2014). RSA Variant with Efficient Memory Usage. </a:t>
            </a:r>
            <a:r>
              <a:rPr lang="en-US" sz="2400" i="1" dirty="0">
                <a:latin typeface="Times New Roman"/>
                <a:ea typeface="Times New Roman"/>
                <a:cs typeface="Times New Roman"/>
                <a:sym typeface="Times New Roman"/>
              </a:rPr>
              <a:t>International   Conference on Advances in Engineering and Technology (ICAET2014) March 29-30, 2014 Singapore,</a:t>
            </a:r>
            <a:r>
              <a:rPr lang="en-US" sz="2400" dirty="0">
                <a:highlight>
                  <a:srgbClr val="FFFFFF"/>
                </a:highlight>
                <a:latin typeface="Times New Roman"/>
                <a:ea typeface="Times New Roman"/>
                <a:cs typeface="Times New Roman"/>
                <a:sym typeface="Times New Roman"/>
              </a:rPr>
              <a:t>209-211. doi:10.15242/iie.e0314095.</a:t>
            </a:r>
            <a:endParaRPr sz="2400" dirty="0">
              <a:highlight>
                <a:srgbClr val="FFFFFF"/>
              </a:highlight>
              <a:latin typeface="Times New Roman"/>
              <a:ea typeface="Times New Roman"/>
              <a:cs typeface="Times New Roman"/>
              <a:sym typeface="Times New Roman"/>
            </a:endParaRPr>
          </a:p>
          <a:p>
            <a:pPr marL="457200" lvl="0" indent="-381000" rtl="0">
              <a:lnSpc>
                <a:spcPct val="100000"/>
              </a:lnSpc>
              <a:spcBef>
                <a:spcPts val="0"/>
              </a:spcBef>
              <a:spcAft>
                <a:spcPts val="0"/>
              </a:spcAft>
              <a:buSzPts val="2400"/>
              <a:buFont typeface="Times New Roman"/>
              <a:buAutoNum type="arabicPeriod"/>
            </a:pPr>
            <a:r>
              <a:rPr lang="en-US" sz="2400" dirty="0" err="1">
                <a:solidFill>
                  <a:srgbClr val="333333"/>
                </a:solidFill>
                <a:highlight>
                  <a:srgbClr val="FFFFFF"/>
                </a:highlight>
                <a:latin typeface="Times New Roman"/>
                <a:ea typeface="Times New Roman"/>
                <a:cs typeface="Times New Roman"/>
                <a:sym typeface="Times New Roman"/>
              </a:rPr>
              <a:t>Thirumalai</a:t>
            </a:r>
            <a:r>
              <a:rPr lang="en-US" sz="2400" dirty="0">
                <a:solidFill>
                  <a:srgbClr val="333333"/>
                </a:solidFill>
                <a:highlight>
                  <a:srgbClr val="FFFFFF"/>
                </a:highlight>
                <a:latin typeface="Times New Roman"/>
                <a:ea typeface="Times New Roman"/>
                <a:cs typeface="Times New Roman"/>
                <a:sym typeface="Times New Roman"/>
              </a:rPr>
              <a:t>, C., &amp; </a:t>
            </a:r>
            <a:r>
              <a:rPr lang="en-US" sz="2400" dirty="0" err="1">
                <a:solidFill>
                  <a:srgbClr val="333333"/>
                </a:solidFill>
                <a:highlight>
                  <a:srgbClr val="FFFFFF"/>
                </a:highlight>
                <a:latin typeface="Times New Roman"/>
                <a:ea typeface="Times New Roman"/>
                <a:cs typeface="Times New Roman"/>
                <a:sym typeface="Times New Roman"/>
              </a:rPr>
              <a:t>Kar</a:t>
            </a:r>
            <a:r>
              <a:rPr lang="en-US" sz="2400" dirty="0">
                <a:solidFill>
                  <a:srgbClr val="333333"/>
                </a:solidFill>
                <a:highlight>
                  <a:srgbClr val="FFFFFF"/>
                </a:highlight>
                <a:latin typeface="Times New Roman"/>
                <a:ea typeface="Times New Roman"/>
                <a:cs typeface="Times New Roman"/>
                <a:sym typeface="Times New Roman"/>
              </a:rPr>
              <a:t>, H. (2017). Memory efficient multi key (MEMK) generation scheme for secure transportation of sensitive data over cloud and </a:t>
            </a:r>
            <a:r>
              <a:rPr lang="en-US" sz="2400" dirty="0" err="1">
                <a:solidFill>
                  <a:srgbClr val="333333"/>
                </a:solidFill>
                <a:highlight>
                  <a:srgbClr val="FFFFFF"/>
                </a:highlight>
                <a:latin typeface="Times New Roman"/>
                <a:ea typeface="Times New Roman"/>
                <a:cs typeface="Times New Roman"/>
                <a:sym typeface="Times New Roman"/>
              </a:rPr>
              <a:t>IoT</a:t>
            </a:r>
            <a:r>
              <a:rPr lang="en-US" sz="2400" dirty="0">
                <a:solidFill>
                  <a:srgbClr val="333333"/>
                </a:solidFill>
                <a:highlight>
                  <a:srgbClr val="FFFFFF"/>
                </a:highlight>
                <a:latin typeface="Times New Roman"/>
                <a:ea typeface="Times New Roman"/>
                <a:cs typeface="Times New Roman"/>
                <a:sym typeface="Times New Roman"/>
              </a:rPr>
              <a:t> devices. </a:t>
            </a:r>
            <a:r>
              <a:rPr lang="en-US" sz="2400" i="1" dirty="0">
                <a:solidFill>
                  <a:srgbClr val="333333"/>
                </a:solidFill>
                <a:latin typeface="Times New Roman"/>
                <a:ea typeface="Times New Roman"/>
                <a:cs typeface="Times New Roman"/>
                <a:sym typeface="Times New Roman"/>
              </a:rPr>
              <a:t>2017 Innovations in Power and Advanced Computing Technologies (</a:t>
            </a:r>
            <a:r>
              <a:rPr lang="en-US" sz="2400" i="1" dirty="0" err="1">
                <a:solidFill>
                  <a:srgbClr val="333333"/>
                </a:solidFill>
                <a:latin typeface="Times New Roman"/>
                <a:ea typeface="Times New Roman"/>
                <a:cs typeface="Times New Roman"/>
                <a:sym typeface="Times New Roman"/>
              </a:rPr>
              <a:t>i</a:t>
            </a:r>
            <a:r>
              <a:rPr lang="en-US" sz="2400" i="1" dirty="0">
                <a:solidFill>
                  <a:srgbClr val="333333"/>
                </a:solidFill>
                <a:latin typeface="Times New Roman"/>
                <a:ea typeface="Times New Roman"/>
                <a:cs typeface="Times New Roman"/>
                <a:sym typeface="Times New Roman"/>
              </a:rPr>
              <a:t>-PACT)</a:t>
            </a:r>
            <a:r>
              <a:rPr lang="en-US" sz="2400" dirty="0">
                <a:solidFill>
                  <a:srgbClr val="333333"/>
                </a:solidFill>
                <a:highlight>
                  <a:srgbClr val="FFFFFF"/>
                </a:highlight>
                <a:latin typeface="Times New Roman"/>
                <a:ea typeface="Times New Roman"/>
                <a:cs typeface="Times New Roman"/>
                <a:sym typeface="Times New Roman"/>
              </a:rPr>
              <a:t>. doi:10.1109/ipact.2017.8244948.</a:t>
            </a:r>
            <a:endParaRPr sz="2400" dirty="0">
              <a:solidFill>
                <a:srgbClr val="333333"/>
              </a:solidFill>
              <a:highlight>
                <a:srgbClr val="FFFFFF"/>
              </a:highlight>
              <a:latin typeface="Times New Roman"/>
              <a:ea typeface="Times New Roman"/>
              <a:cs typeface="Times New Roman"/>
              <a:sym typeface="Times New Roman"/>
            </a:endParaRPr>
          </a:p>
          <a:p>
            <a:pPr marL="457200" lvl="0" indent="-381000" rtl="0">
              <a:lnSpc>
                <a:spcPct val="100000"/>
              </a:lnSpc>
              <a:spcBef>
                <a:spcPts val="0"/>
              </a:spcBef>
              <a:spcAft>
                <a:spcPts val="0"/>
              </a:spcAft>
              <a:buClr>
                <a:srgbClr val="333333"/>
              </a:buClr>
              <a:buSzPts val="2400"/>
              <a:buFont typeface="Times New Roman"/>
              <a:buAutoNum type="arabicPeriod"/>
            </a:pPr>
            <a:r>
              <a:rPr lang="en-US" sz="2400" dirty="0" err="1">
                <a:solidFill>
                  <a:srgbClr val="333333"/>
                </a:solidFill>
                <a:highlight>
                  <a:srgbClr val="FFFFFF"/>
                </a:highlight>
                <a:latin typeface="Times New Roman"/>
                <a:ea typeface="Times New Roman"/>
                <a:cs typeface="Times New Roman"/>
                <a:sym typeface="Times New Roman"/>
              </a:rPr>
              <a:t>Najar</a:t>
            </a:r>
            <a:r>
              <a:rPr lang="en-US" sz="2400" dirty="0">
                <a:solidFill>
                  <a:srgbClr val="333333"/>
                </a:solidFill>
                <a:highlight>
                  <a:srgbClr val="FFFFFF"/>
                </a:highlight>
                <a:latin typeface="Times New Roman"/>
                <a:ea typeface="Times New Roman"/>
                <a:cs typeface="Times New Roman"/>
                <a:sym typeface="Times New Roman"/>
              </a:rPr>
              <a:t>, J. M., &amp; Dar, S. B. (2014). A New Design Of A Hybrid Encryption Algorithm. </a:t>
            </a:r>
            <a:r>
              <a:rPr lang="en-US" sz="2400" i="1" dirty="0">
                <a:solidFill>
                  <a:srgbClr val="333333"/>
                </a:solidFill>
                <a:latin typeface="Times New Roman"/>
                <a:ea typeface="Times New Roman"/>
                <a:cs typeface="Times New Roman"/>
                <a:sym typeface="Times New Roman"/>
              </a:rPr>
              <a:t>International Journal Of Engineering And Computer Science,3</a:t>
            </a:r>
            <a:r>
              <a:rPr lang="en-US" sz="2400" dirty="0">
                <a:solidFill>
                  <a:srgbClr val="333333"/>
                </a:solidFill>
                <a:highlight>
                  <a:srgbClr val="FFFFFF"/>
                </a:highlight>
                <a:latin typeface="Times New Roman"/>
                <a:ea typeface="Times New Roman"/>
                <a:cs typeface="Times New Roman"/>
                <a:sym typeface="Times New Roman"/>
              </a:rPr>
              <a:t>, 9169-9171. doi:11 November</a:t>
            </a:r>
            <a:endParaRPr sz="2400" dirty="0">
              <a:solidFill>
                <a:srgbClr val="333333"/>
              </a:solidFill>
              <a:highlight>
                <a:srgbClr val="FFFFFF"/>
              </a:highlight>
              <a:latin typeface="Times New Roman"/>
              <a:ea typeface="Times New Roman"/>
              <a:cs typeface="Times New Roman"/>
              <a:sym typeface="Times New Roman"/>
            </a:endParaRPr>
          </a:p>
          <a:p>
            <a:pPr marL="457200" lvl="0" indent="-381000" rtl="0">
              <a:lnSpc>
                <a:spcPct val="100000"/>
              </a:lnSpc>
              <a:spcBef>
                <a:spcPts val="0"/>
              </a:spcBef>
              <a:spcAft>
                <a:spcPts val="0"/>
              </a:spcAft>
              <a:buClr>
                <a:srgbClr val="333333"/>
              </a:buClr>
              <a:buSzPts val="2400"/>
              <a:buFont typeface="Times New Roman"/>
              <a:buAutoNum type="arabicPeriod"/>
            </a:pPr>
            <a:r>
              <a:rPr lang="en-US" sz="2400" dirty="0" err="1">
                <a:solidFill>
                  <a:srgbClr val="333333"/>
                </a:solidFill>
                <a:highlight>
                  <a:srgbClr val="FFFFFF"/>
                </a:highlight>
                <a:latin typeface="Times New Roman"/>
                <a:ea typeface="Times New Roman"/>
                <a:cs typeface="Times New Roman"/>
                <a:sym typeface="Times New Roman"/>
              </a:rPr>
              <a:t>Mahalle</a:t>
            </a:r>
            <a:r>
              <a:rPr lang="en-US" sz="2400" dirty="0">
                <a:solidFill>
                  <a:srgbClr val="333333"/>
                </a:solidFill>
                <a:highlight>
                  <a:srgbClr val="FFFFFF"/>
                </a:highlight>
                <a:latin typeface="Times New Roman"/>
                <a:ea typeface="Times New Roman"/>
                <a:cs typeface="Times New Roman"/>
                <a:sym typeface="Times New Roman"/>
              </a:rPr>
              <a:t>, V. S., &amp; </a:t>
            </a:r>
            <a:r>
              <a:rPr lang="en-US" sz="2400" dirty="0" err="1">
                <a:solidFill>
                  <a:srgbClr val="333333"/>
                </a:solidFill>
                <a:highlight>
                  <a:srgbClr val="FFFFFF"/>
                </a:highlight>
                <a:latin typeface="Times New Roman"/>
                <a:ea typeface="Times New Roman"/>
                <a:cs typeface="Times New Roman"/>
                <a:sym typeface="Times New Roman"/>
              </a:rPr>
              <a:t>Shahade</a:t>
            </a:r>
            <a:r>
              <a:rPr lang="en-US" sz="2400" dirty="0">
                <a:solidFill>
                  <a:srgbClr val="333333"/>
                </a:solidFill>
                <a:highlight>
                  <a:srgbClr val="FFFFFF"/>
                </a:highlight>
                <a:latin typeface="Times New Roman"/>
                <a:ea typeface="Times New Roman"/>
                <a:cs typeface="Times New Roman"/>
                <a:sym typeface="Times New Roman"/>
              </a:rPr>
              <a:t>, A. K. (2014). Enhancing the data security in Cloud by implementing hybrid (</a:t>
            </a:r>
            <a:r>
              <a:rPr lang="en-US" sz="2400" dirty="0" err="1">
                <a:solidFill>
                  <a:srgbClr val="333333"/>
                </a:solidFill>
                <a:highlight>
                  <a:srgbClr val="FFFFFF"/>
                </a:highlight>
                <a:latin typeface="Times New Roman"/>
                <a:ea typeface="Times New Roman"/>
                <a:cs typeface="Times New Roman"/>
                <a:sym typeface="Times New Roman"/>
              </a:rPr>
              <a:t>Rsa</a:t>
            </a:r>
            <a:r>
              <a:rPr lang="en-US" sz="2400" dirty="0">
                <a:solidFill>
                  <a:srgbClr val="333333"/>
                </a:solidFill>
                <a:highlight>
                  <a:srgbClr val="FFFFFF"/>
                </a:highlight>
                <a:latin typeface="Times New Roman"/>
                <a:ea typeface="Times New Roman"/>
                <a:cs typeface="Times New Roman"/>
                <a:sym typeface="Times New Roman"/>
              </a:rPr>
              <a:t> &amp; </a:t>
            </a:r>
            <a:r>
              <a:rPr lang="en-US" sz="2400" dirty="0" err="1">
                <a:solidFill>
                  <a:srgbClr val="333333"/>
                </a:solidFill>
                <a:highlight>
                  <a:srgbClr val="FFFFFF"/>
                </a:highlight>
                <a:latin typeface="Times New Roman"/>
                <a:ea typeface="Times New Roman"/>
                <a:cs typeface="Times New Roman"/>
                <a:sym typeface="Times New Roman"/>
              </a:rPr>
              <a:t>Aes</a:t>
            </a:r>
            <a:r>
              <a:rPr lang="en-US" sz="2400" dirty="0">
                <a:solidFill>
                  <a:srgbClr val="333333"/>
                </a:solidFill>
                <a:highlight>
                  <a:srgbClr val="FFFFFF"/>
                </a:highlight>
                <a:latin typeface="Times New Roman"/>
                <a:ea typeface="Times New Roman"/>
                <a:cs typeface="Times New Roman"/>
                <a:sym typeface="Times New Roman"/>
              </a:rPr>
              <a:t>) encryption algorithm. </a:t>
            </a:r>
            <a:r>
              <a:rPr lang="en-US" sz="2400" i="1" dirty="0">
                <a:solidFill>
                  <a:srgbClr val="333333"/>
                </a:solidFill>
                <a:latin typeface="Times New Roman"/>
                <a:ea typeface="Times New Roman"/>
                <a:cs typeface="Times New Roman"/>
                <a:sym typeface="Times New Roman"/>
              </a:rPr>
              <a:t>2014 International Conference on Power, Automation and Communication (INPAC)</a:t>
            </a:r>
            <a:r>
              <a:rPr lang="en-US" sz="2400" dirty="0">
                <a:solidFill>
                  <a:srgbClr val="333333"/>
                </a:solidFill>
                <a:highlight>
                  <a:srgbClr val="FFFFFF"/>
                </a:highlight>
                <a:latin typeface="Times New Roman"/>
                <a:ea typeface="Times New Roman"/>
                <a:cs typeface="Times New Roman"/>
                <a:sym typeface="Times New Roman"/>
              </a:rPr>
              <a:t>. doi:10.1109/inpac.2014.6981152</a:t>
            </a:r>
            <a:endParaRPr sz="2400" dirty="0">
              <a:solidFill>
                <a:srgbClr val="333333"/>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800" dirty="0">
              <a:latin typeface="Times New Roman"/>
              <a:ea typeface="Times New Roman"/>
              <a:cs typeface="Times New Roman"/>
              <a:sym typeface="Times New Roman"/>
            </a:endParaRPr>
          </a:p>
          <a:p>
            <a:pPr marL="0" lvl="0" indent="0" rtl="0">
              <a:lnSpc>
                <a:spcPct val="115000"/>
              </a:lnSpc>
              <a:spcBef>
                <a:spcPts val="0"/>
              </a:spcBef>
              <a:spcAft>
                <a:spcPts val="0"/>
              </a:spcAft>
              <a:buNone/>
            </a:pPr>
            <a:endParaRPr sz="2400" dirty="0">
              <a:latin typeface="Times New Roman"/>
              <a:ea typeface="Times New Roman"/>
              <a:cs typeface="Times New Roman"/>
              <a:sym typeface="Times New Roman"/>
            </a:endParaRPr>
          </a:p>
          <a:p>
            <a:pPr marL="0" lvl="0" indent="0" rtl="0">
              <a:lnSpc>
                <a:spcPct val="115000"/>
              </a:lnSpc>
              <a:spcBef>
                <a:spcPts val="0"/>
              </a:spcBef>
              <a:spcAft>
                <a:spcPts val="0"/>
              </a:spcAft>
              <a:buNone/>
            </a:pPr>
            <a:endParaRPr sz="2400" dirty="0">
              <a:latin typeface="Times New Roman"/>
              <a:ea typeface="Times New Roman"/>
              <a:cs typeface="Times New Roman"/>
              <a:sym typeface="Times New Roman"/>
            </a:endParaRPr>
          </a:p>
          <a:p>
            <a:pPr marL="0" lvl="0" indent="0" rtl="0">
              <a:lnSpc>
                <a:spcPct val="115000"/>
              </a:lnSpc>
              <a:spcBef>
                <a:spcPts val="0"/>
              </a:spcBef>
              <a:spcAft>
                <a:spcPts val="0"/>
              </a:spcAft>
              <a:buNone/>
            </a:pPr>
            <a:endParaRPr sz="2400" dirty="0">
              <a:latin typeface="Times New Roman"/>
              <a:ea typeface="Times New Roman"/>
              <a:cs typeface="Times New Roman"/>
              <a:sym typeface="Times New Roman"/>
            </a:endParaRPr>
          </a:p>
          <a:p>
            <a:pPr marL="0" lvl="0" indent="0" rtl="0">
              <a:lnSpc>
                <a:spcPct val="115000"/>
              </a:lnSpc>
              <a:spcBef>
                <a:spcPts val="0"/>
              </a:spcBef>
              <a:spcAft>
                <a:spcPts val="0"/>
              </a:spcAft>
              <a:buNone/>
            </a:pPr>
            <a:endParaRPr sz="2400" dirty="0">
              <a:latin typeface="Times New Roman"/>
              <a:ea typeface="Times New Roman"/>
              <a:cs typeface="Times New Roman"/>
              <a:sym typeface="Times New Roman"/>
            </a:endParaRPr>
          </a:p>
          <a:p>
            <a:pPr marL="0" lvl="0" indent="0" rtl="0">
              <a:lnSpc>
                <a:spcPct val="115000"/>
              </a:lnSpc>
              <a:spcBef>
                <a:spcPts val="0"/>
              </a:spcBef>
              <a:spcAft>
                <a:spcPts val="0"/>
              </a:spcAft>
              <a:buNone/>
            </a:pPr>
            <a:endParaRPr sz="2400" dirty="0">
              <a:latin typeface="Times New Roman"/>
              <a:ea typeface="Times New Roman"/>
              <a:cs typeface="Times New Roman"/>
              <a:sym typeface="Times New Roman"/>
            </a:endParaRPr>
          </a:p>
          <a:p>
            <a:pPr marL="0" lvl="0" indent="0" rtl="0">
              <a:lnSpc>
                <a:spcPct val="115000"/>
              </a:lnSpc>
              <a:spcBef>
                <a:spcPts val="0"/>
              </a:spcBef>
              <a:spcAft>
                <a:spcPts val="0"/>
              </a:spcAft>
              <a:buNone/>
            </a:pPr>
            <a:endParaRPr sz="2400" dirty="0">
              <a:latin typeface="Times New Roman"/>
              <a:ea typeface="Times New Roman"/>
              <a:cs typeface="Times New Roman"/>
              <a:sym typeface="Times New Roman"/>
            </a:endParaRPr>
          </a:p>
          <a:p>
            <a:pPr marL="0" lvl="0" indent="0" rtl="0">
              <a:lnSpc>
                <a:spcPct val="115000"/>
              </a:lnSpc>
              <a:spcBef>
                <a:spcPts val="0"/>
              </a:spcBef>
              <a:spcAft>
                <a:spcPts val="0"/>
              </a:spcAft>
              <a:buNone/>
            </a:pP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5"/>
        <p:cNvGrpSpPr/>
        <p:nvPr/>
      </p:nvGrpSpPr>
      <p:grpSpPr>
        <a:xfrm>
          <a:off x="0" y="0"/>
          <a:ext cx="0" cy="0"/>
          <a:chOff x="0" y="0"/>
          <a:chExt cx="0" cy="0"/>
        </a:xfrm>
      </p:grpSpPr>
      <p:sp>
        <p:nvSpPr>
          <p:cNvPr id="286" name="Shape 286"/>
          <p:cNvSpPr txBox="1">
            <a:spLocks noGrp="1"/>
          </p:cNvSpPr>
          <p:nvPr>
            <p:ph type="title" idx="4294967295"/>
          </p:nvPr>
        </p:nvSpPr>
        <p:spPr>
          <a:xfrm>
            <a:off x="717050" y="827375"/>
            <a:ext cx="10204200" cy="148500"/>
          </a:xfrm>
          <a:prstGeom prst="rect">
            <a:avLst/>
          </a:prstGeom>
          <a:noFill/>
          <a:ln>
            <a:noFill/>
          </a:ln>
        </p:spPr>
        <p:txBody>
          <a:bodyPr spcFirstLastPara="1" wrap="square" lIns="91425" tIns="45700" rIns="91425" bIns="45700" anchor="ctr" anchorCtr="0">
            <a:noAutofit/>
          </a:bodyPr>
          <a:lstStyle/>
          <a:p>
            <a:pPr marL="0" marR="0" lvl="0" indent="0" rtl="0">
              <a:lnSpc>
                <a:spcPct val="90000"/>
              </a:lnSpc>
              <a:spcBef>
                <a:spcPts val="0"/>
              </a:spcBef>
              <a:spcAft>
                <a:spcPts val="0"/>
              </a:spcAft>
              <a:buClr>
                <a:srgbClr val="595959"/>
              </a:buClr>
              <a:buSzPts val="4800"/>
              <a:buFont typeface="Arial"/>
              <a:buNone/>
            </a:pPr>
            <a:r>
              <a:rPr lang="en-US">
                <a:solidFill>
                  <a:srgbClr val="000000"/>
                </a:solidFill>
              </a:rPr>
              <a:t>  </a:t>
            </a:r>
            <a:r>
              <a:rPr lang="en-US" sz="3600">
                <a:solidFill>
                  <a:srgbClr val="000000"/>
                </a:solidFill>
                <a:latin typeface="Arial"/>
                <a:ea typeface="Arial"/>
                <a:cs typeface="Arial"/>
                <a:sym typeface="Arial"/>
              </a:rPr>
              <a:t>Introduction</a:t>
            </a:r>
            <a:r>
              <a:rPr lang="en-US" sz="3600" b="0">
                <a:solidFill>
                  <a:srgbClr val="000000"/>
                </a:solidFill>
                <a:latin typeface="Playfair Display"/>
                <a:ea typeface="Playfair Display"/>
                <a:cs typeface="Playfair Display"/>
                <a:sym typeface="Playfair Display"/>
              </a:rPr>
              <a:t>:</a:t>
            </a:r>
            <a:endParaRPr sz="3600" b="0">
              <a:solidFill>
                <a:srgbClr val="000000"/>
              </a:solidFill>
              <a:latin typeface="Playfair Display"/>
              <a:ea typeface="Playfair Display"/>
              <a:cs typeface="Playfair Display"/>
              <a:sym typeface="Playfair Display"/>
            </a:endParaRPr>
          </a:p>
        </p:txBody>
      </p:sp>
      <p:sp>
        <p:nvSpPr>
          <p:cNvPr id="287" name="Shape 287"/>
          <p:cNvSpPr txBox="1"/>
          <p:nvPr/>
        </p:nvSpPr>
        <p:spPr>
          <a:xfrm>
            <a:off x="514800" y="1397350"/>
            <a:ext cx="11105100" cy="5203500"/>
          </a:xfrm>
          <a:prstGeom prst="rect">
            <a:avLst/>
          </a:prstGeom>
          <a:noFill/>
          <a:ln>
            <a:noFill/>
          </a:ln>
        </p:spPr>
        <p:txBody>
          <a:bodyPr spcFirstLastPara="1" wrap="square" lIns="91425" tIns="91425" rIns="91425" bIns="91425" anchor="t" anchorCtr="0">
            <a:noAutofit/>
          </a:bodyPr>
          <a:lstStyle/>
          <a:p>
            <a:pPr marL="457200" lvl="0" indent="-419100" rtl="0">
              <a:lnSpc>
                <a:spcPct val="200000"/>
              </a:lnSpc>
              <a:spcBef>
                <a:spcPts val="0"/>
              </a:spcBef>
              <a:spcAft>
                <a:spcPts val="0"/>
              </a:spcAft>
              <a:buSzPts val="3000"/>
              <a:buChar char="➔"/>
            </a:pPr>
            <a:r>
              <a:rPr lang="en-US" sz="3000"/>
              <a:t>Limited energy, computational and memory resources.</a:t>
            </a:r>
            <a:endParaRPr sz="3000"/>
          </a:p>
          <a:p>
            <a:pPr marL="457200" lvl="0" indent="-419100" rtl="0">
              <a:lnSpc>
                <a:spcPct val="200000"/>
              </a:lnSpc>
              <a:spcBef>
                <a:spcPts val="0"/>
              </a:spcBef>
              <a:spcAft>
                <a:spcPts val="0"/>
              </a:spcAft>
              <a:buSzPts val="3000"/>
              <a:buChar char="➔"/>
            </a:pPr>
            <a:r>
              <a:rPr lang="en-US" sz="3000"/>
              <a:t>Cryptography Algorithms require high computational power.</a:t>
            </a:r>
            <a:endParaRPr sz="3000"/>
          </a:p>
          <a:p>
            <a:pPr marL="457200" lvl="0" indent="-419100" rtl="0">
              <a:lnSpc>
                <a:spcPct val="100000"/>
              </a:lnSpc>
              <a:spcBef>
                <a:spcPts val="0"/>
              </a:spcBef>
              <a:spcAft>
                <a:spcPts val="0"/>
              </a:spcAft>
              <a:buSzPts val="3000"/>
              <a:buChar char="➔"/>
            </a:pPr>
            <a:r>
              <a:rPr lang="en-US" sz="3000"/>
              <a:t>Hybrid Cryptography combines: </a:t>
            </a:r>
            <a:endParaRPr sz="3000"/>
          </a:p>
          <a:p>
            <a:pPr marL="914400" lvl="1" indent="-419100" rtl="0">
              <a:lnSpc>
                <a:spcPct val="100000"/>
              </a:lnSpc>
              <a:spcBef>
                <a:spcPts val="0"/>
              </a:spcBef>
              <a:spcAft>
                <a:spcPts val="0"/>
              </a:spcAft>
              <a:buSzPts val="3000"/>
              <a:buChar char="◆"/>
            </a:pPr>
            <a:r>
              <a:rPr lang="en-US" sz="3000"/>
              <a:t> convenience of public key cryptosystem.</a:t>
            </a:r>
            <a:endParaRPr sz="3000"/>
          </a:p>
          <a:p>
            <a:pPr marL="914400" lvl="1" indent="-419100" rtl="0">
              <a:lnSpc>
                <a:spcPct val="200000"/>
              </a:lnSpc>
              <a:spcBef>
                <a:spcPts val="0"/>
              </a:spcBef>
              <a:spcAft>
                <a:spcPts val="0"/>
              </a:spcAft>
              <a:buSzPts val="3000"/>
              <a:buChar char="◆"/>
            </a:pPr>
            <a:r>
              <a:rPr lang="en-US" sz="3000"/>
              <a:t>efficiency of the symmetric key cryptosystem.</a:t>
            </a:r>
            <a:endParaRPr sz="3000"/>
          </a:p>
          <a:p>
            <a:pPr marL="457200" lvl="0" indent="-419100" rtl="0">
              <a:lnSpc>
                <a:spcPct val="100000"/>
              </a:lnSpc>
              <a:spcBef>
                <a:spcPts val="0"/>
              </a:spcBef>
              <a:spcAft>
                <a:spcPts val="0"/>
              </a:spcAft>
              <a:buSzPts val="3000"/>
              <a:buChar char="➔"/>
            </a:pPr>
            <a:r>
              <a:rPr lang="en-US" sz="3000"/>
              <a:t>main aim is to provide an efficient algorithm for Secure Data Communication using minimum memory and power.</a:t>
            </a:r>
            <a:endParaRPr sz="3000"/>
          </a:p>
          <a:p>
            <a:pPr marL="0" lvl="0" indent="0" rtl="0">
              <a:lnSpc>
                <a:spcPct val="100000"/>
              </a:lnSpc>
              <a:spcBef>
                <a:spcPts val="0"/>
              </a:spcBef>
              <a:spcAft>
                <a:spcPts val="0"/>
              </a:spcAft>
              <a:buNone/>
            </a:pPr>
            <a:endParaRPr sz="3000"/>
          </a:p>
          <a:p>
            <a:pPr marL="0" lvl="0" indent="0" rtl="0">
              <a:lnSpc>
                <a:spcPct val="150000"/>
              </a:lnSpc>
              <a:spcBef>
                <a:spcPts val="0"/>
              </a:spcBef>
              <a:spcAft>
                <a:spcPts val="0"/>
              </a:spcAft>
              <a:buNone/>
            </a:pPr>
            <a:endParaRPr sz="3000"/>
          </a:p>
          <a:p>
            <a:pPr marL="0" lvl="0" indent="0" rtl="0">
              <a:spcBef>
                <a:spcPts val="0"/>
              </a:spcBef>
              <a:spcAft>
                <a:spcPts val="0"/>
              </a:spcAft>
              <a:buNone/>
            </a:pPr>
            <a:endParaRPr sz="3000"/>
          </a:p>
          <a:p>
            <a:pPr marL="0" lvl="0" indent="0">
              <a:spcBef>
                <a:spcPts val="0"/>
              </a:spcBef>
              <a:spcAft>
                <a:spcPts val="0"/>
              </a:spcAft>
              <a:buNone/>
            </a:pPr>
            <a:endParaRPr sz="3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77925" y="4550725"/>
            <a:ext cx="2423100" cy="685200"/>
          </a:xfrm>
          <a:prstGeom prst="rect">
            <a:avLst/>
          </a:prstGeom>
          <a:noFill/>
          <a:ln>
            <a:noFill/>
          </a:ln>
        </p:spPr>
        <p:txBody>
          <a:bodyPr spcFirstLastPara="1" wrap="square" lIns="0" tIns="29625" rIns="0" bIns="0" anchor="t" anchorCtr="0">
            <a:noAutofit/>
          </a:bodyPr>
          <a:lstStyle/>
          <a:p>
            <a:pPr marL="12700" marR="12700" lvl="0" indent="63500" algn="ctr" rtl="0">
              <a:lnSpc>
                <a:spcPct val="119310"/>
              </a:lnSpc>
              <a:spcBef>
                <a:spcPts val="0"/>
              </a:spcBef>
              <a:spcAft>
                <a:spcPts val="0"/>
              </a:spcAft>
              <a:buNone/>
            </a:pPr>
            <a:r>
              <a:rPr lang="en-US" sz="2400">
                <a:latin typeface="Nunito Sans"/>
                <a:ea typeface="Nunito Sans"/>
                <a:cs typeface="Nunito Sans"/>
                <a:sym typeface="Nunito Sans"/>
              </a:rPr>
              <a:t>Plain Text  (Message)</a:t>
            </a:r>
            <a:endParaRPr sz="2400">
              <a:latin typeface="Nunito Sans"/>
              <a:ea typeface="Nunito Sans"/>
              <a:cs typeface="Nunito Sans"/>
              <a:sym typeface="Nunito Sans"/>
            </a:endParaRPr>
          </a:p>
        </p:txBody>
      </p:sp>
      <p:sp>
        <p:nvSpPr>
          <p:cNvPr id="294" name="Shape 294"/>
          <p:cNvSpPr/>
          <p:nvPr/>
        </p:nvSpPr>
        <p:spPr>
          <a:xfrm>
            <a:off x="3737100" y="83726"/>
            <a:ext cx="2879331" cy="1238555"/>
          </a:xfrm>
          <a:custGeom>
            <a:avLst/>
            <a:gdLst/>
            <a:ahLst/>
            <a:cxnLst/>
            <a:rect l="0" t="0" r="0" b="0"/>
            <a:pathLst>
              <a:path w="1851660" h="822960" extrusionOk="0">
                <a:moveTo>
                  <a:pt x="123444" y="0"/>
                </a:moveTo>
                <a:lnTo>
                  <a:pt x="1728215" y="0"/>
                </a:lnTo>
                <a:lnTo>
                  <a:pt x="1752846" y="2259"/>
                </a:lnTo>
                <a:lnTo>
                  <a:pt x="1796487" y="20337"/>
                </a:lnTo>
                <a:lnTo>
                  <a:pt x="1831323" y="55169"/>
                </a:lnTo>
                <a:lnTo>
                  <a:pt x="1849400" y="98813"/>
                </a:lnTo>
                <a:lnTo>
                  <a:pt x="1851660" y="123444"/>
                </a:lnTo>
                <a:lnTo>
                  <a:pt x="1851660" y="699516"/>
                </a:lnTo>
                <a:lnTo>
                  <a:pt x="1842621" y="746904"/>
                </a:lnTo>
                <a:lnTo>
                  <a:pt x="1815503" y="786804"/>
                </a:lnTo>
                <a:lnTo>
                  <a:pt x="1775602" y="813922"/>
                </a:lnTo>
                <a:lnTo>
                  <a:pt x="1728215" y="822960"/>
                </a:lnTo>
                <a:lnTo>
                  <a:pt x="123444" y="822960"/>
                </a:lnTo>
                <a:lnTo>
                  <a:pt x="76053" y="813922"/>
                </a:lnTo>
                <a:lnTo>
                  <a:pt x="36156" y="786804"/>
                </a:lnTo>
                <a:lnTo>
                  <a:pt x="9038" y="746904"/>
                </a:lnTo>
                <a:lnTo>
                  <a:pt x="0" y="699516"/>
                </a:lnTo>
                <a:lnTo>
                  <a:pt x="0" y="123444"/>
                </a:lnTo>
                <a:lnTo>
                  <a:pt x="9038" y="76055"/>
                </a:lnTo>
                <a:lnTo>
                  <a:pt x="36156" y="36155"/>
                </a:lnTo>
                <a:lnTo>
                  <a:pt x="76053" y="9038"/>
                </a:lnTo>
                <a:lnTo>
                  <a:pt x="123444"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5" name="Shape 295"/>
          <p:cNvSpPr/>
          <p:nvPr/>
        </p:nvSpPr>
        <p:spPr>
          <a:xfrm>
            <a:off x="4942297" y="858520"/>
            <a:ext cx="34712" cy="18627"/>
          </a:xfrm>
          <a:custGeom>
            <a:avLst/>
            <a:gdLst/>
            <a:ahLst/>
            <a:cxnLst/>
            <a:rect l="0" t="0" r="0" b="0"/>
            <a:pathLst>
              <a:path w="26035" h="13970" extrusionOk="0">
                <a:moveTo>
                  <a:pt x="25989" y="13716"/>
                </a:moveTo>
                <a:lnTo>
                  <a:pt x="0" y="13716"/>
                </a:lnTo>
                <a:lnTo>
                  <a:pt x="0" y="0"/>
                </a:lnTo>
                <a:lnTo>
                  <a:pt x="25989" y="0"/>
                </a:lnTo>
                <a:lnTo>
                  <a:pt x="25989" y="13716"/>
                </a:lnTo>
                <a:close/>
              </a:path>
            </a:pathLst>
          </a:custGeom>
          <a:solidFill>
            <a:srgbClr val="0000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6" name="Shape 296"/>
          <p:cNvSpPr txBox="1">
            <a:spLocks noGrp="1"/>
          </p:cNvSpPr>
          <p:nvPr>
            <p:ph type="title"/>
          </p:nvPr>
        </p:nvSpPr>
        <p:spPr>
          <a:xfrm>
            <a:off x="3743150" y="189125"/>
            <a:ext cx="2879400" cy="987900"/>
          </a:xfrm>
          <a:prstGeom prst="rect">
            <a:avLst/>
          </a:prstGeom>
          <a:noFill/>
          <a:ln>
            <a:noFill/>
          </a:ln>
        </p:spPr>
        <p:txBody>
          <a:bodyPr spcFirstLastPara="1" wrap="square" lIns="0" tIns="16925" rIns="0" bIns="0" anchor="t" anchorCtr="0">
            <a:noAutofit/>
          </a:bodyPr>
          <a:lstStyle/>
          <a:p>
            <a:pPr marL="12700" marR="12700" lvl="0" indent="0" algn="ctr" rtl="0">
              <a:lnSpc>
                <a:spcPct val="100000"/>
              </a:lnSpc>
              <a:spcBef>
                <a:spcPts val="0"/>
              </a:spcBef>
              <a:spcAft>
                <a:spcPts val="0"/>
              </a:spcAft>
              <a:buNone/>
            </a:pPr>
            <a:r>
              <a:rPr lang="en-US" sz="2400">
                <a:latin typeface="Nunito Sans"/>
                <a:ea typeface="Nunito Sans"/>
                <a:cs typeface="Nunito Sans"/>
                <a:sym typeface="Nunito Sans"/>
              </a:rPr>
              <a:t>Session</a:t>
            </a:r>
            <a:r>
              <a:rPr lang="en-US" sz="2400" i="0" u="none" strike="noStrike" cap="none">
                <a:solidFill>
                  <a:schemeClr val="dk1"/>
                </a:solidFill>
                <a:latin typeface="Nunito Sans"/>
                <a:ea typeface="Nunito Sans"/>
                <a:cs typeface="Nunito Sans"/>
                <a:sym typeface="Nunito Sans"/>
              </a:rPr>
              <a:t> key   generated  by one party.</a:t>
            </a:r>
            <a:endParaRPr sz="2400">
              <a:latin typeface="Nunito Sans"/>
              <a:ea typeface="Nunito Sans"/>
              <a:cs typeface="Nunito Sans"/>
              <a:sym typeface="Nunito Sans"/>
            </a:endParaRPr>
          </a:p>
        </p:txBody>
      </p:sp>
      <p:sp>
        <p:nvSpPr>
          <p:cNvPr id="297" name="Shape 297"/>
          <p:cNvSpPr/>
          <p:nvPr/>
        </p:nvSpPr>
        <p:spPr>
          <a:xfrm>
            <a:off x="1008125" y="143509"/>
            <a:ext cx="384146" cy="411221"/>
          </a:xfrm>
          <a:custGeom>
            <a:avLst/>
            <a:gdLst/>
            <a:ahLst/>
            <a:cxnLst/>
            <a:rect l="0" t="0" r="0" b="0"/>
            <a:pathLst>
              <a:path w="288290" h="308609" extrusionOk="0">
                <a:moveTo>
                  <a:pt x="288036" y="154304"/>
                </a:moveTo>
                <a:lnTo>
                  <a:pt x="277490" y="213540"/>
                </a:lnTo>
                <a:lnTo>
                  <a:pt x="245853" y="263414"/>
                </a:lnTo>
                <a:lnTo>
                  <a:pt x="199304" y="297311"/>
                </a:lnTo>
                <a:lnTo>
                  <a:pt x="144018" y="308609"/>
                </a:lnTo>
                <a:lnTo>
                  <a:pt x="115282" y="305785"/>
                </a:lnTo>
                <a:lnTo>
                  <a:pt x="64364" y="283187"/>
                </a:lnTo>
                <a:lnTo>
                  <a:pt x="23727" y="239647"/>
                </a:lnTo>
                <a:lnTo>
                  <a:pt x="2636" y="185092"/>
                </a:lnTo>
                <a:lnTo>
                  <a:pt x="0" y="154304"/>
                </a:lnTo>
                <a:lnTo>
                  <a:pt x="2636" y="123517"/>
                </a:lnTo>
                <a:lnTo>
                  <a:pt x="23727" y="68962"/>
                </a:lnTo>
                <a:lnTo>
                  <a:pt x="64364" y="25422"/>
                </a:lnTo>
                <a:lnTo>
                  <a:pt x="115282" y="2824"/>
                </a:lnTo>
                <a:lnTo>
                  <a:pt x="144018" y="0"/>
                </a:lnTo>
                <a:lnTo>
                  <a:pt x="172753" y="2824"/>
                </a:lnTo>
                <a:lnTo>
                  <a:pt x="223670" y="25422"/>
                </a:lnTo>
                <a:lnTo>
                  <a:pt x="264308" y="68962"/>
                </a:lnTo>
                <a:lnTo>
                  <a:pt x="285399" y="123517"/>
                </a:lnTo>
                <a:lnTo>
                  <a:pt x="288036" y="154304"/>
                </a:lnTo>
                <a:close/>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8" name="Shape 298"/>
          <p:cNvSpPr/>
          <p:nvPr/>
        </p:nvSpPr>
        <p:spPr>
          <a:xfrm>
            <a:off x="1201165" y="554989"/>
            <a:ext cx="0" cy="685371"/>
          </a:xfrm>
          <a:custGeom>
            <a:avLst/>
            <a:gdLst/>
            <a:ahLst/>
            <a:cxnLst/>
            <a:rect l="0" t="0" r="0" b="0"/>
            <a:pathLst>
              <a:path w="120000" h="514350" extrusionOk="0">
                <a:moveTo>
                  <a:pt x="0" y="0"/>
                </a:moveTo>
                <a:lnTo>
                  <a:pt x="0" y="51435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299" name="Shape 299"/>
          <p:cNvSpPr/>
          <p:nvPr/>
        </p:nvSpPr>
        <p:spPr>
          <a:xfrm>
            <a:off x="817117" y="692149"/>
            <a:ext cx="384146" cy="0"/>
          </a:xfrm>
          <a:custGeom>
            <a:avLst/>
            <a:gdLst/>
            <a:ahLst/>
            <a:cxnLst/>
            <a:rect l="0" t="0" r="0" b="0"/>
            <a:pathLst>
              <a:path w="288290" h="120000" extrusionOk="0">
                <a:moveTo>
                  <a:pt x="28803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0" name="Shape 300"/>
          <p:cNvSpPr/>
          <p:nvPr/>
        </p:nvSpPr>
        <p:spPr>
          <a:xfrm>
            <a:off x="1201165" y="692149"/>
            <a:ext cx="384146" cy="0"/>
          </a:xfrm>
          <a:custGeom>
            <a:avLst/>
            <a:gdLst/>
            <a:ahLst/>
            <a:cxnLst/>
            <a:rect l="0" t="0" r="0" b="0"/>
            <a:pathLst>
              <a:path w="288290" h="120000" extrusionOk="0">
                <a:moveTo>
                  <a:pt x="0" y="0"/>
                </a:moveTo>
                <a:lnTo>
                  <a:pt x="2880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1" name="Shape 301"/>
          <p:cNvSpPr/>
          <p:nvPr/>
        </p:nvSpPr>
        <p:spPr>
          <a:xfrm>
            <a:off x="817117" y="1240789"/>
            <a:ext cx="384146" cy="548297"/>
          </a:xfrm>
          <a:custGeom>
            <a:avLst/>
            <a:gdLst/>
            <a:ahLst/>
            <a:cxnLst/>
            <a:rect l="0" t="0" r="0" b="0"/>
            <a:pathLst>
              <a:path w="288290" h="411480" extrusionOk="0">
                <a:moveTo>
                  <a:pt x="288036" y="0"/>
                </a:moveTo>
                <a:lnTo>
                  <a:pt x="0" y="41148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2" name="Shape 302"/>
          <p:cNvSpPr/>
          <p:nvPr/>
        </p:nvSpPr>
        <p:spPr>
          <a:xfrm>
            <a:off x="1201165" y="1240789"/>
            <a:ext cx="384146" cy="548297"/>
          </a:xfrm>
          <a:custGeom>
            <a:avLst/>
            <a:gdLst/>
            <a:ahLst/>
            <a:cxnLst/>
            <a:rect l="0" t="0" r="0" b="0"/>
            <a:pathLst>
              <a:path w="288290" h="411480" extrusionOk="0">
                <a:moveTo>
                  <a:pt x="0" y="0"/>
                </a:moveTo>
                <a:lnTo>
                  <a:pt x="288035" y="41148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3" name="Shape 303"/>
          <p:cNvSpPr/>
          <p:nvPr/>
        </p:nvSpPr>
        <p:spPr>
          <a:xfrm>
            <a:off x="1112773" y="3078733"/>
            <a:ext cx="11007" cy="1238673"/>
          </a:xfrm>
          <a:custGeom>
            <a:avLst/>
            <a:gdLst/>
            <a:ahLst/>
            <a:cxnLst/>
            <a:rect l="0" t="0" r="0" b="0"/>
            <a:pathLst>
              <a:path w="8255" h="929005" extrusionOk="0">
                <a:moveTo>
                  <a:pt x="0" y="0"/>
                </a:moveTo>
                <a:lnTo>
                  <a:pt x="8000" y="92868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4" name="Shape 304"/>
          <p:cNvSpPr/>
          <p:nvPr/>
        </p:nvSpPr>
        <p:spPr>
          <a:xfrm>
            <a:off x="1091311" y="4300600"/>
            <a:ext cx="64347" cy="65193"/>
          </a:xfrm>
          <a:custGeom>
            <a:avLst/>
            <a:gdLst/>
            <a:ahLst/>
            <a:cxnLst/>
            <a:rect l="0" t="0" r="0" b="0"/>
            <a:pathLst>
              <a:path w="48259" h="48895" extrusionOk="0">
                <a:moveTo>
                  <a:pt x="41995" y="12287"/>
                </a:moveTo>
                <a:lnTo>
                  <a:pt x="24098" y="12287"/>
                </a:lnTo>
                <a:lnTo>
                  <a:pt x="48006" y="0"/>
                </a:lnTo>
                <a:lnTo>
                  <a:pt x="41995" y="12287"/>
                </a:lnTo>
                <a:close/>
              </a:path>
              <a:path w="48259" h="48895" extrusionOk="0">
                <a:moveTo>
                  <a:pt x="24384" y="48291"/>
                </a:moveTo>
                <a:lnTo>
                  <a:pt x="0" y="476"/>
                </a:lnTo>
                <a:lnTo>
                  <a:pt x="24098" y="12287"/>
                </a:lnTo>
                <a:lnTo>
                  <a:pt x="41995" y="12287"/>
                </a:lnTo>
                <a:lnTo>
                  <a:pt x="24384" y="4829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5" name="Shape 305"/>
          <p:cNvSpPr/>
          <p:nvPr/>
        </p:nvSpPr>
        <p:spPr>
          <a:xfrm>
            <a:off x="1091311" y="4300600"/>
            <a:ext cx="64347" cy="65193"/>
          </a:xfrm>
          <a:custGeom>
            <a:avLst/>
            <a:gdLst/>
            <a:ahLst/>
            <a:cxnLst/>
            <a:rect l="0" t="0" r="0" b="0"/>
            <a:pathLst>
              <a:path w="48259" h="48895" extrusionOk="0">
                <a:moveTo>
                  <a:pt x="24383" y="48291"/>
                </a:moveTo>
                <a:lnTo>
                  <a:pt x="0" y="476"/>
                </a:lnTo>
                <a:lnTo>
                  <a:pt x="24098" y="12287"/>
                </a:lnTo>
                <a:lnTo>
                  <a:pt x="48005" y="0"/>
                </a:lnTo>
                <a:lnTo>
                  <a:pt x="24383" y="4829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6" name="Shape 306"/>
          <p:cNvSpPr txBox="1"/>
          <p:nvPr/>
        </p:nvSpPr>
        <p:spPr>
          <a:xfrm>
            <a:off x="695125" y="1830075"/>
            <a:ext cx="1360500" cy="330300"/>
          </a:xfrm>
          <a:prstGeom prst="rect">
            <a:avLst/>
          </a:prstGeom>
          <a:noFill/>
          <a:ln>
            <a:noFill/>
          </a:ln>
        </p:spPr>
        <p:txBody>
          <a:bodyPr spcFirstLastPara="1" wrap="square" lIns="0" tIns="17775" rIns="0" bIns="0" anchor="t" anchorCtr="0">
            <a:noAutofit/>
          </a:bodyPr>
          <a:lstStyle/>
          <a:p>
            <a:pPr marL="12700" marR="0" lvl="0" indent="0" algn="l" rtl="0">
              <a:lnSpc>
                <a:spcPct val="100000"/>
              </a:lnSpc>
              <a:spcBef>
                <a:spcPts val="0"/>
              </a:spcBef>
              <a:spcAft>
                <a:spcPts val="0"/>
              </a:spcAft>
              <a:buNone/>
            </a:pPr>
            <a:r>
              <a:rPr lang="en-US" sz="2400">
                <a:latin typeface="Nunito Sans"/>
                <a:ea typeface="Nunito Sans"/>
                <a:cs typeface="Nunito Sans"/>
                <a:sym typeface="Nunito Sans"/>
              </a:rPr>
              <a:t>Sender</a:t>
            </a:r>
            <a:endParaRPr sz="2400">
              <a:latin typeface="Nunito Sans"/>
              <a:ea typeface="Nunito Sans"/>
              <a:cs typeface="Nunito Sans"/>
              <a:sym typeface="Nunito Sans"/>
            </a:endParaRPr>
          </a:p>
        </p:txBody>
      </p:sp>
      <p:sp>
        <p:nvSpPr>
          <p:cNvPr id="307" name="Shape 307"/>
          <p:cNvSpPr/>
          <p:nvPr/>
        </p:nvSpPr>
        <p:spPr>
          <a:xfrm>
            <a:off x="5127116" y="4755896"/>
            <a:ext cx="274320" cy="518160"/>
          </a:xfrm>
          <a:custGeom>
            <a:avLst/>
            <a:gdLst/>
            <a:ahLst/>
            <a:cxnLst/>
            <a:rect l="0" t="0" r="0" b="0"/>
            <a:pathLst>
              <a:path w="205739" h="388620" extrusionOk="0">
                <a:moveTo>
                  <a:pt x="106108" y="388048"/>
                </a:moveTo>
                <a:lnTo>
                  <a:pt x="66103" y="348234"/>
                </a:lnTo>
                <a:lnTo>
                  <a:pt x="66103" y="183070"/>
                </a:lnTo>
                <a:lnTo>
                  <a:pt x="44443" y="172588"/>
                </a:lnTo>
                <a:lnTo>
                  <a:pt x="23193" y="154364"/>
                </a:lnTo>
                <a:lnTo>
                  <a:pt x="6872" y="128728"/>
                </a:lnTo>
                <a:lnTo>
                  <a:pt x="0" y="96012"/>
                </a:lnTo>
                <a:lnTo>
                  <a:pt x="8045" y="58467"/>
                </a:lnTo>
                <a:lnTo>
                  <a:pt x="30003" y="27967"/>
                </a:lnTo>
                <a:lnTo>
                  <a:pt x="62606" y="7487"/>
                </a:lnTo>
                <a:lnTo>
                  <a:pt x="102584" y="0"/>
                </a:lnTo>
                <a:lnTo>
                  <a:pt x="143159" y="7649"/>
                </a:lnTo>
                <a:lnTo>
                  <a:pt x="175867" y="28265"/>
                </a:lnTo>
                <a:lnTo>
                  <a:pt x="184179" y="39719"/>
                </a:lnTo>
                <a:lnTo>
                  <a:pt x="102774" y="39719"/>
                </a:lnTo>
                <a:lnTo>
                  <a:pt x="91701" y="41793"/>
                </a:lnTo>
                <a:lnTo>
                  <a:pt x="83129" y="47315"/>
                </a:lnTo>
                <a:lnTo>
                  <a:pt x="77593" y="55230"/>
                </a:lnTo>
                <a:lnTo>
                  <a:pt x="75628" y="64484"/>
                </a:lnTo>
                <a:lnTo>
                  <a:pt x="77860" y="74707"/>
                </a:lnTo>
                <a:lnTo>
                  <a:pt x="83843" y="82617"/>
                </a:lnTo>
                <a:lnTo>
                  <a:pt x="92505" y="87723"/>
                </a:lnTo>
                <a:lnTo>
                  <a:pt x="102774" y="89535"/>
                </a:lnTo>
                <a:lnTo>
                  <a:pt x="204573" y="89535"/>
                </a:lnTo>
                <a:lnTo>
                  <a:pt x="205644" y="94392"/>
                </a:lnTo>
                <a:lnTo>
                  <a:pt x="200959" y="122912"/>
                </a:lnTo>
                <a:lnTo>
                  <a:pt x="187737" y="147673"/>
                </a:lnTo>
                <a:lnTo>
                  <a:pt x="167229" y="167701"/>
                </a:lnTo>
                <a:lnTo>
                  <a:pt x="140684" y="182022"/>
                </a:lnTo>
                <a:lnTo>
                  <a:pt x="140684" y="219646"/>
                </a:lnTo>
                <a:lnTo>
                  <a:pt x="114776" y="248697"/>
                </a:lnTo>
                <a:lnTo>
                  <a:pt x="151542" y="282702"/>
                </a:lnTo>
                <a:lnTo>
                  <a:pt x="151542" y="284511"/>
                </a:lnTo>
                <a:lnTo>
                  <a:pt x="118967" y="316515"/>
                </a:lnTo>
                <a:lnTo>
                  <a:pt x="150399" y="346424"/>
                </a:lnTo>
                <a:lnTo>
                  <a:pt x="106108" y="388048"/>
                </a:lnTo>
                <a:close/>
              </a:path>
              <a:path w="205739" h="388620" extrusionOk="0">
                <a:moveTo>
                  <a:pt x="204573" y="89535"/>
                </a:moveTo>
                <a:lnTo>
                  <a:pt x="102774" y="89535"/>
                </a:lnTo>
                <a:lnTo>
                  <a:pt x="114329" y="87308"/>
                </a:lnTo>
                <a:lnTo>
                  <a:pt x="122848" y="81581"/>
                </a:lnTo>
                <a:lnTo>
                  <a:pt x="128117" y="73783"/>
                </a:lnTo>
                <a:lnTo>
                  <a:pt x="129921" y="65341"/>
                </a:lnTo>
                <a:lnTo>
                  <a:pt x="127568" y="54225"/>
                </a:lnTo>
                <a:lnTo>
                  <a:pt x="121384" y="46208"/>
                </a:lnTo>
                <a:lnTo>
                  <a:pt x="112682" y="41351"/>
                </a:lnTo>
                <a:lnTo>
                  <a:pt x="102774" y="39719"/>
                </a:lnTo>
                <a:lnTo>
                  <a:pt x="184179" y="39719"/>
                </a:lnTo>
                <a:lnTo>
                  <a:pt x="197698" y="58346"/>
                </a:lnTo>
                <a:lnTo>
                  <a:pt x="204573" y="89535"/>
                </a:lnTo>
                <a:close/>
              </a:path>
            </a:pathLst>
          </a:custGeom>
          <a:solidFill>
            <a:srgbClr val="1F71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8" name="Shape 308"/>
          <p:cNvSpPr/>
          <p:nvPr/>
        </p:nvSpPr>
        <p:spPr>
          <a:xfrm>
            <a:off x="4505197" y="4249165"/>
            <a:ext cx="736600" cy="928793"/>
          </a:xfrm>
          <a:custGeom>
            <a:avLst/>
            <a:gdLst/>
            <a:ahLst/>
            <a:cxnLst/>
            <a:rect l="0" t="0" r="0" b="0"/>
            <a:pathLst>
              <a:path w="552450" h="696595" extrusionOk="0">
                <a:moveTo>
                  <a:pt x="119062" y="310515"/>
                </a:moveTo>
                <a:lnTo>
                  <a:pt x="54102" y="310515"/>
                </a:lnTo>
                <a:lnTo>
                  <a:pt x="54125" y="199263"/>
                </a:lnTo>
                <a:lnTo>
                  <a:pt x="59221" y="158743"/>
                </a:lnTo>
                <a:lnTo>
                  <a:pt x="74247" y="118715"/>
                </a:lnTo>
                <a:lnTo>
                  <a:pt x="98684" y="81402"/>
                </a:lnTo>
                <a:lnTo>
                  <a:pt x="132034" y="48840"/>
                </a:lnTo>
                <a:lnTo>
                  <a:pt x="173803" y="23063"/>
                </a:lnTo>
                <a:lnTo>
                  <a:pt x="223492" y="6104"/>
                </a:lnTo>
                <a:lnTo>
                  <a:pt x="280606" y="0"/>
                </a:lnTo>
                <a:lnTo>
                  <a:pt x="329585" y="5589"/>
                </a:lnTo>
                <a:lnTo>
                  <a:pt x="374978" y="21342"/>
                </a:lnTo>
                <a:lnTo>
                  <a:pt x="415347" y="45736"/>
                </a:lnTo>
                <a:lnTo>
                  <a:pt x="430188" y="59531"/>
                </a:lnTo>
                <a:lnTo>
                  <a:pt x="277653" y="59531"/>
                </a:lnTo>
                <a:lnTo>
                  <a:pt x="225132" y="67424"/>
                </a:lnTo>
                <a:lnTo>
                  <a:pt x="181298" y="88840"/>
                </a:lnTo>
                <a:lnTo>
                  <a:pt x="147866" y="120389"/>
                </a:lnTo>
                <a:lnTo>
                  <a:pt x="126549" y="158676"/>
                </a:lnTo>
                <a:lnTo>
                  <a:pt x="119062" y="200310"/>
                </a:lnTo>
                <a:lnTo>
                  <a:pt x="119062" y="310515"/>
                </a:lnTo>
                <a:close/>
              </a:path>
              <a:path w="552450" h="696595" extrusionOk="0">
                <a:moveTo>
                  <a:pt x="497776" y="310515"/>
                </a:moveTo>
                <a:lnTo>
                  <a:pt x="432816" y="310515"/>
                </a:lnTo>
                <a:lnTo>
                  <a:pt x="432782" y="200310"/>
                </a:lnTo>
                <a:lnTo>
                  <a:pt x="425978" y="161480"/>
                </a:lnTo>
                <a:lnTo>
                  <a:pt x="406097" y="123475"/>
                </a:lnTo>
                <a:lnTo>
                  <a:pt x="374118" y="90882"/>
                </a:lnTo>
                <a:lnTo>
                  <a:pt x="330988" y="68102"/>
                </a:lnTo>
                <a:lnTo>
                  <a:pt x="277653" y="59531"/>
                </a:lnTo>
                <a:lnTo>
                  <a:pt x="430188" y="59531"/>
                </a:lnTo>
                <a:lnTo>
                  <a:pt x="449250" y="77248"/>
                </a:lnTo>
                <a:lnTo>
                  <a:pt x="475249" y="114355"/>
                </a:lnTo>
                <a:lnTo>
                  <a:pt x="491904" y="155534"/>
                </a:lnTo>
                <a:lnTo>
                  <a:pt x="497776" y="199263"/>
                </a:lnTo>
                <a:lnTo>
                  <a:pt x="497776" y="310515"/>
                </a:lnTo>
                <a:close/>
              </a:path>
              <a:path w="552450" h="696595" extrusionOk="0">
                <a:moveTo>
                  <a:pt x="497967" y="696468"/>
                </a:moveTo>
                <a:lnTo>
                  <a:pt x="41529" y="696468"/>
                </a:lnTo>
                <a:lnTo>
                  <a:pt x="26842" y="693521"/>
                </a:lnTo>
                <a:lnTo>
                  <a:pt x="13477" y="685323"/>
                </a:lnTo>
                <a:lnTo>
                  <a:pt x="3756" y="672840"/>
                </a:lnTo>
                <a:lnTo>
                  <a:pt x="0" y="657034"/>
                </a:lnTo>
                <a:lnTo>
                  <a:pt x="93" y="347091"/>
                </a:lnTo>
                <a:lnTo>
                  <a:pt x="3680" y="332415"/>
                </a:lnTo>
                <a:lnTo>
                  <a:pt x="13299" y="320742"/>
                </a:lnTo>
                <a:lnTo>
                  <a:pt x="26722" y="313195"/>
                </a:lnTo>
                <a:lnTo>
                  <a:pt x="41814" y="310515"/>
                </a:lnTo>
                <a:lnTo>
                  <a:pt x="509587" y="310515"/>
                </a:lnTo>
                <a:lnTo>
                  <a:pt x="525879" y="313430"/>
                </a:lnTo>
                <a:lnTo>
                  <a:pt x="539341" y="321337"/>
                </a:lnTo>
                <a:lnTo>
                  <a:pt x="548498" y="332977"/>
                </a:lnTo>
                <a:lnTo>
                  <a:pt x="551878" y="347091"/>
                </a:lnTo>
                <a:lnTo>
                  <a:pt x="551878" y="349853"/>
                </a:lnTo>
                <a:lnTo>
                  <a:pt x="505200" y="363012"/>
                </a:lnTo>
                <a:lnTo>
                  <a:pt x="468058" y="389120"/>
                </a:lnTo>
                <a:lnTo>
                  <a:pt x="442847" y="424835"/>
                </a:lnTo>
                <a:lnTo>
                  <a:pt x="431958" y="466820"/>
                </a:lnTo>
                <a:lnTo>
                  <a:pt x="435093" y="501031"/>
                </a:lnTo>
                <a:lnTo>
                  <a:pt x="447532" y="532197"/>
                </a:lnTo>
                <a:lnTo>
                  <a:pt x="468686" y="558988"/>
                </a:lnTo>
                <a:lnTo>
                  <a:pt x="497967" y="580072"/>
                </a:lnTo>
                <a:lnTo>
                  <a:pt x="497967" y="696468"/>
                </a:lnTo>
                <a:close/>
              </a:path>
            </a:pathLst>
          </a:custGeom>
          <a:solidFill>
            <a:srgbClr val="505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09" name="Shape 309"/>
          <p:cNvSpPr/>
          <p:nvPr/>
        </p:nvSpPr>
        <p:spPr>
          <a:xfrm>
            <a:off x="4825364" y="1390649"/>
            <a:ext cx="7620" cy="2727960"/>
          </a:xfrm>
          <a:custGeom>
            <a:avLst/>
            <a:gdLst/>
            <a:ahLst/>
            <a:cxnLst/>
            <a:rect l="0" t="0" r="0" b="0"/>
            <a:pathLst>
              <a:path w="5714" h="2045970" extrusionOk="0">
                <a:moveTo>
                  <a:pt x="5238" y="0"/>
                </a:moveTo>
                <a:lnTo>
                  <a:pt x="0" y="204539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0" name="Shape 310"/>
          <p:cNvSpPr/>
          <p:nvPr/>
        </p:nvSpPr>
        <p:spPr>
          <a:xfrm>
            <a:off x="4793360" y="4101719"/>
            <a:ext cx="64347" cy="64347"/>
          </a:xfrm>
          <a:custGeom>
            <a:avLst/>
            <a:gdLst/>
            <a:ahLst/>
            <a:cxnLst/>
            <a:rect l="0" t="0" r="0" b="0"/>
            <a:pathLst>
              <a:path w="48260" h="48260" extrusionOk="0">
                <a:moveTo>
                  <a:pt x="23907" y="48101"/>
                </a:moveTo>
                <a:lnTo>
                  <a:pt x="0" y="0"/>
                </a:lnTo>
                <a:lnTo>
                  <a:pt x="24003" y="12096"/>
                </a:lnTo>
                <a:lnTo>
                  <a:pt x="41981" y="12096"/>
                </a:lnTo>
                <a:lnTo>
                  <a:pt x="23907" y="48101"/>
                </a:lnTo>
                <a:close/>
              </a:path>
              <a:path w="48260" h="48260" extrusionOk="0">
                <a:moveTo>
                  <a:pt x="41981" y="12096"/>
                </a:moveTo>
                <a:lnTo>
                  <a:pt x="24003" y="12096"/>
                </a:lnTo>
                <a:lnTo>
                  <a:pt x="48006" y="95"/>
                </a:lnTo>
                <a:lnTo>
                  <a:pt x="41981" y="12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1" name="Shape 311"/>
          <p:cNvSpPr/>
          <p:nvPr/>
        </p:nvSpPr>
        <p:spPr>
          <a:xfrm>
            <a:off x="4793360" y="4101719"/>
            <a:ext cx="64347" cy="64347"/>
          </a:xfrm>
          <a:custGeom>
            <a:avLst/>
            <a:gdLst/>
            <a:ahLst/>
            <a:cxnLst/>
            <a:rect l="0" t="0" r="0" b="0"/>
            <a:pathLst>
              <a:path w="48260" h="48260" extrusionOk="0">
                <a:moveTo>
                  <a:pt x="23907" y="48101"/>
                </a:moveTo>
                <a:lnTo>
                  <a:pt x="0" y="0"/>
                </a:lnTo>
                <a:lnTo>
                  <a:pt x="24002" y="12096"/>
                </a:lnTo>
                <a:lnTo>
                  <a:pt x="48006" y="95"/>
                </a:lnTo>
                <a:lnTo>
                  <a:pt x="23907" y="4810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2" name="Shape 312"/>
          <p:cNvSpPr/>
          <p:nvPr/>
        </p:nvSpPr>
        <p:spPr>
          <a:xfrm>
            <a:off x="3125625" y="5273300"/>
            <a:ext cx="3126205" cy="1586238"/>
          </a:xfrm>
          <a:custGeom>
            <a:avLst/>
            <a:gdLst/>
            <a:ahLst/>
            <a:cxnLst/>
            <a:rect l="0" t="0" r="0" b="0"/>
            <a:pathLst>
              <a:path w="1975485" h="1069975" extrusionOk="0">
                <a:moveTo>
                  <a:pt x="0" y="0"/>
                </a:moveTo>
                <a:lnTo>
                  <a:pt x="1879091" y="0"/>
                </a:lnTo>
                <a:lnTo>
                  <a:pt x="1975103" y="96012"/>
                </a:lnTo>
                <a:lnTo>
                  <a:pt x="1975103" y="1069847"/>
                </a:lnTo>
                <a:lnTo>
                  <a:pt x="0" y="1069847"/>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3" name="Shape 313"/>
          <p:cNvSpPr/>
          <p:nvPr/>
        </p:nvSpPr>
        <p:spPr>
          <a:xfrm>
            <a:off x="6023102" y="5273293"/>
            <a:ext cx="128693" cy="128693"/>
          </a:xfrm>
          <a:custGeom>
            <a:avLst/>
            <a:gdLst/>
            <a:ahLst/>
            <a:cxnLst/>
            <a:rect l="0" t="0" r="0" b="0"/>
            <a:pathLst>
              <a:path w="96520" h="96520" extrusionOk="0">
                <a:moveTo>
                  <a:pt x="0" y="0"/>
                </a:moveTo>
                <a:lnTo>
                  <a:pt x="0" y="96012"/>
                </a:lnTo>
                <a:lnTo>
                  <a:pt x="96012" y="9601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4" name="Shape 314"/>
          <p:cNvSpPr txBox="1"/>
          <p:nvPr/>
        </p:nvSpPr>
        <p:spPr>
          <a:xfrm>
            <a:off x="3176850" y="5235275"/>
            <a:ext cx="3075000" cy="1586100"/>
          </a:xfrm>
          <a:prstGeom prst="rect">
            <a:avLst/>
          </a:prstGeom>
          <a:noFill/>
          <a:ln>
            <a:noFill/>
          </a:ln>
        </p:spPr>
        <p:txBody>
          <a:bodyPr spcFirstLastPara="1" wrap="square" lIns="0" tIns="16925" rIns="0" bIns="0" anchor="t" anchorCtr="0">
            <a:noAutofit/>
          </a:bodyPr>
          <a:lstStyle/>
          <a:p>
            <a:pPr marL="12700" marR="12700" lvl="0" indent="0" algn="l" rtl="0">
              <a:lnSpc>
                <a:spcPct val="100000"/>
              </a:lnSpc>
              <a:spcBef>
                <a:spcPts val="0"/>
              </a:spcBef>
              <a:spcAft>
                <a:spcPts val="0"/>
              </a:spcAft>
              <a:buNone/>
            </a:pPr>
            <a:r>
              <a:rPr lang="en-US" sz="2400">
                <a:latin typeface="Nunito Sans"/>
                <a:ea typeface="Nunito Sans"/>
                <a:cs typeface="Nunito Sans"/>
                <a:sym typeface="Nunito Sans"/>
              </a:rPr>
              <a:t>Plain Text is encrypted  using session key and is  sent on the network</a:t>
            </a:r>
            <a:endParaRPr sz="2400">
              <a:latin typeface="Nunito Sans"/>
              <a:ea typeface="Nunito Sans"/>
              <a:cs typeface="Nunito Sans"/>
              <a:sym typeface="Nunito Sans"/>
            </a:endParaRPr>
          </a:p>
        </p:txBody>
      </p:sp>
      <p:sp>
        <p:nvSpPr>
          <p:cNvPr id="315" name="Shape 315"/>
          <p:cNvSpPr/>
          <p:nvPr/>
        </p:nvSpPr>
        <p:spPr>
          <a:xfrm>
            <a:off x="8864219" y="3218688"/>
            <a:ext cx="277705" cy="610445"/>
          </a:xfrm>
          <a:custGeom>
            <a:avLst/>
            <a:gdLst/>
            <a:ahLst/>
            <a:cxnLst/>
            <a:rect l="0" t="0" r="0" b="0"/>
            <a:pathLst>
              <a:path w="208279" h="457835" extrusionOk="0">
                <a:moveTo>
                  <a:pt x="107156" y="457390"/>
                </a:moveTo>
                <a:lnTo>
                  <a:pt x="66770" y="410432"/>
                </a:lnTo>
                <a:lnTo>
                  <a:pt x="66770" y="215836"/>
                </a:lnTo>
                <a:lnTo>
                  <a:pt x="44938" y="203477"/>
                </a:lnTo>
                <a:lnTo>
                  <a:pt x="23491" y="181975"/>
                </a:lnTo>
                <a:lnTo>
                  <a:pt x="6990" y="151757"/>
                </a:lnTo>
                <a:lnTo>
                  <a:pt x="0" y="113252"/>
                </a:lnTo>
                <a:lnTo>
                  <a:pt x="8115" y="68955"/>
                </a:lnTo>
                <a:lnTo>
                  <a:pt x="30277" y="32980"/>
                </a:lnTo>
                <a:lnTo>
                  <a:pt x="63208" y="8828"/>
                </a:lnTo>
                <a:lnTo>
                  <a:pt x="103632" y="0"/>
                </a:lnTo>
                <a:lnTo>
                  <a:pt x="144652" y="9013"/>
                </a:lnTo>
                <a:lnTo>
                  <a:pt x="177688" y="33313"/>
                </a:lnTo>
                <a:lnTo>
                  <a:pt x="186103" y="46863"/>
                </a:lnTo>
                <a:lnTo>
                  <a:pt x="103822" y="46863"/>
                </a:lnTo>
                <a:lnTo>
                  <a:pt x="92664" y="49300"/>
                </a:lnTo>
                <a:lnTo>
                  <a:pt x="83998" y="55792"/>
                </a:lnTo>
                <a:lnTo>
                  <a:pt x="78386" y="65106"/>
                </a:lnTo>
                <a:lnTo>
                  <a:pt x="76390" y="76009"/>
                </a:lnTo>
                <a:lnTo>
                  <a:pt x="78640" y="88057"/>
                </a:lnTo>
                <a:lnTo>
                  <a:pt x="84677" y="97381"/>
                </a:lnTo>
                <a:lnTo>
                  <a:pt x="93428" y="103401"/>
                </a:lnTo>
                <a:lnTo>
                  <a:pt x="103822" y="105537"/>
                </a:lnTo>
                <a:lnTo>
                  <a:pt x="206645" y="105537"/>
                </a:lnTo>
                <a:lnTo>
                  <a:pt x="207740" y="111347"/>
                </a:lnTo>
                <a:lnTo>
                  <a:pt x="203004" y="144945"/>
                </a:lnTo>
                <a:lnTo>
                  <a:pt x="189642" y="174105"/>
                </a:lnTo>
                <a:lnTo>
                  <a:pt x="168922" y="197675"/>
                </a:lnTo>
                <a:lnTo>
                  <a:pt x="142113" y="214503"/>
                </a:lnTo>
                <a:lnTo>
                  <a:pt x="142113" y="258984"/>
                </a:lnTo>
                <a:lnTo>
                  <a:pt x="115919" y="293179"/>
                </a:lnTo>
                <a:lnTo>
                  <a:pt x="153066" y="333184"/>
                </a:lnTo>
                <a:lnTo>
                  <a:pt x="153066" y="335375"/>
                </a:lnTo>
                <a:lnTo>
                  <a:pt x="120110" y="373094"/>
                </a:lnTo>
                <a:lnTo>
                  <a:pt x="151923" y="408241"/>
                </a:lnTo>
                <a:lnTo>
                  <a:pt x="107156" y="457390"/>
                </a:lnTo>
                <a:close/>
              </a:path>
              <a:path w="208279" h="457835" extrusionOk="0">
                <a:moveTo>
                  <a:pt x="206645" y="105537"/>
                </a:moveTo>
                <a:lnTo>
                  <a:pt x="103822" y="105537"/>
                </a:lnTo>
                <a:lnTo>
                  <a:pt x="115502" y="102922"/>
                </a:lnTo>
                <a:lnTo>
                  <a:pt x="124110" y="96190"/>
                </a:lnTo>
                <a:lnTo>
                  <a:pt x="129432" y="87012"/>
                </a:lnTo>
                <a:lnTo>
                  <a:pt x="131254" y="77057"/>
                </a:lnTo>
                <a:lnTo>
                  <a:pt x="128870" y="63981"/>
                </a:lnTo>
                <a:lnTo>
                  <a:pt x="122610" y="54530"/>
                </a:lnTo>
                <a:lnTo>
                  <a:pt x="113814" y="48794"/>
                </a:lnTo>
                <a:lnTo>
                  <a:pt x="103822" y="46863"/>
                </a:lnTo>
                <a:lnTo>
                  <a:pt x="186103" y="46863"/>
                </a:lnTo>
                <a:lnTo>
                  <a:pt x="199724" y="68794"/>
                </a:lnTo>
                <a:lnTo>
                  <a:pt x="206645" y="105537"/>
                </a:lnTo>
                <a:close/>
              </a:path>
            </a:pathLst>
          </a:custGeom>
          <a:solidFill>
            <a:srgbClr val="DA402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6" name="Shape 316"/>
          <p:cNvSpPr/>
          <p:nvPr/>
        </p:nvSpPr>
        <p:spPr>
          <a:xfrm>
            <a:off x="8235949" y="2621533"/>
            <a:ext cx="743373" cy="1094740"/>
          </a:xfrm>
          <a:custGeom>
            <a:avLst/>
            <a:gdLst/>
            <a:ahLst/>
            <a:cxnLst/>
            <a:rect l="0" t="0" r="0" b="0"/>
            <a:pathLst>
              <a:path w="557529" h="821055" extrusionOk="0">
                <a:moveTo>
                  <a:pt x="120205" y="365950"/>
                </a:moveTo>
                <a:lnTo>
                  <a:pt x="54673" y="365950"/>
                </a:lnTo>
                <a:lnTo>
                  <a:pt x="54691" y="234886"/>
                </a:lnTo>
                <a:lnTo>
                  <a:pt x="58640" y="193089"/>
                </a:lnTo>
                <a:lnTo>
                  <a:pt x="70316" y="151492"/>
                </a:lnTo>
                <a:lnTo>
                  <a:pt x="89367" y="111890"/>
                </a:lnTo>
                <a:lnTo>
                  <a:pt x="115454" y="75890"/>
                </a:lnTo>
                <a:lnTo>
                  <a:pt x="148244" y="45096"/>
                </a:lnTo>
                <a:lnTo>
                  <a:pt x="187399" y="21112"/>
                </a:lnTo>
                <a:lnTo>
                  <a:pt x="232585" y="5545"/>
                </a:lnTo>
                <a:lnTo>
                  <a:pt x="283464" y="0"/>
                </a:lnTo>
                <a:lnTo>
                  <a:pt x="326909" y="5068"/>
                </a:lnTo>
                <a:lnTo>
                  <a:pt x="367727" y="19475"/>
                </a:lnTo>
                <a:lnTo>
                  <a:pt x="404942" y="42021"/>
                </a:lnTo>
                <a:lnTo>
                  <a:pt x="436128" y="70199"/>
                </a:lnTo>
                <a:lnTo>
                  <a:pt x="280416" y="70199"/>
                </a:lnTo>
                <a:lnTo>
                  <a:pt x="235674" y="76735"/>
                </a:lnTo>
                <a:lnTo>
                  <a:pt x="196800" y="94801"/>
                </a:lnTo>
                <a:lnTo>
                  <a:pt x="164806" y="122086"/>
                </a:lnTo>
                <a:lnTo>
                  <a:pt x="140701" y="156277"/>
                </a:lnTo>
                <a:lnTo>
                  <a:pt x="125498" y="195060"/>
                </a:lnTo>
                <a:lnTo>
                  <a:pt x="120205" y="236124"/>
                </a:lnTo>
                <a:lnTo>
                  <a:pt x="120205" y="365950"/>
                </a:lnTo>
                <a:close/>
              </a:path>
              <a:path w="557529" h="821055" extrusionOk="0">
                <a:moveTo>
                  <a:pt x="502824" y="365950"/>
                </a:moveTo>
                <a:lnTo>
                  <a:pt x="437292" y="365950"/>
                </a:lnTo>
                <a:lnTo>
                  <a:pt x="437268" y="236124"/>
                </a:lnTo>
                <a:lnTo>
                  <a:pt x="432478" y="198048"/>
                </a:lnTo>
                <a:lnTo>
                  <a:pt x="418401" y="160016"/>
                </a:lnTo>
                <a:lnTo>
                  <a:pt x="395608" y="125218"/>
                </a:lnTo>
                <a:lnTo>
                  <a:pt x="364648" y="96650"/>
                </a:lnTo>
                <a:lnTo>
                  <a:pt x="326068" y="77311"/>
                </a:lnTo>
                <a:lnTo>
                  <a:pt x="280416" y="70199"/>
                </a:lnTo>
                <a:lnTo>
                  <a:pt x="436128" y="70199"/>
                </a:lnTo>
                <a:lnTo>
                  <a:pt x="464660" y="106737"/>
                </a:lnTo>
                <a:lnTo>
                  <a:pt x="485212" y="146509"/>
                </a:lnTo>
                <a:lnTo>
                  <a:pt x="498259" y="189625"/>
                </a:lnTo>
                <a:lnTo>
                  <a:pt x="502824" y="234886"/>
                </a:lnTo>
                <a:lnTo>
                  <a:pt x="502824" y="365950"/>
                </a:lnTo>
                <a:close/>
              </a:path>
              <a:path w="557529" h="821055" extrusionOk="0">
                <a:moveTo>
                  <a:pt x="503015" y="820769"/>
                </a:moveTo>
                <a:lnTo>
                  <a:pt x="42005" y="820769"/>
                </a:lnTo>
                <a:lnTo>
                  <a:pt x="27123" y="817298"/>
                </a:lnTo>
                <a:lnTo>
                  <a:pt x="13608" y="807648"/>
                </a:lnTo>
                <a:lnTo>
                  <a:pt x="3790" y="792962"/>
                </a:lnTo>
                <a:lnTo>
                  <a:pt x="0" y="774382"/>
                </a:lnTo>
                <a:lnTo>
                  <a:pt x="99" y="409098"/>
                </a:lnTo>
                <a:lnTo>
                  <a:pt x="3714" y="391788"/>
                </a:lnTo>
                <a:lnTo>
                  <a:pt x="13430" y="378011"/>
                </a:lnTo>
                <a:lnTo>
                  <a:pt x="27003" y="369110"/>
                </a:lnTo>
                <a:lnTo>
                  <a:pt x="42291" y="365950"/>
                </a:lnTo>
                <a:lnTo>
                  <a:pt x="514826" y="365950"/>
                </a:lnTo>
                <a:lnTo>
                  <a:pt x="531258" y="369397"/>
                </a:lnTo>
                <a:lnTo>
                  <a:pt x="544841" y="378737"/>
                </a:lnTo>
                <a:lnTo>
                  <a:pt x="554085" y="392471"/>
                </a:lnTo>
                <a:lnTo>
                  <a:pt x="557498" y="409098"/>
                </a:lnTo>
                <a:lnTo>
                  <a:pt x="557498" y="412337"/>
                </a:lnTo>
                <a:lnTo>
                  <a:pt x="510359" y="427845"/>
                </a:lnTo>
                <a:lnTo>
                  <a:pt x="472856" y="458604"/>
                </a:lnTo>
                <a:lnTo>
                  <a:pt x="447408" y="500687"/>
                </a:lnTo>
                <a:lnTo>
                  <a:pt x="436435" y="550164"/>
                </a:lnTo>
                <a:lnTo>
                  <a:pt x="439565" y="590478"/>
                </a:lnTo>
                <a:lnTo>
                  <a:pt x="452116" y="627221"/>
                </a:lnTo>
                <a:lnTo>
                  <a:pt x="473471" y="658820"/>
                </a:lnTo>
                <a:lnTo>
                  <a:pt x="503015" y="683704"/>
                </a:lnTo>
                <a:lnTo>
                  <a:pt x="503015" y="820769"/>
                </a:lnTo>
                <a:close/>
              </a:path>
            </a:pathLst>
          </a:custGeom>
          <a:solidFill>
            <a:srgbClr val="505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7" name="Shape 317"/>
          <p:cNvSpPr/>
          <p:nvPr/>
        </p:nvSpPr>
        <p:spPr>
          <a:xfrm>
            <a:off x="2969005" y="280669"/>
            <a:ext cx="540173" cy="988060"/>
          </a:xfrm>
          <a:custGeom>
            <a:avLst/>
            <a:gdLst/>
            <a:ahLst/>
            <a:cxnLst/>
            <a:rect l="0" t="0" r="0" b="0"/>
            <a:pathLst>
              <a:path w="405130" h="741044" extrusionOk="0">
                <a:moveTo>
                  <a:pt x="202311" y="740664"/>
                </a:moveTo>
                <a:lnTo>
                  <a:pt x="121920" y="664559"/>
                </a:lnTo>
                <a:lnTo>
                  <a:pt x="121920" y="347472"/>
                </a:lnTo>
                <a:lnTo>
                  <a:pt x="84258" y="327227"/>
                </a:lnTo>
                <a:lnTo>
                  <a:pt x="50900" y="299402"/>
                </a:lnTo>
                <a:lnTo>
                  <a:pt x="24179" y="265354"/>
                </a:lnTo>
                <a:lnTo>
                  <a:pt x="6434" y="226442"/>
                </a:lnTo>
                <a:lnTo>
                  <a:pt x="0" y="184023"/>
                </a:lnTo>
                <a:lnTo>
                  <a:pt x="5300" y="141408"/>
                </a:lnTo>
                <a:lnTo>
                  <a:pt x="20404" y="102511"/>
                </a:lnTo>
                <a:lnTo>
                  <a:pt x="44117" y="68366"/>
                </a:lnTo>
                <a:lnTo>
                  <a:pt x="75244" y="40008"/>
                </a:lnTo>
                <a:lnTo>
                  <a:pt x="112592" y="18471"/>
                </a:lnTo>
                <a:lnTo>
                  <a:pt x="154964" y="4790"/>
                </a:lnTo>
                <a:lnTo>
                  <a:pt x="201168" y="0"/>
                </a:lnTo>
                <a:lnTo>
                  <a:pt x="248213" y="4790"/>
                </a:lnTo>
                <a:lnTo>
                  <a:pt x="291158" y="18471"/>
                </a:lnTo>
                <a:lnTo>
                  <a:pt x="328870" y="40053"/>
                </a:lnTo>
                <a:lnTo>
                  <a:pt x="360264" y="68628"/>
                </a:lnTo>
                <a:lnTo>
                  <a:pt x="367528" y="79152"/>
                </a:lnTo>
                <a:lnTo>
                  <a:pt x="199834" y="79152"/>
                </a:lnTo>
                <a:lnTo>
                  <a:pt x="178060" y="82806"/>
                </a:lnTo>
                <a:lnTo>
                  <a:pt x="158019" y="93595"/>
                </a:lnTo>
                <a:lnTo>
                  <a:pt x="143336" y="111259"/>
                </a:lnTo>
                <a:lnTo>
                  <a:pt x="137636" y="135540"/>
                </a:lnTo>
                <a:lnTo>
                  <a:pt x="142388" y="155437"/>
                </a:lnTo>
                <a:lnTo>
                  <a:pt x="155578" y="172557"/>
                </a:lnTo>
                <a:lnTo>
                  <a:pt x="175609" y="184551"/>
                </a:lnTo>
                <a:lnTo>
                  <a:pt x="200882" y="189071"/>
                </a:lnTo>
                <a:lnTo>
                  <a:pt x="404107" y="189071"/>
                </a:lnTo>
                <a:lnTo>
                  <a:pt x="395018" y="234490"/>
                </a:lnTo>
                <a:lnTo>
                  <a:pt x="368653" y="279392"/>
                </a:lnTo>
                <a:lnTo>
                  <a:pt x="329197" y="318114"/>
                </a:lnTo>
                <a:lnTo>
                  <a:pt x="280320" y="347567"/>
                </a:lnTo>
                <a:lnTo>
                  <a:pt x="280320" y="421576"/>
                </a:lnTo>
                <a:lnTo>
                  <a:pt x="221646" y="475488"/>
                </a:lnTo>
                <a:lnTo>
                  <a:pt x="294894" y="541020"/>
                </a:lnTo>
                <a:lnTo>
                  <a:pt x="294894" y="544163"/>
                </a:lnTo>
                <a:lnTo>
                  <a:pt x="229076" y="604456"/>
                </a:lnTo>
                <a:lnTo>
                  <a:pt x="291179" y="661511"/>
                </a:lnTo>
                <a:lnTo>
                  <a:pt x="202311" y="740664"/>
                </a:lnTo>
                <a:close/>
              </a:path>
              <a:path w="405130" h="741044" extrusionOk="0">
                <a:moveTo>
                  <a:pt x="404107" y="189071"/>
                </a:moveTo>
                <a:lnTo>
                  <a:pt x="200882" y="189071"/>
                </a:lnTo>
                <a:lnTo>
                  <a:pt x="226575" y="184582"/>
                </a:lnTo>
                <a:lnTo>
                  <a:pt x="246697" y="172521"/>
                </a:lnTo>
                <a:lnTo>
                  <a:pt x="259818" y="154995"/>
                </a:lnTo>
                <a:lnTo>
                  <a:pt x="264509" y="134112"/>
                </a:lnTo>
                <a:lnTo>
                  <a:pt x="260056" y="113991"/>
                </a:lnTo>
                <a:lnTo>
                  <a:pt x="247245" y="96381"/>
                </a:lnTo>
                <a:lnTo>
                  <a:pt x="226897" y="83895"/>
                </a:lnTo>
                <a:lnTo>
                  <a:pt x="199834" y="79152"/>
                </a:lnTo>
                <a:lnTo>
                  <a:pt x="367528" y="79152"/>
                </a:lnTo>
                <a:lnTo>
                  <a:pt x="384131" y="103206"/>
                </a:lnTo>
                <a:lnTo>
                  <a:pt x="399305" y="142818"/>
                </a:lnTo>
                <a:lnTo>
                  <a:pt x="404622" y="186499"/>
                </a:lnTo>
                <a:lnTo>
                  <a:pt x="404107" y="189071"/>
                </a:lnTo>
                <a:close/>
              </a:path>
            </a:pathLst>
          </a:custGeom>
          <a:solidFill>
            <a:srgbClr val="1F71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8" name="Shape 318"/>
          <p:cNvSpPr/>
          <p:nvPr/>
        </p:nvSpPr>
        <p:spPr>
          <a:xfrm>
            <a:off x="668020" y="2200909"/>
            <a:ext cx="1081364" cy="841059"/>
          </a:xfrm>
          <a:custGeom>
            <a:avLst/>
            <a:gdLst/>
            <a:ahLst/>
            <a:cxnLst/>
            <a:rect l="0" t="0" r="0" b="0"/>
            <a:pathLst>
              <a:path w="811530" h="631189" extrusionOk="0">
                <a:moveTo>
                  <a:pt x="776382" y="630936"/>
                </a:moveTo>
                <a:lnTo>
                  <a:pt x="34766" y="630936"/>
                </a:lnTo>
                <a:lnTo>
                  <a:pt x="19783" y="625578"/>
                </a:lnTo>
                <a:lnTo>
                  <a:pt x="8274" y="615291"/>
                </a:lnTo>
                <a:lnTo>
                  <a:pt x="1320" y="601468"/>
                </a:lnTo>
                <a:lnTo>
                  <a:pt x="0" y="585501"/>
                </a:lnTo>
                <a:lnTo>
                  <a:pt x="0" y="44577"/>
                </a:lnTo>
                <a:lnTo>
                  <a:pt x="1808" y="28436"/>
                </a:lnTo>
                <a:lnTo>
                  <a:pt x="9322" y="14680"/>
                </a:lnTo>
                <a:lnTo>
                  <a:pt x="21391" y="4728"/>
                </a:lnTo>
                <a:lnTo>
                  <a:pt x="36861" y="0"/>
                </a:lnTo>
                <a:lnTo>
                  <a:pt x="771810" y="0"/>
                </a:lnTo>
                <a:lnTo>
                  <a:pt x="787239" y="3699"/>
                </a:lnTo>
                <a:lnTo>
                  <a:pt x="799730" y="12668"/>
                </a:lnTo>
                <a:lnTo>
                  <a:pt x="808096" y="25637"/>
                </a:lnTo>
                <a:lnTo>
                  <a:pt x="811149" y="41338"/>
                </a:lnTo>
                <a:lnTo>
                  <a:pt x="811149" y="83439"/>
                </a:lnTo>
                <a:lnTo>
                  <a:pt x="90106" y="83439"/>
                </a:lnTo>
                <a:lnTo>
                  <a:pt x="216091" y="182499"/>
                </a:lnTo>
                <a:lnTo>
                  <a:pt x="81915" y="182499"/>
                </a:lnTo>
                <a:lnTo>
                  <a:pt x="81915" y="548354"/>
                </a:lnTo>
                <a:lnTo>
                  <a:pt x="811149" y="549973"/>
                </a:lnTo>
                <a:lnTo>
                  <a:pt x="811149" y="585501"/>
                </a:lnTo>
                <a:lnTo>
                  <a:pt x="809828" y="601468"/>
                </a:lnTo>
                <a:lnTo>
                  <a:pt x="802874" y="615291"/>
                </a:lnTo>
                <a:lnTo>
                  <a:pt x="791365" y="625578"/>
                </a:lnTo>
                <a:lnTo>
                  <a:pt x="776382" y="630936"/>
                </a:lnTo>
                <a:close/>
              </a:path>
              <a:path w="811530" h="631189" extrusionOk="0">
                <a:moveTo>
                  <a:pt x="535136" y="326993"/>
                </a:moveTo>
                <a:lnTo>
                  <a:pt x="399859" y="326993"/>
                </a:lnTo>
                <a:lnTo>
                  <a:pt x="710374" y="83439"/>
                </a:lnTo>
                <a:lnTo>
                  <a:pt x="811149" y="83439"/>
                </a:lnTo>
                <a:lnTo>
                  <a:pt x="811149" y="176688"/>
                </a:lnTo>
                <a:lnTo>
                  <a:pt x="730091" y="176688"/>
                </a:lnTo>
                <a:lnTo>
                  <a:pt x="535136" y="326993"/>
                </a:lnTo>
                <a:close/>
              </a:path>
              <a:path w="811530" h="631189" extrusionOk="0">
                <a:moveTo>
                  <a:pt x="811149" y="549973"/>
                </a:moveTo>
                <a:lnTo>
                  <a:pt x="730091" y="549973"/>
                </a:lnTo>
                <a:lnTo>
                  <a:pt x="730091" y="176688"/>
                </a:lnTo>
                <a:lnTo>
                  <a:pt x="811149" y="176688"/>
                </a:lnTo>
                <a:lnTo>
                  <a:pt x="811149" y="549973"/>
                </a:lnTo>
                <a:close/>
              </a:path>
              <a:path w="811530" h="631189" extrusionOk="0">
                <a:moveTo>
                  <a:pt x="398728" y="419338"/>
                </a:moveTo>
                <a:lnTo>
                  <a:pt x="384248" y="416486"/>
                </a:lnTo>
                <a:lnTo>
                  <a:pt x="371189" y="408813"/>
                </a:lnTo>
                <a:lnTo>
                  <a:pt x="81915" y="182499"/>
                </a:lnTo>
                <a:lnTo>
                  <a:pt x="216091" y="182499"/>
                </a:lnTo>
                <a:lnTo>
                  <a:pt x="399859" y="326993"/>
                </a:lnTo>
                <a:lnTo>
                  <a:pt x="535136" y="326993"/>
                </a:lnTo>
                <a:lnTo>
                  <a:pt x="426910" y="410432"/>
                </a:lnTo>
                <a:lnTo>
                  <a:pt x="413368" y="417331"/>
                </a:lnTo>
                <a:lnTo>
                  <a:pt x="398728" y="419338"/>
                </a:lnTo>
                <a:close/>
              </a:path>
            </a:pathLst>
          </a:custGeom>
          <a:solidFill>
            <a:srgbClr val="00BDF1">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19" name="Shape 319"/>
          <p:cNvSpPr/>
          <p:nvPr/>
        </p:nvSpPr>
        <p:spPr>
          <a:xfrm>
            <a:off x="6919214" y="225805"/>
            <a:ext cx="548640" cy="988060"/>
          </a:xfrm>
          <a:custGeom>
            <a:avLst/>
            <a:gdLst/>
            <a:ahLst/>
            <a:cxnLst/>
            <a:rect l="0" t="0" r="0" b="0"/>
            <a:pathLst>
              <a:path w="411479" h="741044" extrusionOk="0">
                <a:moveTo>
                  <a:pt x="205740" y="740664"/>
                </a:moveTo>
                <a:lnTo>
                  <a:pt x="123920" y="664559"/>
                </a:lnTo>
                <a:lnTo>
                  <a:pt x="123920" y="347472"/>
                </a:lnTo>
                <a:lnTo>
                  <a:pt x="85648" y="327227"/>
                </a:lnTo>
                <a:lnTo>
                  <a:pt x="51743" y="299402"/>
                </a:lnTo>
                <a:lnTo>
                  <a:pt x="24582" y="265354"/>
                </a:lnTo>
                <a:lnTo>
                  <a:pt x="6541" y="226442"/>
                </a:lnTo>
                <a:lnTo>
                  <a:pt x="0" y="184023"/>
                </a:lnTo>
                <a:lnTo>
                  <a:pt x="5390" y="141408"/>
                </a:lnTo>
                <a:lnTo>
                  <a:pt x="20750" y="102511"/>
                </a:lnTo>
                <a:lnTo>
                  <a:pt x="44866" y="68366"/>
                </a:lnTo>
                <a:lnTo>
                  <a:pt x="76524" y="40008"/>
                </a:lnTo>
                <a:lnTo>
                  <a:pt x="114508" y="18471"/>
                </a:lnTo>
                <a:lnTo>
                  <a:pt x="157604" y="4790"/>
                </a:lnTo>
                <a:lnTo>
                  <a:pt x="204597" y="0"/>
                </a:lnTo>
                <a:lnTo>
                  <a:pt x="252433" y="4790"/>
                </a:lnTo>
                <a:lnTo>
                  <a:pt x="296100" y="18471"/>
                </a:lnTo>
                <a:lnTo>
                  <a:pt x="334449" y="40053"/>
                </a:lnTo>
                <a:lnTo>
                  <a:pt x="366373" y="68628"/>
                </a:lnTo>
                <a:lnTo>
                  <a:pt x="373759" y="79152"/>
                </a:lnTo>
                <a:lnTo>
                  <a:pt x="203263" y="79152"/>
                </a:lnTo>
                <a:lnTo>
                  <a:pt x="181110" y="82806"/>
                </a:lnTo>
                <a:lnTo>
                  <a:pt x="160698" y="93595"/>
                </a:lnTo>
                <a:lnTo>
                  <a:pt x="145733" y="111259"/>
                </a:lnTo>
                <a:lnTo>
                  <a:pt x="139922" y="135540"/>
                </a:lnTo>
                <a:lnTo>
                  <a:pt x="144771" y="155437"/>
                </a:lnTo>
                <a:lnTo>
                  <a:pt x="158210" y="172557"/>
                </a:lnTo>
                <a:lnTo>
                  <a:pt x="178578" y="184551"/>
                </a:lnTo>
                <a:lnTo>
                  <a:pt x="204216" y="189071"/>
                </a:lnTo>
                <a:lnTo>
                  <a:pt x="410957" y="189071"/>
                </a:lnTo>
                <a:lnTo>
                  <a:pt x="401722" y="234490"/>
                </a:lnTo>
                <a:lnTo>
                  <a:pt x="374927" y="279392"/>
                </a:lnTo>
                <a:lnTo>
                  <a:pt x="334809" y="318114"/>
                </a:lnTo>
                <a:lnTo>
                  <a:pt x="285083" y="347567"/>
                </a:lnTo>
                <a:lnTo>
                  <a:pt x="285083" y="421576"/>
                </a:lnTo>
                <a:lnTo>
                  <a:pt x="225361" y="475488"/>
                </a:lnTo>
                <a:lnTo>
                  <a:pt x="299942" y="541020"/>
                </a:lnTo>
                <a:lnTo>
                  <a:pt x="299942" y="544163"/>
                </a:lnTo>
                <a:lnTo>
                  <a:pt x="232981" y="604456"/>
                </a:lnTo>
                <a:lnTo>
                  <a:pt x="296132" y="661511"/>
                </a:lnTo>
                <a:lnTo>
                  <a:pt x="205740" y="740664"/>
                </a:lnTo>
                <a:close/>
              </a:path>
              <a:path w="411479" h="741044" extrusionOk="0">
                <a:moveTo>
                  <a:pt x="410957" y="189071"/>
                </a:moveTo>
                <a:lnTo>
                  <a:pt x="204216" y="189071"/>
                </a:lnTo>
                <a:lnTo>
                  <a:pt x="230369" y="184582"/>
                </a:lnTo>
                <a:lnTo>
                  <a:pt x="250852" y="172521"/>
                </a:lnTo>
                <a:lnTo>
                  <a:pt x="264210" y="154995"/>
                </a:lnTo>
                <a:lnTo>
                  <a:pt x="268986" y="134112"/>
                </a:lnTo>
                <a:lnTo>
                  <a:pt x="264463" y="113991"/>
                </a:lnTo>
                <a:lnTo>
                  <a:pt x="251448" y="96381"/>
                </a:lnTo>
                <a:lnTo>
                  <a:pt x="230771" y="83895"/>
                </a:lnTo>
                <a:lnTo>
                  <a:pt x="203263" y="79152"/>
                </a:lnTo>
                <a:lnTo>
                  <a:pt x="373759" y="79152"/>
                </a:lnTo>
                <a:lnTo>
                  <a:pt x="390642" y="103206"/>
                </a:lnTo>
                <a:lnTo>
                  <a:pt x="406073" y="142818"/>
                </a:lnTo>
                <a:lnTo>
                  <a:pt x="411480" y="186499"/>
                </a:lnTo>
                <a:lnTo>
                  <a:pt x="410957" y="189071"/>
                </a:lnTo>
                <a:close/>
              </a:path>
            </a:pathLst>
          </a:custGeom>
          <a:solidFill>
            <a:srgbClr val="DA402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0" name="Shape 320"/>
          <p:cNvSpPr/>
          <p:nvPr/>
        </p:nvSpPr>
        <p:spPr>
          <a:xfrm>
            <a:off x="7764525" y="195750"/>
            <a:ext cx="2321195" cy="1094893"/>
          </a:xfrm>
          <a:custGeom>
            <a:avLst/>
            <a:gdLst/>
            <a:ahLst/>
            <a:cxnLst/>
            <a:rect l="0" t="0" r="0" b="0"/>
            <a:pathLst>
              <a:path w="1316990" h="741044" extrusionOk="0">
                <a:moveTo>
                  <a:pt x="111061" y="0"/>
                </a:moveTo>
                <a:lnTo>
                  <a:pt x="1205674" y="0"/>
                </a:lnTo>
                <a:lnTo>
                  <a:pt x="1227834" y="2033"/>
                </a:lnTo>
                <a:lnTo>
                  <a:pt x="1267100" y="18297"/>
                </a:lnTo>
                <a:lnTo>
                  <a:pt x="1298440" y="49635"/>
                </a:lnTo>
                <a:lnTo>
                  <a:pt x="1314703" y="88902"/>
                </a:lnTo>
                <a:lnTo>
                  <a:pt x="1316736" y="111061"/>
                </a:lnTo>
                <a:lnTo>
                  <a:pt x="1316736" y="629602"/>
                </a:lnTo>
                <a:lnTo>
                  <a:pt x="1308605" y="672237"/>
                </a:lnTo>
                <a:lnTo>
                  <a:pt x="1284208" y="708135"/>
                </a:lnTo>
                <a:lnTo>
                  <a:pt x="1248309" y="732531"/>
                </a:lnTo>
                <a:lnTo>
                  <a:pt x="1205674" y="740664"/>
                </a:lnTo>
                <a:lnTo>
                  <a:pt x="111061" y="740664"/>
                </a:lnTo>
                <a:lnTo>
                  <a:pt x="68426" y="732531"/>
                </a:lnTo>
                <a:lnTo>
                  <a:pt x="32527" y="708135"/>
                </a:lnTo>
                <a:lnTo>
                  <a:pt x="8130" y="672237"/>
                </a:lnTo>
                <a:lnTo>
                  <a:pt x="0" y="629602"/>
                </a:lnTo>
                <a:lnTo>
                  <a:pt x="0" y="111061"/>
                </a:lnTo>
                <a:lnTo>
                  <a:pt x="8130" y="68426"/>
                </a:lnTo>
                <a:lnTo>
                  <a:pt x="32527" y="32528"/>
                </a:lnTo>
                <a:lnTo>
                  <a:pt x="68426" y="8132"/>
                </a:lnTo>
                <a:lnTo>
                  <a:pt x="111061"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1" name="Shape 321"/>
          <p:cNvSpPr txBox="1"/>
          <p:nvPr/>
        </p:nvSpPr>
        <p:spPr>
          <a:xfrm>
            <a:off x="7803776" y="460075"/>
            <a:ext cx="2321100" cy="582600"/>
          </a:xfrm>
          <a:prstGeom prst="rect">
            <a:avLst/>
          </a:prstGeom>
          <a:noFill/>
          <a:ln>
            <a:noFill/>
          </a:ln>
        </p:spPr>
        <p:txBody>
          <a:bodyPr spcFirstLastPara="1" wrap="square" lIns="0" tIns="16925" rIns="0" bIns="0" anchor="t" anchorCtr="0">
            <a:noAutofit/>
          </a:bodyPr>
          <a:lstStyle/>
          <a:p>
            <a:pPr marL="342900" marR="12700" lvl="0" indent="-330200" algn="l" rtl="0">
              <a:lnSpc>
                <a:spcPct val="100000"/>
              </a:lnSpc>
              <a:spcBef>
                <a:spcPts val="0"/>
              </a:spcBef>
              <a:spcAft>
                <a:spcPts val="0"/>
              </a:spcAft>
              <a:buNone/>
            </a:pPr>
            <a:r>
              <a:rPr lang="en-US" sz="2400">
                <a:latin typeface="Nunito Sans"/>
                <a:ea typeface="Nunito Sans"/>
                <a:cs typeface="Nunito Sans"/>
                <a:sym typeface="Nunito Sans"/>
              </a:rPr>
              <a:t>Public Key of the  Recipients</a:t>
            </a:r>
            <a:endParaRPr sz="2400">
              <a:latin typeface="Nunito Sans"/>
              <a:ea typeface="Nunito Sans"/>
              <a:cs typeface="Nunito Sans"/>
              <a:sym typeface="Nunito Sans"/>
            </a:endParaRPr>
          </a:p>
        </p:txBody>
      </p:sp>
      <p:sp>
        <p:nvSpPr>
          <p:cNvPr id="322" name="Shape 322"/>
          <p:cNvSpPr/>
          <p:nvPr/>
        </p:nvSpPr>
        <p:spPr>
          <a:xfrm>
            <a:off x="10753343" y="2450592"/>
            <a:ext cx="1170432" cy="117043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3" name="Shape 323"/>
          <p:cNvSpPr/>
          <p:nvPr/>
        </p:nvSpPr>
        <p:spPr>
          <a:xfrm>
            <a:off x="8629141" y="1323085"/>
            <a:ext cx="0" cy="1148925"/>
          </a:xfrm>
          <a:custGeom>
            <a:avLst/>
            <a:gdLst/>
            <a:ahLst/>
            <a:cxnLst/>
            <a:rect l="0" t="0" r="0" b="0"/>
            <a:pathLst>
              <a:path w="120000" h="861694" extrusionOk="0">
                <a:moveTo>
                  <a:pt x="0" y="0"/>
                </a:moveTo>
                <a:lnTo>
                  <a:pt x="0" y="86163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4" name="Shape 324"/>
          <p:cNvSpPr/>
          <p:nvPr/>
        </p:nvSpPr>
        <p:spPr>
          <a:xfrm>
            <a:off x="8597138" y="2455925"/>
            <a:ext cx="64347" cy="64347"/>
          </a:xfrm>
          <a:custGeom>
            <a:avLst/>
            <a:gdLst/>
            <a:ahLst/>
            <a:cxnLst/>
            <a:rect l="0" t="0" r="0" b="0"/>
            <a:pathLst>
              <a:path w="48260" h="48260" extrusionOk="0">
                <a:moveTo>
                  <a:pt x="24003" y="48006"/>
                </a:moveTo>
                <a:lnTo>
                  <a:pt x="0" y="0"/>
                </a:lnTo>
                <a:lnTo>
                  <a:pt x="24003" y="12001"/>
                </a:lnTo>
                <a:lnTo>
                  <a:pt x="42005" y="12001"/>
                </a:lnTo>
                <a:lnTo>
                  <a:pt x="24003" y="48006"/>
                </a:lnTo>
                <a:close/>
              </a:path>
              <a:path w="48260" h="48260" extrusionOk="0">
                <a:moveTo>
                  <a:pt x="42005" y="12001"/>
                </a:moveTo>
                <a:lnTo>
                  <a:pt x="24003" y="12001"/>
                </a:lnTo>
                <a:lnTo>
                  <a:pt x="48006" y="0"/>
                </a:lnTo>
                <a:lnTo>
                  <a:pt x="42005" y="1200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5" name="Shape 325"/>
          <p:cNvSpPr/>
          <p:nvPr/>
        </p:nvSpPr>
        <p:spPr>
          <a:xfrm>
            <a:off x="8597138" y="2455925"/>
            <a:ext cx="64347" cy="64347"/>
          </a:xfrm>
          <a:custGeom>
            <a:avLst/>
            <a:gdLst/>
            <a:ahLst/>
            <a:cxnLst/>
            <a:rect l="0" t="0" r="0" b="0"/>
            <a:pathLst>
              <a:path w="48260" h="48260" extrusionOk="0">
                <a:moveTo>
                  <a:pt x="24002" y="48006"/>
                </a:moveTo>
                <a:lnTo>
                  <a:pt x="0" y="0"/>
                </a:lnTo>
                <a:lnTo>
                  <a:pt x="24002" y="12001"/>
                </a:lnTo>
                <a:lnTo>
                  <a:pt x="48005" y="0"/>
                </a:lnTo>
                <a:lnTo>
                  <a:pt x="24002" y="4800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6" name="Shape 326"/>
          <p:cNvSpPr/>
          <p:nvPr/>
        </p:nvSpPr>
        <p:spPr>
          <a:xfrm>
            <a:off x="4834381" y="3426205"/>
            <a:ext cx="3124200" cy="0"/>
          </a:xfrm>
          <a:custGeom>
            <a:avLst/>
            <a:gdLst/>
            <a:ahLst/>
            <a:cxnLst/>
            <a:rect l="0" t="0" r="0" b="0"/>
            <a:pathLst>
              <a:path w="2343150" h="120000" extrusionOk="0">
                <a:moveTo>
                  <a:pt x="0" y="0"/>
                </a:moveTo>
                <a:lnTo>
                  <a:pt x="23429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7" name="Shape 327"/>
          <p:cNvSpPr/>
          <p:nvPr/>
        </p:nvSpPr>
        <p:spPr>
          <a:xfrm>
            <a:off x="7942326" y="3394201"/>
            <a:ext cx="64347" cy="64347"/>
          </a:xfrm>
          <a:custGeom>
            <a:avLst/>
            <a:gdLst/>
            <a:ahLst/>
            <a:cxnLst/>
            <a:rect l="0" t="0" r="0" b="0"/>
            <a:pathLst>
              <a:path w="48260" h="48260" extrusionOk="0">
                <a:moveTo>
                  <a:pt x="0" y="48006"/>
                </a:moveTo>
                <a:lnTo>
                  <a:pt x="12001" y="24003"/>
                </a:lnTo>
                <a:lnTo>
                  <a:pt x="0" y="0"/>
                </a:lnTo>
                <a:lnTo>
                  <a:pt x="48006" y="24003"/>
                </a:lnTo>
                <a:lnTo>
                  <a:pt x="0"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8" name="Shape 328"/>
          <p:cNvSpPr/>
          <p:nvPr/>
        </p:nvSpPr>
        <p:spPr>
          <a:xfrm>
            <a:off x="7942326" y="3394201"/>
            <a:ext cx="64347" cy="64347"/>
          </a:xfrm>
          <a:custGeom>
            <a:avLst/>
            <a:gdLst/>
            <a:ahLst/>
            <a:cxnLst/>
            <a:rect l="0" t="0" r="0" b="0"/>
            <a:pathLst>
              <a:path w="48260" h="48260" extrusionOk="0">
                <a:moveTo>
                  <a:pt x="48005" y="24002"/>
                </a:moveTo>
                <a:lnTo>
                  <a:pt x="0" y="48006"/>
                </a:lnTo>
                <a:lnTo>
                  <a:pt x="12001" y="24002"/>
                </a:lnTo>
                <a:lnTo>
                  <a:pt x="0" y="0"/>
                </a:lnTo>
                <a:lnTo>
                  <a:pt x="48005" y="2400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29" name="Shape 329"/>
          <p:cNvSpPr/>
          <p:nvPr/>
        </p:nvSpPr>
        <p:spPr>
          <a:xfrm>
            <a:off x="6622550" y="3846825"/>
            <a:ext cx="3328691" cy="906804"/>
          </a:xfrm>
          <a:custGeom>
            <a:avLst/>
            <a:gdLst/>
            <a:ahLst/>
            <a:cxnLst/>
            <a:rect l="0" t="0" r="0" b="0"/>
            <a:pathLst>
              <a:path w="1975484" h="1069975" extrusionOk="0">
                <a:moveTo>
                  <a:pt x="0" y="0"/>
                </a:moveTo>
                <a:lnTo>
                  <a:pt x="1879091" y="0"/>
                </a:lnTo>
                <a:lnTo>
                  <a:pt x="1975103" y="96012"/>
                </a:lnTo>
                <a:lnTo>
                  <a:pt x="1975103" y="1069848"/>
                </a:lnTo>
                <a:lnTo>
                  <a:pt x="0" y="1069848"/>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r>
              <a:rPr lang="en-US" sz="2400" dirty="0">
                <a:latin typeface="Nunito Sans"/>
                <a:ea typeface="Nunito Sans"/>
                <a:cs typeface="Nunito Sans"/>
                <a:sym typeface="Nunito Sans"/>
              </a:rPr>
              <a:t>Session Key </a:t>
            </a:r>
            <a:r>
              <a:rPr lang="en-US" sz="2400" dirty="0" smtClean="0">
                <a:latin typeface="Nunito Sans"/>
                <a:ea typeface="Nunito Sans"/>
                <a:cs typeface="Nunito Sans"/>
                <a:sym typeface="Nunito Sans"/>
              </a:rPr>
              <a:t>encrypted</a:t>
            </a:r>
          </a:p>
          <a:p>
            <a:pPr marL="0" marR="0" lvl="0" indent="0" algn="l" rtl="0">
              <a:spcBef>
                <a:spcPts val="0"/>
              </a:spcBef>
              <a:spcAft>
                <a:spcPts val="0"/>
              </a:spcAft>
              <a:buNone/>
            </a:pPr>
            <a:r>
              <a:rPr lang="en-US" sz="2400" dirty="0" smtClean="0">
                <a:latin typeface="Nunito Sans"/>
                <a:ea typeface="Nunito Sans"/>
                <a:cs typeface="Nunito Sans"/>
                <a:sym typeface="Nunito Sans"/>
              </a:rPr>
              <a:t>by </a:t>
            </a:r>
            <a:r>
              <a:rPr lang="en-US" sz="2400" dirty="0">
                <a:latin typeface="Nunito Sans"/>
                <a:ea typeface="Nunito Sans"/>
                <a:cs typeface="Nunito Sans"/>
                <a:sym typeface="Nunito Sans"/>
              </a:rPr>
              <a:t>public key</a:t>
            </a:r>
            <a:endParaRPr sz="2400" dirty="0">
              <a:latin typeface="Nunito Sans"/>
              <a:ea typeface="Nunito Sans"/>
              <a:cs typeface="Nunito Sans"/>
              <a:sym typeface="Nunito Sans"/>
            </a:endParaRPr>
          </a:p>
        </p:txBody>
      </p:sp>
      <p:sp>
        <p:nvSpPr>
          <p:cNvPr id="330" name="Shape 330"/>
          <p:cNvSpPr/>
          <p:nvPr/>
        </p:nvSpPr>
        <p:spPr>
          <a:xfrm>
            <a:off x="9822433" y="3846829"/>
            <a:ext cx="128693" cy="128693"/>
          </a:xfrm>
          <a:custGeom>
            <a:avLst/>
            <a:gdLst/>
            <a:ahLst/>
            <a:cxnLst/>
            <a:rect l="0" t="0" r="0" b="0"/>
            <a:pathLst>
              <a:path w="96520" h="96519" extrusionOk="0">
                <a:moveTo>
                  <a:pt x="0" y="0"/>
                </a:moveTo>
                <a:lnTo>
                  <a:pt x="0" y="96012"/>
                </a:lnTo>
                <a:lnTo>
                  <a:pt x="96012" y="9601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1" name="Shape 331"/>
          <p:cNvSpPr/>
          <p:nvPr/>
        </p:nvSpPr>
        <p:spPr>
          <a:xfrm>
            <a:off x="9004046" y="3042284"/>
            <a:ext cx="1701800" cy="9313"/>
          </a:xfrm>
          <a:custGeom>
            <a:avLst/>
            <a:gdLst/>
            <a:ahLst/>
            <a:cxnLst/>
            <a:rect l="0" t="0" r="0" b="0"/>
            <a:pathLst>
              <a:path w="1276350" h="6985" extrusionOk="0">
                <a:moveTo>
                  <a:pt x="-4762" y="3381"/>
                </a:moveTo>
                <a:lnTo>
                  <a:pt x="1280540" y="338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2" name="Shape 332"/>
          <p:cNvSpPr/>
          <p:nvPr/>
        </p:nvSpPr>
        <p:spPr>
          <a:xfrm>
            <a:off x="10688701" y="3010407"/>
            <a:ext cx="65193" cy="64347"/>
          </a:xfrm>
          <a:custGeom>
            <a:avLst/>
            <a:gdLst/>
            <a:ahLst/>
            <a:cxnLst/>
            <a:rect l="0" t="0" r="0" b="0"/>
            <a:pathLst>
              <a:path w="48895" h="48260" extrusionOk="0">
                <a:moveTo>
                  <a:pt x="476" y="48006"/>
                </a:moveTo>
                <a:lnTo>
                  <a:pt x="12287" y="23907"/>
                </a:lnTo>
                <a:lnTo>
                  <a:pt x="0" y="0"/>
                </a:lnTo>
                <a:lnTo>
                  <a:pt x="48291" y="23526"/>
                </a:lnTo>
                <a:lnTo>
                  <a:pt x="476"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3" name="Shape 333"/>
          <p:cNvSpPr/>
          <p:nvPr/>
        </p:nvSpPr>
        <p:spPr>
          <a:xfrm>
            <a:off x="10688700" y="3010407"/>
            <a:ext cx="65193" cy="64347"/>
          </a:xfrm>
          <a:custGeom>
            <a:avLst/>
            <a:gdLst/>
            <a:ahLst/>
            <a:cxnLst/>
            <a:rect l="0" t="0" r="0" b="0"/>
            <a:pathLst>
              <a:path w="48895" h="48260" extrusionOk="0">
                <a:moveTo>
                  <a:pt x="48291" y="23526"/>
                </a:moveTo>
                <a:lnTo>
                  <a:pt x="476" y="48006"/>
                </a:lnTo>
                <a:lnTo>
                  <a:pt x="12287" y="23907"/>
                </a:lnTo>
                <a:lnTo>
                  <a:pt x="0" y="0"/>
                </a:lnTo>
                <a:lnTo>
                  <a:pt x="48291" y="2352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4" name="Shape 334"/>
          <p:cNvSpPr/>
          <p:nvPr/>
        </p:nvSpPr>
        <p:spPr>
          <a:xfrm>
            <a:off x="6151125" y="3685550"/>
            <a:ext cx="5154670" cy="1586969"/>
          </a:xfrm>
          <a:custGeom>
            <a:avLst/>
            <a:gdLst/>
            <a:ahLst/>
            <a:cxnLst/>
            <a:rect l="0" t="0" r="0" b="0"/>
            <a:pathLst>
              <a:path w="3868420" h="1856104" extrusionOk="0">
                <a:moveTo>
                  <a:pt x="0" y="1856041"/>
                </a:moveTo>
                <a:lnTo>
                  <a:pt x="3799331" y="1856041"/>
                </a:lnTo>
                <a:lnTo>
                  <a:pt x="3829335" y="1851755"/>
                </a:lnTo>
                <a:lnTo>
                  <a:pt x="3850766" y="1838896"/>
                </a:lnTo>
                <a:lnTo>
                  <a:pt x="3863625" y="1817465"/>
                </a:lnTo>
                <a:lnTo>
                  <a:pt x="3867911" y="1787461"/>
                </a:lnTo>
                <a:lnTo>
                  <a:pt x="386791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5" name="Shape 335"/>
          <p:cNvSpPr/>
          <p:nvPr/>
        </p:nvSpPr>
        <p:spPr>
          <a:xfrm>
            <a:off x="11276330" y="3637533"/>
            <a:ext cx="64347" cy="64347"/>
          </a:xfrm>
          <a:custGeom>
            <a:avLst/>
            <a:gdLst/>
            <a:ahLst/>
            <a:cxnLst/>
            <a:rect l="0" t="0" r="0" b="0"/>
            <a:pathLst>
              <a:path w="48259" h="48260" extrusionOk="0">
                <a:moveTo>
                  <a:pt x="0" y="48006"/>
                </a:moveTo>
                <a:lnTo>
                  <a:pt x="24003" y="0"/>
                </a:lnTo>
                <a:lnTo>
                  <a:pt x="42005" y="36004"/>
                </a:lnTo>
                <a:lnTo>
                  <a:pt x="24003" y="36004"/>
                </a:lnTo>
                <a:lnTo>
                  <a:pt x="0" y="48006"/>
                </a:lnTo>
                <a:close/>
              </a:path>
              <a:path w="48259" h="48260" extrusionOk="0">
                <a:moveTo>
                  <a:pt x="48006" y="48006"/>
                </a:moveTo>
                <a:lnTo>
                  <a:pt x="24003" y="36004"/>
                </a:lnTo>
                <a:lnTo>
                  <a:pt x="42005" y="36004"/>
                </a:lnTo>
                <a:lnTo>
                  <a:pt x="48006"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6" name="Shape 336"/>
          <p:cNvSpPr/>
          <p:nvPr/>
        </p:nvSpPr>
        <p:spPr>
          <a:xfrm>
            <a:off x="11276329" y="3637533"/>
            <a:ext cx="64347" cy="64347"/>
          </a:xfrm>
          <a:custGeom>
            <a:avLst/>
            <a:gdLst/>
            <a:ahLst/>
            <a:cxnLst/>
            <a:rect l="0" t="0" r="0" b="0"/>
            <a:pathLst>
              <a:path w="48259" h="48260" extrusionOk="0">
                <a:moveTo>
                  <a:pt x="24002" y="0"/>
                </a:moveTo>
                <a:lnTo>
                  <a:pt x="48006" y="48005"/>
                </a:lnTo>
                <a:lnTo>
                  <a:pt x="24002" y="36004"/>
                </a:lnTo>
                <a:lnTo>
                  <a:pt x="0" y="48005"/>
                </a:lnTo>
                <a:lnTo>
                  <a:pt x="24002"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7" name="Shape 337"/>
          <p:cNvSpPr/>
          <p:nvPr/>
        </p:nvSpPr>
        <p:spPr>
          <a:xfrm>
            <a:off x="11203558" y="1437385"/>
            <a:ext cx="283633" cy="1016000"/>
          </a:xfrm>
          <a:custGeom>
            <a:avLst/>
            <a:gdLst/>
            <a:ahLst/>
            <a:cxnLst/>
            <a:rect l="0" t="0" r="0" b="0"/>
            <a:pathLst>
              <a:path w="212725" h="762000" extrusionOk="0">
                <a:moveTo>
                  <a:pt x="142208" y="761523"/>
                </a:moveTo>
                <a:lnTo>
                  <a:pt x="73628" y="761714"/>
                </a:lnTo>
                <a:lnTo>
                  <a:pt x="72009" y="130397"/>
                </a:lnTo>
                <a:lnTo>
                  <a:pt x="0" y="130587"/>
                </a:lnTo>
                <a:lnTo>
                  <a:pt x="106013" y="0"/>
                </a:lnTo>
                <a:lnTo>
                  <a:pt x="212598" y="130016"/>
                </a:lnTo>
                <a:lnTo>
                  <a:pt x="140589" y="130206"/>
                </a:lnTo>
                <a:lnTo>
                  <a:pt x="142208" y="761523"/>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8" name="Shape 338"/>
          <p:cNvSpPr/>
          <p:nvPr/>
        </p:nvSpPr>
        <p:spPr>
          <a:xfrm>
            <a:off x="10540238" y="116077"/>
            <a:ext cx="1425742" cy="987441"/>
          </a:xfrm>
          <a:custGeom>
            <a:avLst/>
            <a:gdLst/>
            <a:ahLst/>
            <a:cxnLst/>
            <a:rect l="0" t="0" r="0" b="0"/>
            <a:pathLst>
              <a:path w="1069975" h="741044" extrusionOk="0">
                <a:moveTo>
                  <a:pt x="535971" y="740664"/>
                </a:moveTo>
                <a:lnTo>
                  <a:pt x="473849" y="738399"/>
                </a:lnTo>
                <a:lnTo>
                  <a:pt x="414574" y="731809"/>
                </a:lnTo>
                <a:lnTo>
                  <a:pt x="358359" y="721197"/>
                </a:lnTo>
                <a:lnTo>
                  <a:pt x="305417" y="706870"/>
                </a:lnTo>
                <a:lnTo>
                  <a:pt x="255961" y="689130"/>
                </a:lnTo>
                <a:lnTo>
                  <a:pt x="210204" y="668283"/>
                </a:lnTo>
                <a:lnTo>
                  <a:pt x="168359" y="644633"/>
                </a:lnTo>
                <a:lnTo>
                  <a:pt x="130640" y="618485"/>
                </a:lnTo>
                <a:lnTo>
                  <a:pt x="97258" y="590144"/>
                </a:lnTo>
                <a:lnTo>
                  <a:pt x="68428" y="559914"/>
                </a:lnTo>
                <a:lnTo>
                  <a:pt x="44362" y="528100"/>
                </a:lnTo>
                <a:lnTo>
                  <a:pt x="25273" y="495007"/>
                </a:lnTo>
                <a:lnTo>
                  <a:pt x="2879" y="426200"/>
                </a:lnTo>
                <a:lnTo>
                  <a:pt x="0" y="391096"/>
                </a:lnTo>
                <a:lnTo>
                  <a:pt x="0" y="350329"/>
                </a:lnTo>
                <a:lnTo>
                  <a:pt x="10803" y="282281"/>
                </a:lnTo>
                <a:lnTo>
                  <a:pt x="42437" y="215814"/>
                </a:lnTo>
                <a:lnTo>
                  <a:pt x="65701" y="184023"/>
                </a:lnTo>
                <a:lnTo>
                  <a:pt x="93735" y="153646"/>
                </a:lnTo>
                <a:lnTo>
                  <a:pt x="126393" y="125024"/>
                </a:lnTo>
                <a:lnTo>
                  <a:pt x="163529" y="98497"/>
                </a:lnTo>
                <a:lnTo>
                  <a:pt x="204999" y="74404"/>
                </a:lnTo>
                <a:lnTo>
                  <a:pt x="250655" y="53086"/>
                </a:lnTo>
                <a:lnTo>
                  <a:pt x="300353" y="34881"/>
                </a:lnTo>
                <a:lnTo>
                  <a:pt x="353945" y="20130"/>
                </a:lnTo>
                <a:lnTo>
                  <a:pt x="411288" y="9173"/>
                </a:lnTo>
                <a:lnTo>
                  <a:pt x="472234" y="2350"/>
                </a:lnTo>
                <a:lnTo>
                  <a:pt x="536638" y="0"/>
                </a:lnTo>
                <a:lnTo>
                  <a:pt x="593016" y="1992"/>
                </a:lnTo>
                <a:lnTo>
                  <a:pt x="648057" y="7850"/>
                </a:lnTo>
                <a:lnTo>
                  <a:pt x="701381" y="17391"/>
                </a:lnTo>
                <a:lnTo>
                  <a:pt x="752611" y="30433"/>
                </a:lnTo>
                <a:lnTo>
                  <a:pt x="801370" y="46795"/>
                </a:lnTo>
                <a:lnTo>
                  <a:pt x="847278" y="66297"/>
                </a:lnTo>
                <a:lnTo>
                  <a:pt x="889959" y="88755"/>
                </a:lnTo>
                <a:lnTo>
                  <a:pt x="929033" y="113988"/>
                </a:lnTo>
                <a:lnTo>
                  <a:pt x="964125" y="141816"/>
                </a:lnTo>
                <a:lnTo>
                  <a:pt x="994854" y="172056"/>
                </a:lnTo>
                <a:lnTo>
                  <a:pt x="1020844" y="204527"/>
                </a:lnTo>
                <a:lnTo>
                  <a:pt x="1041716" y="239048"/>
                </a:lnTo>
                <a:lnTo>
                  <a:pt x="1057093" y="275437"/>
                </a:lnTo>
                <a:lnTo>
                  <a:pt x="1066596" y="313511"/>
                </a:lnTo>
                <a:lnTo>
                  <a:pt x="1069848" y="353091"/>
                </a:lnTo>
                <a:lnTo>
                  <a:pt x="1069657" y="386810"/>
                </a:lnTo>
                <a:lnTo>
                  <a:pt x="1066585" y="424823"/>
                </a:lnTo>
                <a:lnTo>
                  <a:pt x="1042912" y="497457"/>
                </a:lnTo>
                <a:lnTo>
                  <a:pt x="1022909" y="531614"/>
                </a:lnTo>
                <a:lnTo>
                  <a:pt x="997863" y="564021"/>
                </a:lnTo>
                <a:lnTo>
                  <a:pt x="968073" y="594444"/>
                </a:lnTo>
                <a:lnTo>
                  <a:pt x="933839" y="622652"/>
                </a:lnTo>
                <a:lnTo>
                  <a:pt x="895461" y="648412"/>
                </a:lnTo>
                <a:lnTo>
                  <a:pt x="853239" y="671492"/>
                </a:lnTo>
                <a:lnTo>
                  <a:pt x="807473" y="691659"/>
                </a:lnTo>
                <a:lnTo>
                  <a:pt x="758462" y="708681"/>
                </a:lnTo>
                <a:lnTo>
                  <a:pt x="706506" y="722324"/>
                </a:lnTo>
                <a:lnTo>
                  <a:pt x="651906" y="732358"/>
                </a:lnTo>
                <a:lnTo>
                  <a:pt x="594961" y="738548"/>
                </a:lnTo>
                <a:lnTo>
                  <a:pt x="535971" y="740664"/>
                </a:lnTo>
                <a:close/>
              </a:path>
            </a:pathLst>
          </a:custGeom>
          <a:solidFill>
            <a:srgbClr val="F5853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39" name="Shape 339"/>
          <p:cNvSpPr/>
          <p:nvPr/>
        </p:nvSpPr>
        <p:spPr>
          <a:xfrm>
            <a:off x="10540238" y="583184"/>
            <a:ext cx="1426633" cy="520700"/>
          </a:xfrm>
          <a:custGeom>
            <a:avLst/>
            <a:gdLst/>
            <a:ahLst/>
            <a:cxnLst/>
            <a:rect l="0" t="0" r="0" b="0"/>
            <a:pathLst>
              <a:path w="1069975" h="390525" extrusionOk="0">
                <a:moveTo>
                  <a:pt x="535971" y="390334"/>
                </a:moveTo>
                <a:lnTo>
                  <a:pt x="473733" y="388080"/>
                </a:lnTo>
                <a:lnTo>
                  <a:pt x="414374" y="381519"/>
                </a:lnTo>
                <a:lnTo>
                  <a:pt x="358103" y="370950"/>
                </a:lnTo>
                <a:lnTo>
                  <a:pt x="305130" y="356674"/>
                </a:lnTo>
                <a:lnTo>
                  <a:pt x="255665" y="338991"/>
                </a:lnTo>
                <a:lnTo>
                  <a:pt x="209916" y="318200"/>
                </a:lnTo>
                <a:lnTo>
                  <a:pt x="168094" y="294602"/>
                </a:lnTo>
                <a:lnTo>
                  <a:pt x="130407" y="268497"/>
                </a:lnTo>
                <a:lnTo>
                  <a:pt x="97066" y="240185"/>
                </a:lnTo>
                <a:lnTo>
                  <a:pt x="68280" y="209966"/>
                </a:lnTo>
                <a:lnTo>
                  <a:pt x="44257" y="178140"/>
                </a:lnTo>
                <a:lnTo>
                  <a:pt x="25209" y="145007"/>
                </a:lnTo>
                <a:lnTo>
                  <a:pt x="2870" y="76020"/>
                </a:lnTo>
                <a:lnTo>
                  <a:pt x="0" y="0"/>
                </a:lnTo>
                <a:lnTo>
                  <a:pt x="3222" y="40767"/>
                </a:lnTo>
                <a:lnTo>
                  <a:pt x="12614" y="79819"/>
                </a:lnTo>
                <a:lnTo>
                  <a:pt x="27840" y="117097"/>
                </a:lnTo>
                <a:lnTo>
                  <a:pt x="48530" y="152389"/>
                </a:lnTo>
                <a:lnTo>
                  <a:pt x="74323" y="185522"/>
                </a:lnTo>
                <a:lnTo>
                  <a:pt x="104857" y="216322"/>
                </a:lnTo>
                <a:lnTo>
                  <a:pt x="139771" y="244617"/>
                </a:lnTo>
                <a:lnTo>
                  <a:pt x="178704" y="270232"/>
                </a:lnTo>
                <a:lnTo>
                  <a:pt x="221293" y="292994"/>
                </a:lnTo>
                <a:lnTo>
                  <a:pt x="267179" y="312730"/>
                </a:lnTo>
                <a:lnTo>
                  <a:pt x="316000" y="329267"/>
                </a:lnTo>
                <a:lnTo>
                  <a:pt x="367393" y="342430"/>
                </a:lnTo>
                <a:lnTo>
                  <a:pt x="420999" y="352047"/>
                </a:lnTo>
                <a:lnTo>
                  <a:pt x="476455" y="357945"/>
                </a:lnTo>
                <a:lnTo>
                  <a:pt x="533400" y="359949"/>
                </a:lnTo>
                <a:lnTo>
                  <a:pt x="752497" y="359949"/>
                </a:lnTo>
                <a:lnTo>
                  <a:pt x="706762" y="371968"/>
                </a:lnTo>
                <a:lnTo>
                  <a:pt x="652106" y="382015"/>
                </a:lnTo>
                <a:lnTo>
                  <a:pt x="595077" y="388215"/>
                </a:lnTo>
                <a:lnTo>
                  <a:pt x="535971" y="390334"/>
                </a:lnTo>
                <a:close/>
              </a:path>
              <a:path w="1069975" h="390525" extrusionOk="0">
                <a:moveTo>
                  <a:pt x="752497" y="359949"/>
                </a:moveTo>
                <a:lnTo>
                  <a:pt x="533400" y="359949"/>
                </a:lnTo>
                <a:lnTo>
                  <a:pt x="593072" y="357832"/>
                </a:lnTo>
                <a:lnTo>
                  <a:pt x="650585" y="351631"/>
                </a:lnTo>
                <a:lnTo>
                  <a:pt x="705648" y="341574"/>
                </a:lnTo>
                <a:lnTo>
                  <a:pt x="757973" y="327888"/>
                </a:lnTo>
                <a:lnTo>
                  <a:pt x="807268" y="310800"/>
                </a:lnTo>
                <a:lnTo>
                  <a:pt x="853244" y="290537"/>
                </a:lnTo>
                <a:lnTo>
                  <a:pt x="895612" y="267326"/>
                </a:lnTo>
                <a:lnTo>
                  <a:pt x="934081" y="241394"/>
                </a:lnTo>
                <a:lnTo>
                  <a:pt x="968361" y="212969"/>
                </a:lnTo>
                <a:lnTo>
                  <a:pt x="998163" y="182276"/>
                </a:lnTo>
                <a:lnTo>
                  <a:pt x="1023196" y="149544"/>
                </a:lnTo>
                <a:lnTo>
                  <a:pt x="1043171" y="115000"/>
                </a:lnTo>
                <a:lnTo>
                  <a:pt x="1057798" y="78870"/>
                </a:lnTo>
                <a:lnTo>
                  <a:pt x="1066787" y="41381"/>
                </a:lnTo>
                <a:lnTo>
                  <a:pt x="1069848" y="2762"/>
                </a:lnTo>
                <a:lnTo>
                  <a:pt x="1069657" y="36480"/>
                </a:lnTo>
                <a:lnTo>
                  <a:pt x="1057601" y="111367"/>
                </a:lnTo>
                <a:lnTo>
                  <a:pt x="1042976" y="147018"/>
                </a:lnTo>
                <a:lnTo>
                  <a:pt x="1023014" y="181162"/>
                </a:lnTo>
                <a:lnTo>
                  <a:pt x="998011" y="213564"/>
                </a:lnTo>
                <a:lnTo>
                  <a:pt x="968265" y="243991"/>
                </a:lnTo>
                <a:lnTo>
                  <a:pt x="934072" y="272209"/>
                </a:lnTo>
                <a:lnTo>
                  <a:pt x="895727" y="297983"/>
                </a:lnTo>
                <a:lnTo>
                  <a:pt x="853527" y="321080"/>
                </a:lnTo>
                <a:lnTo>
                  <a:pt x="807769" y="341266"/>
                </a:lnTo>
                <a:lnTo>
                  <a:pt x="758748" y="358307"/>
                </a:lnTo>
                <a:lnTo>
                  <a:pt x="752497" y="359949"/>
                </a:lnTo>
                <a:close/>
              </a:path>
            </a:pathLst>
          </a:custGeom>
          <a:solidFill>
            <a:srgbClr val="000000">
              <a:alpha val="2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0" name="Shape 340"/>
          <p:cNvSpPr/>
          <p:nvPr/>
        </p:nvSpPr>
        <p:spPr>
          <a:xfrm>
            <a:off x="10573130" y="139319"/>
            <a:ext cx="1360592" cy="905933"/>
          </a:xfrm>
          <a:custGeom>
            <a:avLst/>
            <a:gdLst/>
            <a:ahLst/>
            <a:cxnLst/>
            <a:rect l="0" t="0" r="0" b="0"/>
            <a:pathLst>
              <a:path w="1020445" h="679450" extrusionOk="0">
                <a:moveTo>
                  <a:pt x="619220" y="126206"/>
                </a:moveTo>
                <a:lnTo>
                  <a:pt x="401097" y="126206"/>
                </a:lnTo>
                <a:lnTo>
                  <a:pt x="510159" y="0"/>
                </a:lnTo>
                <a:lnTo>
                  <a:pt x="619220" y="126206"/>
                </a:lnTo>
                <a:close/>
              </a:path>
              <a:path w="1020445" h="679450" extrusionOk="0">
                <a:moveTo>
                  <a:pt x="350210" y="310800"/>
                </a:moveTo>
                <a:lnTo>
                  <a:pt x="296418" y="310800"/>
                </a:lnTo>
                <a:lnTo>
                  <a:pt x="302514" y="307467"/>
                </a:lnTo>
                <a:lnTo>
                  <a:pt x="309086" y="305276"/>
                </a:lnTo>
                <a:lnTo>
                  <a:pt x="314706" y="303752"/>
                </a:lnTo>
                <a:lnTo>
                  <a:pt x="318751" y="286005"/>
                </a:lnTo>
                <a:lnTo>
                  <a:pt x="344629" y="251084"/>
                </a:lnTo>
                <a:lnTo>
                  <a:pt x="392763" y="225450"/>
                </a:lnTo>
                <a:lnTo>
                  <a:pt x="442543" y="216568"/>
                </a:lnTo>
                <a:lnTo>
                  <a:pt x="466058" y="216503"/>
                </a:lnTo>
                <a:lnTo>
                  <a:pt x="466058" y="126206"/>
                </a:lnTo>
                <a:lnTo>
                  <a:pt x="553974" y="126206"/>
                </a:lnTo>
                <a:lnTo>
                  <a:pt x="553974" y="240519"/>
                </a:lnTo>
                <a:lnTo>
                  <a:pt x="470255" y="240519"/>
                </a:lnTo>
                <a:lnTo>
                  <a:pt x="435983" y="240541"/>
                </a:lnTo>
                <a:lnTo>
                  <a:pt x="372903" y="264509"/>
                </a:lnTo>
                <a:lnTo>
                  <a:pt x="350302" y="304121"/>
                </a:lnTo>
                <a:lnTo>
                  <a:pt x="350210" y="310800"/>
                </a:lnTo>
                <a:close/>
              </a:path>
              <a:path w="1020445" h="679450" extrusionOk="0">
                <a:moveTo>
                  <a:pt x="559403" y="296703"/>
                </a:moveTo>
                <a:lnTo>
                  <a:pt x="522032" y="256801"/>
                </a:lnTo>
                <a:lnTo>
                  <a:pt x="470255" y="240519"/>
                </a:lnTo>
                <a:lnTo>
                  <a:pt x="553974" y="240519"/>
                </a:lnTo>
                <a:lnTo>
                  <a:pt x="553974" y="243935"/>
                </a:lnTo>
                <a:lnTo>
                  <a:pt x="560465" y="248473"/>
                </a:lnTo>
                <a:lnTo>
                  <a:pt x="565975" y="252876"/>
                </a:lnTo>
                <a:lnTo>
                  <a:pt x="570770" y="257262"/>
                </a:lnTo>
                <a:lnTo>
                  <a:pt x="575119" y="261747"/>
                </a:lnTo>
                <a:lnTo>
                  <a:pt x="636207" y="261747"/>
                </a:lnTo>
                <a:lnTo>
                  <a:pt x="637924" y="262020"/>
                </a:lnTo>
                <a:lnTo>
                  <a:pt x="665063" y="276333"/>
                </a:lnTo>
                <a:lnTo>
                  <a:pt x="668760" y="281630"/>
                </a:lnTo>
                <a:lnTo>
                  <a:pt x="602587" y="281630"/>
                </a:lnTo>
                <a:lnTo>
                  <a:pt x="590905" y="282800"/>
                </a:lnTo>
                <a:lnTo>
                  <a:pt x="580929" y="286131"/>
                </a:lnTo>
                <a:lnTo>
                  <a:pt x="559403" y="296703"/>
                </a:lnTo>
                <a:close/>
              </a:path>
              <a:path w="1020445" h="679450" extrusionOk="0">
                <a:moveTo>
                  <a:pt x="636207" y="261747"/>
                </a:moveTo>
                <a:lnTo>
                  <a:pt x="575119" y="261747"/>
                </a:lnTo>
                <a:lnTo>
                  <a:pt x="605839" y="256905"/>
                </a:lnTo>
                <a:lnTo>
                  <a:pt x="636207" y="261747"/>
                </a:lnTo>
                <a:close/>
              </a:path>
              <a:path w="1020445" h="679450" extrusionOk="0">
                <a:moveTo>
                  <a:pt x="189928" y="412527"/>
                </a:moveTo>
                <a:lnTo>
                  <a:pt x="0" y="340042"/>
                </a:lnTo>
                <a:lnTo>
                  <a:pt x="189928" y="266414"/>
                </a:lnTo>
                <a:lnTo>
                  <a:pt x="189928" y="310800"/>
                </a:lnTo>
                <a:lnTo>
                  <a:pt x="350210" y="310800"/>
                </a:lnTo>
                <a:lnTo>
                  <a:pt x="350139" y="321373"/>
                </a:lnTo>
                <a:lnTo>
                  <a:pt x="328518" y="326634"/>
                </a:lnTo>
                <a:lnTo>
                  <a:pt x="309336" y="335601"/>
                </a:lnTo>
                <a:lnTo>
                  <a:pt x="294672" y="348979"/>
                </a:lnTo>
                <a:lnTo>
                  <a:pt x="286607" y="367474"/>
                </a:lnTo>
                <a:lnTo>
                  <a:pt x="286649" y="369189"/>
                </a:lnTo>
                <a:lnTo>
                  <a:pt x="189928" y="369189"/>
                </a:lnTo>
                <a:lnTo>
                  <a:pt x="189928" y="412527"/>
                </a:lnTo>
                <a:close/>
              </a:path>
              <a:path w="1020445" h="679450" extrusionOk="0">
                <a:moveTo>
                  <a:pt x="944677" y="310800"/>
                </a:moveTo>
                <a:lnTo>
                  <a:pt x="830294" y="310800"/>
                </a:lnTo>
                <a:lnTo>
                  <a:pt x="830294" y="266414"/>
                </a:lnTo>
                <a:lnTo>
                  <a:pt x="944677" y="310800"/>
                </a:lnTo>
                <a:close/>
              </a:path>
              <a:path w="1020445" h="679450" extrusionOk="0">
                <a:moveTo>
                  <a:pt x="741444" y="413575"/>
                </a:moveTo>
                <a:lnTo>
                  <a:pt x="659320" y="413575"/>
                </a:lnTo>
                <a:lnTo>
                  <a:pt x="684515" y="410661"/>
                </a:lnTo>
                <a:lnTo>
                  <a:pt x="708648" y="402264"/>
                </a:lnTo>
                <a:lnTo>
                  <a:pt x="726761" y="388902"/>
                </a:lnTo>
                <a:lnTo>
                  <a:pt x="733901" y="371094"/>
                </a:lnTo>
                <a:lnTo>
                  <a:pt x="726358" y="351162"/>
                </a:lnTo>
                <a:lnTo>
                  <a:pt x="706421" y="334946"/>
                </a:lnTo>
                <a:lnTo>
                  <a:pt x="678126" y="324373"/>
                </a:lnTo>
                <a:lnTo>
                  <a:pt x="645509" y="321373"/>
                </a:lnTo>
                <a:lnTo>
                  <a:pt x="645509" y="308133"/>
                </a:lnTo>
                <a:lnTo>
                  <a:pt x="614536" y="282568"/>
                </a:lnTo>
                <a:lnTo>
                  <a:pt x="602587" y="281630"/>
                </a:lnTo>
                <a:lnTo>
                  <a:pt x="668760" y="281630"/>
                </a:lnTo>
                <a:lnTo>
                  <a:pt x="680942" y="299085"/>
                </a:lnTo>
                <a:lnTo>
                  <a:pt x="693933" y="301357"/>
                </a:lnTo>
                <a:lnTo>
                  <a:pt x="704433" y="304121"/>
                </a:lnTo>
                <a:lnTo>
                  <a:pt x="713450" y="307295"/>
                </a:lnTo>
                <a:lnTo>
                  <a:pt x="721995" y="310800"/>
                </a:lnTo>
                <a:lnTo>
                  <a:pt x="944677" y="310800"/>
                </a:lnTo>
                <a:lnTo>
                  <a:pt x="1020032" y="340042"/>
                </a:lnTo>
                <a:lnTo>
                  <a:pt x="943738" y="369189"/>
                </a:lnTo>
                <a:lnTo>
                  <a:pt x="770477" y="369189"/>
                </a:lnTo>
                <a:lnTo>
                  <a:pt x="763016" y="394836"/>
                </a:lnTo>
                <a:lnTo>
                  <a:pt x="741444" y="413575"/>
                </a:lnTo>
                <a:close/>
              </a:path>
              <a:path w="1020445" h="679450" extrusionOk="0">
                <a:moveTo>
                  <a:pt x="658177" y="435864"/>
                </a:moveTo>
                <a:lnTo>
                  <a:pt x="362331" y="435864"/>
                </a:lnTo>
                <a:lnTo>
                  <a:pt x="326000" y="431714"/>
                </a:lnTo>
                <a:lnTo>
                  <a:pt x="289643" y="419242"/>
                </a:lnTo>
                <a:lnTo>
                  <a:pt x="261912" y="398412"/>
                </a:lnTo>
                <a:lnTo>
                  <a:pt x="251460" y="369189"/>
                </a:lnTo>
                <a:lnTo>
                  <a:pt x="286649" y="369189"/>
                </a:lnTo>
                <a:lnTo>
                  <a:pt x="286797" y="375285"/>
                </a:lnTo>
                <a:lnTo>
                  <a:pt x="293932" y="389746"/>
                </a:lnTo>
                <a:lnTo>
                  <a:pt x="311086" y="401966"/>
                </a:lnTo>
                <a:lnTo>
                  <a:pt x="335741" y="410418"/>
                </a:lnTo>
                <a:lnTo>
                  <a:pt x="365379" y="413575"/>
                </a:lnTo>
                <a:lnTo>
                  <a:pt x="741444" y="413575"/>
                </a:lnTo>
                <a:lnTo>
                  <a:pt x="738580" y="416063"/>
                </a:lnTo>
                <a:lnTo>
                  <a:pt x="702017" y="430522"/>
                </a:lnTo>
                <a:lnTo>
                  <a:pt x="658177" y="435864"/>
                </a:lnTo>
                <a:close/>
              </a:path>
              <a:path w="1020445" h="679450" extrusionOk="0">
                <a:moveTo>
                  <a:pt x="830294" y="412527"/>
                </a:moveTo>
                <a:lnTo>
                  <a:pt x="830294" y="369189"/>
                </a:lnTo>
                <a:lnTo>
                  <a:pt x="943738" y="369189"/>
                </a:lnTo>
                <a:lnTo>
                  <a:pt x="830294" y="412527"/>
                </a:lnTo>
                <a:close/>
              </a:path>
              <a:path w="1020445" h="679450" extrusionOk="0">
                <a:moveTo>
                  <a:pt x="553974" y="552640"/>
                </a:moveTo>
                <a:lnTo>
                  <a:pt x="466058" y="552640"/>
                </a:lnTo>
                <a:lnTo>
                  <a:pt x="466058" y="435864"/>
                </a:lnTo>
                <a:lnTo>
                  <a:pt x="553974" y="435864"/>
                </a:lnTo>
                <a:lnTo>
                  <a:pt x="553974" y="552640"/>
                </a:lnTo>
                <a:close/>
              </a:path>
              <a:path w="1020445" h="679450" extrusionOk="0">
                <a:moveTo>
                  <a:pt x="510159" y="678846"/>
                </a:moveTo>
                <a:lnTo>
                  <a:pt x="401097" y="552640"/>
                </a:lnTo>
                <a:lnTo>
                  <a:pt x="619220" y="552640"/>
                </a:lnTo>
                <a:lnTo>
                  <a:pt x="510159" y="67884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1" name="Shape 341"/>
          <p:cNvSpPr txBox="1"/>
          <p:nvPr/>
        </p:nvSpPr>
        <p:spPr>
          <a:xfrm>
            <a:off x="10688700" y="1087225"/>
            <a:ext cx="1426500" cy="3081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US" sz="2400">
                <a:latin typeface="Nunito Sans"/>
                <a:ea typeface="Nunito Sans"/>
                <a:cs typeface="Nunito Sans"/>
                <a:sym typeface="Nunito Sans"/>
              </a:rPr>
              <a:t>Network</a:t>
            </a:r>
            <a:endParaRPr sz="2400">
              <a:latin typeface="Nunito Sans"/>
              <a:ea typeface="Nunito Sans"/>
              <a:cs typeface="Nunito Sans"/>
              <a:sym typeface="Nunito Sans"/>
            </a:endParaRPr>
          </a:p>
        </p:txBody>
      </p:sp>
      <p:cxnSp>
        <p:nvCxnSpPr>
          <p:cNvPr id="342" name="Shape 342"/>
          <p:cNvCxnSpPr/>
          <p:nvPr/>
        </p:nvCxnSpPr>
        <p:spPr>
          <a:xfrm>
            <a:off x="2641176" y="4778079"/>
            <a:ext cx="1571400" cy="0"/>
          </a:xfrm>
          <a:prstGeom prst="straightConnector1">
            <a:avLst/>
          </a:prstGeom>
          <a:noFill/>
          <a:ln w="28575" cap="flat" cmpd="sng">
            <a:solidFill>
              <a:srgbClr val="000000"/>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p:nvPr/>
        </p:nvSpPr>
        <p:spPr>
          <a:xfrm>
            <a:off x="10306825" y="946275"/>
            <a:ext cx="1961700" cy="308100"/>
          </a:xfrm>
          <a:prstGeom prst="rect">
            <a:avLst/>
          </a:prstGeom>
          <a:noFill/>
          <a:ln>
            <a:noFill/>
          </a:ln>
        </p:spPr>
        <p:txBody>
          <a:bodyPr spcFirstLastPara="1" wrap="square" lIns="0" tIns="16925" rIns="0" bIns="0" anchor="t" anchorCtr="0">
            <a:noAutofit/>
          </a:bodyPr>
          <a:lstStyle/>
          <a:p>
            <a:pPr marL="12700" marR="0" lvl="0" indent="444500" algn="l" rtl="0">
              <a:lnSpc>
                <a:spcPct val="100000"/>
              </a:lnSpc>
              <a:spcBef>
                <a:spcPts val="0"/>
              </a:spcBef>
              <a:spcAft>
                <a:spcPts val="0"/>
              </a:spcAft>
              <a:buNone/>
            </a:pPr>
            <a:r>
              <a:rPr lang="en-US" sz="2400">
                <a:latin typeface="Nunito Sans"/>
                <a:ea typeface="Nunito Sans"/>
                <a:cs typeface="Nunito Sans"/>
                <a:sym typeface="Nunito Sans"/>
              </a:rPr>
              <a:t>Actor</a:t>
            </a:r>
            <a:endParaRPr sz="2400">
              <a:latin typeface="Nunito Sans"/>
              <a:ea typeface="Nunito Sans"/>
              <a:cs typeface="Nunito Sans"/>
              <a:sym typeface="Nunito Sans"/>
            </a:endParaRPr>
          </a:p>
          <a:p>
            <a:pPr marL="12700" marR="0" lvl="0" indent="0" algn="l" rtl="0">
              <a:lnSpc>
                <a:spcPct val="100000"/>
              </a:lnSpc>
              <a:spcBef>
                <a:spcPts val="0"/>
              </a:spcBef>
              <a:spcAft>
                <a:spcPts val="0"/>
              </a:spcAft>
              <a:buNone/>
            </a:pPr>
            <a:r>
              <a:rPr lang="en-US" sz="2400">
                <a:latin typeface="Nunito Sans"/>
                <a:ea typeface="Nunito Sans"/>
                <a:cs typeface="Nunito Sans"/>
                <a:sym typeface="Nunito Sans"/>
              </a:rPr>
              <a:t>  (Recipients)</a:t>
            </a:r>
            <a:endParaRPr sz="2400">
              <a:latin typeface="Nunito Sans"/>
              <a:ea typeface="Nunito Sans"/>
              <a:cs typeface="Nunito Sans"/>
              <a:sym typeface="Nunito Sans"/>
            </a:endParaRPr>
          </a:p>
        </p:txBody>
      </p:sp>
      <p:sp>
        <p:nvSpPr>
          <p:cNvPr id="348" name="Shape 348"/>
          <p:cNvSpPr/>
          <p:nvPr/>
        </p:nvSpPr>
        <p:spPr>
          <a:xfrm>
            <a:off x="6616192" y="4477765"/>
            <a:ext cx="3893820" cy="1015153"/>
          </a:xfrm>
          <a:custGeom>
            <a:avLst/>
            <a:gdLst/>
            <a:ahLst/>
            <a:cxnLst/>
            <a:rect l="0" t="0" r="0" b="0"/>
            <a:pathLst>
              <a:path w="2920365" h="761364" extrusionOk="0">
                <a:moveTo>
                  <a:pt x="2919793" y="0"/>
                </a:moveTo>
                <a:lnTo>
                  <a:pt x="2919793" y="761238"/>
                </a:lnTo>
                <a:lnTo>
                  <a:pt x="0" y="76123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49" name="Shape 349"/>
          <p:cNvSpPr/>
          <p:nvPr/>
        </p:nvSpPr>
        <p:spPr>
          <a:xfrm>
            <a:off x="6568185" y="5460745"/>
            <a:ext cx="64347" cy="64347"/>
          </a:xfrm>
          <a:custGeom>
            <a:avLst/>
            <a:gdLst/>
            <a:ahLst/>
            <a:cxnLst/>
            <a:rect l="0" t="0" r="0" b="0"/>
            <a:pathLst>
              <a:path w="48260" h="48260" extrusionOk="0">
                <a:moveTo>
                  <a:pt x="48006" y="48006"/>
                </a:moveTo>
                <a:lnTo>
                  <a:pt x="0" y="24003"/>
                </a:lnTo>
                <a:lnTo>
                  <a:pt x="48006" y="0"/>
                </a:lnTo>
                <a:lnTo>
                  <a:pt x="36004" y="24003"/>
                </a:lnTo>
                <a:lnTo>
                  <a:pt x="48006"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0" name="Shape 350"/>
          <p:cNvSpPr/>
          <p:nvPr/>
        </p:nvSpPr>
        <p:spPr>
          <a:xfrm>
            <a:off x="6568185" y="5460745"/>
            <a:ext cx="64347" cy="64347"/>
          </a:xfrm>
          <a:custGeom>
            <a:avLst/>
            <a:gdLst/>
            <a:ahLst/>
            <a:cxnLst/>
            <a:rect l="0" t="0" r="0" b="0"/>
            <a:pathLst>
              <a:path w="48260" h="48260" extrusionOk="0">
                <a:moveTo>
                  <a:pt x="0" y="24002"/>
                </a:moveTo>
                <a:lnTo>
                  <a:pt x="48006" y="0"/>
                </a:lnTo>
                <a:lnTo>
                  <a:pt x="36004" y="24002"/>
                </a:lnTo>
                <a:lnTo>
                  <a:pt x="48006" y="48005"/>
                </a:lnTo>
                <a:lnTo>
                  <a:pt x="0" y="2400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1" name="Shape 351"/>
          <p:cNvSpPr/>
          <p:nvPr/>
        </p:nvSpPr>
        <p:spPr>
          <a:xfrm>
            <a:off x="10247629" y="3581653"/>
            <a:ext cx="502920" cy="896620"/>
          </a:xfrm>
          <a:custGeom>
            <a:avLst/>
            <a:gdLst/>
            <a:ahLst/>
            <a:cxnLst/>
            <a:rect l="0" t="0" r="0" b="0"/>
            <a:pathLst>
              <a:path w="377190" h="672464" extrusionOk="0">
                <a:moveTo>
                  <a:pt x="188595" y="672084"/>
                </a:moveTo>
                <a:lnTo>
                  <a:pt x="113633" y="603027"/>
                </a:lnTo>
                <a:lnTo>
                  <a:pt x="113633" y="315277"/>
                </a:lnTo>
                <a:lnTo>
                  <a:pt x="70321" y="291194"/>
                </a:lnTo>
                <a:lnTo>
                  <a:pt x="34099" y="256841"/>
                </a:lnTo>
                <a:lnTo>
                  <a:pt x="9236" y="214630"/>
                </a:lnTo>
                <a:lnTo>
                  <a:pt x="0" y="166973"/>
                </a:lnTo>
                <a:lnTo>
                  <a:pt x="6682" y="122160"/>
                </a:lnTo>
                <a:lnTo>
                  <a:pt x="25551" y="82154"/>
                </a:lnTo>
                <a:lnTo>
                  <a:pt x="54840" y="48446"/>
                </a:lnTo>
                <a:lnTo>
                  <a:pt x="92780" y="22524"/>
                </a:lnTo>
                <a:lnTo>
                  <a:pt x="137605" y="5879"/>
                </a:lnTo>
                <a:lnTo>
                  <a:pt x="187547" y="0"/>
                </a:lnTo>
                <a:lnTo>
                  <a:pt x="238349" y="5879"/>
                </a:lnTo>
                <a:lnTo>
                  <a:pt x="283703" y="22524"/>
                </a:lnTo>
                <a:lnTo>
                  <a:pt x="322016" y="48589"/>
                </a:lnTo>
                <a:lnTo>
                  <a:pt x="342128" y="71818"/>
                </a:lnTo>
                <a:lnTo>
                  <a:pt x="186309" y="71818"/>
                </a:lnTo>
                <a:lnTo>
                  <a:pt x="165993" y="75135"/>
                </a:lnTo>
                <a:lnTo>
                  <a:pt x="147304" y="84927"/>
                </a:lnTo>
                <a:lnTo>
                  <a:pt x="133614" y="100951"/>
                </a:lnTo>
                <a:lnTo>
                  <a:pt x="128496" y="122160"/>
                </a:lnTo>
                <a:lnTo>
                  <a:pt x="128395" y="123350"/>
                </a:lnTo>
                <a:lnTo>
                  <a:pt x="132732" y="141045"/>
                </a:lnTo>
                <a:lnTo>
                  <a:pt x="145030" y="156579"/>
                </a:lnTo>
                <a:lnTo>
                  <a:pt x="163703" y="167450"/>
                </a:lnTo>
                <a:lnTo>
                  <a:pt x="187261" y="171545"/>
                </a:lnTo>
                <a:lnTo>
                  <a:pt x="376720" y="171545"/>
                </a:lnTo>
                <a:lnTo>
                  <a:pt x="368239" y="212797"/>
                </a:lnTo>
                <a:lnTo>
                  <a:pt x="343662" y="253531"/>
                </a:lnTo>
                <a:lnTo>
                  <a:pt x="306868" y="288658"/>
                </a:lnTo>
                <a:lnTo>
                  <a:pt x="261270" y="315372"/>
                </a:lnTo>
                <a:lnTo>
                  <a:pt x="261270" y="382524"/>
                </a:lnTo>
                <a:lnTo>
                  <a:pt x="206597" y="431482"/>
                </a:lnTo>
                <a:lnTo>
                  <a:pt x="274986" y="490918"/>
                </a:lnTo>
                <a:lnTo>
                  <a:pt x="274986" y="493776"/>
                </a:lnTo>
                <a:lnTo>
                  <a:pt x="213550" y="548449"/>
                </a:lnTo>
                <a:lnTo>
                  <a:pt x="271462" y="600265"/>
                </a:lnTo>
                <a:lnTo>
                  <a:pt x="188595" y="672084"/>
                </a:lnTo>
                <a:close/>
              </a:path>
              <a:path w="377190" h="672464" extrusionOk="0">
                <a:moveTo>
                  <a:pt x="376720" y="171545"/>
                </a:moveTo>
                <a:lnTo>
                  <a:pt x="187261" y="171545"/>
                </a:lnTo>
                <a:lnTo>
                  <a:pt x="211200" y="167485"/>
                </a:lnTo>
                <a:lnTo>
                  <a:pt x="229969" y="156567"/>
                </a:lnTo>
                <a:lnTo>
                  <a:pt x="242219" y="140684"/>
                </a:lnTo>
                <a:lnTo>
                  <a:pt x="246602" y="121729"/>
                </a:lnTo>
                <a:lnTo>
                  <a:pt x="242445" y="103442"/>
                </a:lnTo>
                <a:lnTo>
                  <a:pt x="230493" y="87451"/>
                </a:lnTo>
                <a:lnTo>
                  <a:pt x="211521" y="76121"/>
                </a:lnTo>
                <a:lnTo>
                  <a:pt x="186309" y="71818"/>
                </a:lnTo>
                <a:lnTo>
                  <a:pt x="342128" y="71818"/>
                </a:lnTo>
                <a:lnTo>
                  <a:pt x="351518" y="82662"/>
                </a:lnTo>
                <a:lnTo>
                  <a:pt x="370484" y="123350"/>
                </a:lnTo>
                <a:lnTo>
                  <a:pt x="377190" y="169259"/>
                </a:lnTo>
                <a:lnTo>
                  <a:pt x="376720" y="171545"/>
                </a:lnTo>
                <a:close/>
              </a:path>
            </a:pathLst>
          </a:custGeom>
          <a:solidFill>
            <a:srgbClr val="7EB9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2" name="Shape 352"/>
          <p:cNvSpPr txBox="1"/>
          <p:nvPr/>
        </p:nvSpPr>
        <p:spPr>
          <a:xfrm>
            <a:off x="10864309" y="2263938"/>
            <a:ext cx="788700" cy="3081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US" sz="2400">
                <a:latin typeface="Nunito Sans"/>
                <a:ea typeface="Nunito Sans"/>
                <a:cs typeface="Nunito Sans"/>
                <a:sym typeface="Nunito Sans"/>
              </a:rPr>
              <a:t>Has</a:t>
            </a:r>
            <a:endParaRPr sz="2400">
              <a:latin typeface="Nunito Sans"/>
              <a:ea typeface="Nunito Sans"/>
              <a:cs typeface="Nunito Sans"/>
              <a:sym typeface="Nunito Sans"/>
            </a:endParaRPr>
          </a:p>
        </p:txBody>
      </p:sp>
      <p:sp>
        <p:nvSpPr>
          <p:cNvPr id="353" name="Shape 353"/>
          <p:cNvSpPr/>
          <p:nvPr/>
        </p:nvSpPr>
        <p:spPr>
          <a:xfrm>
            <a:off x="2457449" y="2466085"/>
            <a:ext cx="3064710" cy="3113786"/>
          </a:xfrm>
          <a:custGeom>
            <a:avLst/>
            <a:gdLst/>
            <a:ahLst/>
            <a:cxnLst/>
            <a:rect l="0" t="0" r="0" b="0"/>
            <a:pathLst>
              <a:path w="2299970" h="2336800" extrusionOk="0">
                <a:moveTo>
                  <a:pt x="0" y="0"/>
                </a:moveTo>
                <a:lnTo>
                  <a:pt x="0" y="2336673"/>
                </a:lnTo>
                <a:lnTo>
                  <a:pt x="2299525" y="233667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4" name="Shape 354"/>
          <p:cNvSpPr/>
          <p:nvPr/>
        </p:nvSpPr>
        <p:spPr>
          <a:xfrm>
            <a:off x="5507481" y="5549645"/>
            <a:ext cx="64347" cy="64347"/>
          </a:xfrm>
          <a:custGeom>
            <a:avLst/>
            <a:gdLst/>
            <a:ahLst/>
            <a:cxnLst/>
            <a:rect l="0" t="0" r="0" b="0"/>
            <a:pathLst>
              <a:path w="48260" h="48260" extrusionOk="0">
                <a:moveTo>
                  <a:pt x="0" y="48006"/>
                </a:moveTo>
                <a:lnTo>
                  <a:pt x="12001" y="24003"/>
                </a:lnTo>
                <a:lnTo>
                  <a:pt x="0" y="0"/>
                </a:lnTo>
                <a:lnTo>
                  <a:pt x="48006" y="24003"/>
                </a:lnTo>
                <a:lnTo>
                  <a:pt x="0"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5" name="Shape 355"/>
          <p:cNvSpPr/>
          <p:nvPr/>
        </p:nvSpPr>
        <p:spPr>
          <a:xfrm>
            <a:off x="5507481" y="5549645"/>
            <a:ext cx="64347" cy="64347"/>
          </a:xfrm>
          <a:custGeom>
            <a:avLst/>
            <a:gdLst/>
            <a:ahLst/>
            <a:cxnLst/>
            <a:rect l="0" t="0" r="0" b="0"/>
            <a:pathLst>
              <a:path w="48260" h="48260" extrusionOk="0">
                <a:moveTo>
                  <a:pt x="48005" y="24002"/>
                </a:moveTo>
                <a:lnTo>
                  <a:pt x="0" y="48005"/>
                </a:lnTo>
                <a:lnTo>
                  <a:pt x="12001" y="24002"/>
                </a:lnTo>
                <a:lnTo>
                  <a:pt x="0" y="0"/>
                </a:lnTo>
                <a:lnTo>
                  <a:pt x="48005" y="2400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6" name="Shape 356"/>
          <p:cNvSpPr/>
          <p:nvPr/>
        </p:nvSpPr>
        <p:spPr>
          <a:xfrm>
            <a:off x="2577592" y="2188844"/>
            <a:ext cx="190245" cy="27724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7" name="Shape 357"/>
          <p:cNvSpPr/>
          <p:nvPr/>
        </p:nvSpPr>
        <p:spPr>
          <a:xfrm>
            <a:off x="2146045" y="1917445"/>
            <a:ext cx="510540" cy="497840"/>
          </a:xfrm>
          <a:custGeom>
            <a:avLst/>
            <a:gdLst/>
            <a:ahLst/>
            <a:cxnLst/>
            <a:rect l="0" t="0" r="0" b="0"/>
            <a:pathLst>
              <a:path w="382905" h="373380" extrusionOk="0">
                <a:moveTo>
                  <a:pt x="82581" y="166306"/>
                </a:moveTo>
                <a:lnTo>
                  <a:pt x="37528" y="166306"/>
                </a:lnTo>
                <a:lnTo>
                  <a:pt x="37550" y="106775"/>
                </a:lnTo>
                <a:lnTo>
                  <a:pt x="64567" y="47443"/>
                </a:lnTo>
                <a:lnTo>
                  <a:pt x="96946" y="23079"/>
                </a:lnTo>
                <a:lnTo>
                  <a:pt x="140636" y="6268"/>
                </a:lnTo>
                <a:lnTo>
                  <a:pt x="194691" y="0"/>
                </a:lnTo>
                <a:lnTo>
                  <a:pt x="252592" y="8861"/>
                </a:lnTo>
                <a:lnTo>
                  <a:pt x="299318" y="31908"/>
                </a:lnTo>
                <a:lnTo>
                  <a:pt x="192595" y="31908"/>
                </a:lnTo>
                <a:lnTo>
                  <a:pt x="147960" y="38391"/>
                </a:lnTo>
                <a:lnTo>
                  <a:pt x="113192" y="55483"/>
                </a:lnTo>
                <a:lnTo>
                  <a:pt x="90622" y="79646"/>
                </a:lnTo>
                <a:lnTo>
                  <a:pt x="82581" y="107346"/>
                </a:lnTo>
                <a:lnTo>
                  <a:pt x="82581" y="166306"/>
                </a:lnTo>
                <a:close/>
              </a:path>
              <a:path w="382905" h="373380" extrusionOk="0">
                <a:moveTo>
                  <a:pt x="345376" y="166306"/>
                </a:moveTo>
                <a:lnTo>
                  <a:pt x="300323" y="166306"/>
                </a:lnTo>
                <a:lnTo>
                  <a:pt x="300296" y="107346"/>
                </a:lnTo>
                <a:lnTo>
                  <a:pt x="292960" y="81294"/>
                </a:lnTo>
                <a:lnTo>
                  <a:pt x="271712" y="56923"/>
                </a:lnTo>
                <a:lnTo>
                  <a:pt x="237837" y="38928"/>
                </a:lnTo>
                <a:lnTo>
                  <a:pt x="192595" y="31908"/>
                </a:lnTo>
                <a:lnTo>
                  <a:pt x="299318" y="31908"/>
                </a:lnTo>
                <a:lnTo>
                  <a:pt x="300573" y="32527"/>
                </a:lnTo>
                <a:lnTo>
                  <a:pt x="333284" y="66624"/>
                </a:lnTo>
                <a:lnTo>
                  <a:pt x="345376" y="106775"/>
                </a:lnTo>
                <a:lnTo>
                  <a:pt x="345376" y="166306"/>
                </a:lnTo>
                <a:close/>
              </a:path>
              <a:path w="382905" h="373380" extrusionOk="0">
                <a:moveTo>
                  <a:pt x="345471" y="373094"/>
                </a:moveTo>
                <a:lnTo>
                  <a:pt x="28860" y="373094"/>
                </a:lnTo>
                <a:lnTo>
                  <a:pt x="18645" y="371518"/>
                </a:lnTo>
                <a:lnTo>
                  <a:pt x="9358" y="367129"/>
                </a:lnTo>
                <a:lnTo>
                  <a:pt x="2607" y="360436"/>
                </a:lnTo>
                <a:lnTo>
                  <a:pt x="0" y="351948"/>
                </a:lnTo>
                <a:lnTo>
                  <a:pt x="60" y="185928"/>
                </a:lnTo>
                <a:lnTo>
                  <a:pt x="2556" y="178080"/>
                </a:lnTo>
                <a:lnTo>
                  <a:pt x="9239" y="171819"/>
                </a:lnTo>
                <a:lnTo>
                  <a:pt x="18564" y="167754"/>
                </a:lnTo>
                <a:lnTo>
                  <a:pt x="29051" y="166306"/>
                </a:lnTo>
                <a:lnTo>
                  <a:pt x="353568" y="166306"/>
                </a:lnTo>
                <a:lnTo>
                  <a:pt x="364902" y="167872"/>
                </a:lnTo>
                <a:lnTo>
                  <a:pt x="374237" y="172116"/>
                </a:lnTo>
                <a:lnTo>
                  <a:pt x="380571" y="178361"/>
                </a:lnTo>
                <a:lnTo>
                  <a:pt x="382905" y="185928"/>
                </a:lnTo>
                <a:lnTo>
                  <a:pt x="382905" y="187452"/>
                </a:lnTo>
                <a:lnTo>
                  <a:pt x="350557" y="194497"/>
                </a:lnTo>
                <a:lnTo>
                  <a:pt x="324790" y="208454"/>
                </a:lnTo>
                <a:lnTo>
                  <a:pt x="307292" y="227555"/>
                </a:lnTo>
                <a:lnTo>
                  <a:pt x="299751" y="250031"/>
                </a:lnTo>
                <a:lnTo>
                  <a:pt x="301912" y="268380"/>
                </a:lnTo>
                <a:lnTo>
                  <a:pt x="310538" y="285095"/>
                </a:lnTo>
                <a:lnTo>
                  <a:pt x="325201" y="299470"/>
                </a:lnTo>
                <a:lnTo>
                  <a:pt x="345471" y="310800"/>
                </a:lnTo>
                <a:lnTo>
                  <a:pt x="345471" y="373094"/>
                </a:lnTo>
                <a:close/>
              </a:path>
            </a:pathLst>
          </a:custGeom>
          <a:solidFill>
            <a:srgbClr val="505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8" name="Shape 358"/>
          <p:cNvSpPr/>
          <p:nvPr/>
        </p:nvSpPr>
        <p:spPr>
          <a:xfrm>
            <a:off x="3893565" y="2207005"/>
            <a:ext cx="181864" cy="29565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59" name="Shape 359"/>
          <p:cNvSpPr/>
          <p:nvPr/>
        </p:nvSpPr>
        <p:spPr>
          <a:xfrm>
            <a:off x="3481069" y="1917445"/>
            <a:ext cx="488527" cy="530860"/>
          </a:xfrm>
          <a:custGeom>
            <a:avLst/>
            <a:gdLst/>
            <a:ahLst/>
            <a:cxnLst/>
            <a:rect l="0" t="0" r="0" b="0"/>
            <a:pathLst>
              <a:path w="366394" h="398144" extrusionOk="0">
                <a:moveTo>
                  <a:pt x="78962" y="177450"/>
                </a:moveTo>
                <a:lnTo>
                  <a:pt x="35909" y="177450"/>
                </a:lnTo>
                <a:lnTo>
                  <a:pt x="35909" y="113919"/>
                </a:lnTo>
                <a:lnTo>
                  <a:pt x="61762" y="50570"/>
                </a:lnTo>
                <a:lnTo>
                  <a:pt x="92714" y="24600"/>
                </a:lnTo>
                <a:lnTo>
                  <a:pt x="134469" y="6681"/>
                </a:lnTo>
                <a:lnTo>
                  <a:pt x="186118" y="0"/>
                </a:lnTo>
                <a:lnTo>
                  <a:pt x="241451" y="9441"/>
                </a:lnTo>
                <a:lnTo>
                  <a:pt x="286097" y="34004"/>
                </a:lnTo>
                <a:lnTo>
                  <a:pt x="184118" y="34004"/>
                </a:lnTo>
                <a:lnTo>
                  <a:pt x="141447" y="40927"/>
                </a:lnTo>
                <a:lnTo>
                  <a:pt x="108215" y="59174"/>
                </a:lnTo>
                <a:lnTo>
                  <a:pt x="86646" y="84957"/>
                </a:lnTo>
                <a:lnTo>
                  <a:pt x="78962" y="114490"/>
                </a:lnTo>
                <a:lnTo>
                  <a:pt x="78962" y="177450"/>
                </a:lnTo>
                <a:close/>
              </a:path>
              <a:path w="366394" h="398144" extrusionOk="0">
                <a:moveTo>
                  <a:pt x="330136" y="177450"/>
                </a:moveTo>
                <a:lnTo>
                  <a:pt x="287083" y="177450"/>
                </a:lnTo>
                <a:lnTo>
                  <a:pt x="287059" y="114490"/>
                </a:lnTo>
                <a:lnTo>
                  <a:pt x="280036" y="86684"/>
                </a:lnTo>
                <a:lnTo>
                  <a:pt x="259711" y="60686"/>
                </a:lnTo>
                <a:lnTo>
                  <a:pt x="227330" y="41491"/>
                </a:lnTo>
                <a:lnTo>
                  <a:pt x="184118" y="34004"/>
                </a:lnTo>
                <a:lnTo>
                  <a:pt x="286097" y="34004"/>
                </a:lnTo>
                <a:lnTo>
                  <a:pt x="287309" y="34671"/>
                </a:lnTo>
                <a:lnTo>
                  <a:pt x="318577" y="71044"/>
                </a:lnTo>
                <a:lnTo>
                  <a:pt x="330136" y="113919"/>
                </a:lnTo>
                <a:lnTo>
                  <a:pt x="330136" y="177450"/>
                </a:lnTo>
                <a:close/>
              </a:path>
              <a:path w="366394" h="398144" extrusionOk="0">
                <a:moveTo>
                  <a:pt x="330231" y="397954"/>
                </a:moveTo>
                <a:lnTo>
                  <a:pt x="27527" y="397954"/>
                </a:lnTo>
                <a:lnTo>
                  <a:pt x="17801" y="396277"/>
                </a:lnTo>
                <a:lnTo>
                  <a:pt x="8941" y="391608"/>
                </a:lnTo>
                <a:lnTo>
                  <a:pt x="2492" y="384493"/>
                </a:lnTo>
                <a:lnTo>
                  <a:pt x="0" y="375475"/>
                </a:lnTo>
                <a:lnTo>
                  <a:pt x="81" y="198310"/>
                </a:lnTo>
                <a:lnTo>
                  <a:pt x="2442" y="189988"/>
                </a:lnTo>
                <a:lnTo>
                  <a:pt x="8822" y="183308"/>
                </a:lnTo>
                <a:lnTo>
                  <a:pt x="17720" y="178986"/>
                </a:lnTo>
                <a:lnTo>
                  <a:pt x="27717" y="177450"/>
                </a:lnTo>
                <a:lnTo>
                  <a:pt x="338042" y="177450"/>
                </a:lnTo>
                <a:lnTo>
                  <a:pt x="348806" y="179116"/>
                </a:lnTo>
                <a:lnTo>
                  <a:pt x="357723" y="183630"/>
                </a:lnTo>
                <a:lnTo>
                  <a:pt x="363799" y="190269"/>
                </a:lnTo>
                <a:lnTo>
                  <a:pt x="366045" y="198310"/>
                </a:lnTo>
                <a:lnTo>
                  <a:pt x="366045" y="199929"/>
                </a:lnTo>
                <a:lnTo>
                  <a:pt x="335093" y="207455"/>
                </a:lnTo>
                <a:lnTo>
                  <a:pt x="310455" y="222349"/>
                </a:lnTo>
                <a:lnTo>
                  <a:pt x="293728" y="242725"/>
                </a:lnTo>
                <a:lnTo>
                  <a:pt x="286512" y="266700"/>
                </a:lnTo>
                <a:lnTo>
                  <a:pt x="288588" y="286290"/>
                </a:lnTo>
                <a:lnTo>
                  <a:pt x="296834" y="304121"/>
                </a:lnTo>
                <a:lnTo>
                  <a:pt x="310849" y="319434"/>
                </a:lnTo>
                <a:lnTo>
                  <a:pt x="330231" y="331470"/>
                </a:lnTo>
                <a:lnTo>
                  <a:pt x="330231" y="397954"/>
                </a:lnTo>
                <a:close/>
              </a:path>
            </a:pathLst>
          </a:custGeom>
          <a:solidFill>
            <a:srgbClr val="505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0" name="Shape 360"/>
          <p:cNvSpPr txBox="1"/>
          <p:nvPr/>
        </p:nvSpPr>
        <p:spPr>
          <a:xfrm>
            <a:off x="3242875" y="963226"/>
            <a:ext cx="1495800" cy="2742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US" sz="2400">
                <a:latin typeface="Nunito Sans"/>
                <a:ea typeface="Nunito Sans"/>
                <a:cs typeface="Nunito Sans"/>
                <a:sym typeface="Nunito Sans"/>
              </a:rPr>
              <a:t>Cipher Message</a:t>
            </a:r>
            <a:endParaRPr sz="2400">
              <a:latin typeface="Nunito Sans"/>
              <a:ea typeface="Nunito Sans"/>
              <a:cs typeface="Nunito Sans"/>
              <a:sym typeface="Nunito Sans"/>
            </a:endParaRPr>
          </a:p>
        </p:txBody>
      </p:sp>
      <p:sp>
        <p:nvSpPr>
          <p:cNvPr id="361" name="Shape 361"/>
          <p:cNvSpPr txBox="1">
            <a:spLocks noGrp="1"/>
          </p:cNvSpPr>
          <p:nvPr>
            <p:ph type="title"/>
          </p:nvPr>
        </p:nvSpPr>
        <p:spPr>
          <a:xfrm>
            <a:off x="560693" y="155275"/>
            <a:ext cx="1082100" cy="3081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US" sz="2400" i="0" u="none" strike="noStrike" cap="none">
                <a:solidFill>
                  <a:schemeClr val="dk1"/>
                </a:solidFill>
                <a:latin typeface="Nunito Sans"/>
                <a:ea typeface="Nunito Sans"/>
                <a:cs typeface="Nunito Sans"/>
                <a:sym typeface="Nunito Sans"/>
              </a:rPr>
              <a:t>Packet</a:t>
            </a:r>
            <a:endParaRPr sz="2400">
              <a:latin typeface="Nunito Sans"/>
              <a:ea typeface="Nunito Sans"/>
              <a:cs typeface="Nunito Sans"/>
              <a:sym typeface="Nunito Sans"/>
            </a:endParaRPr>
          </a:p>
        </p:txBody>
      </p:sp>
      <p:sp>
        <p:nvSpPr>
          <p:cNvPr id="362" name="Shape 362"/>
          <p:cNvSpPr/>
          <p:nvPr/>
        </p:nvSpPr>
        <p:spPr>
          <a:xfrm>
            <a:off x="5643626" y="4669790"/>
            <a:ext cx="914400" cy="1097280"/>
          </a:xfrm>
          <a:custGeom>
            <a:avLst/>
            <a:gdLst/>
            <a:ahLst/>
            <a:cxnLst/>
            <a:rect l="0" t="0" r="0" b="0"/>
            <a:pathLst>
              <a:path w="685800" h="822960" extrusionOk="0">
                <a:moveTo>
                  <a:pt x="67246" y="270605"/>
                </a:moveTo>
                <a:lnTo>
                  <a:pt x="67300" y="228314"/>
                </a:lnTo>
                <a:lnTo>
                  <a:pt x="72128" y="185397"/>
                </a:lnTo>
                <a:lnTo>
                  <a:pt x="86013" y="145485"/>
                </a:lnTo>
                <a:lnTo>
                  <a:pt x="107755" y="109488"/>
                </a:lnTo>
                <a:lnTo>
                  <a:pt x="136213" y="77839"/>
                </a:lnTo>
                <a:lnTo>
                  <a:pt x="170241" y="50973"/>
                </a:lnTo>
                <a:lnTo>
                  <a:pt x="208696" y="29322"/>
                </a:lnTo>
                <a:lnTo>
                  <a:pt x="250434" y="13321"/>
                </a:lnTo>
                <a:lnTo>
                  <a:pt x="294312" y="3402"/>
                </a:lnTo>
                <a:lnTo>
                  <a:pt x="339185" y="0"/>
                </a:lnTo>
                <a:lnTo>
                  <a:pt x="391237" y="3859"/>
                </a:lnTo>
                <a:lnTo>
                  <a:pt x="439475" y="14933"/>
                </a:lnTo>
                <a:lnTo>
                  <a:pt x="483284" y="32462"/>
                </a:lnTo>
                <a:lnTo>
                  <a:pt x="522045" y="55687"/>
                </a:lnTo>
                <a:lnTo>
                  <a:pt x="535742" y="67341"/>
                </a:lnTo>
                <a:lnTo>
                  <a:pt x="343662" y="67341"/>
                </a:lnTo>
                <a:lnTo>
                  <a:pt x="288086" y="73795"/>
                </a:lnTo>
                <a:lnTo>
                  <a:pt x="240336" y="91570"/>
                </a:lnTo>
                <a:lnTo>
                  <a:pt x="201429" y="118288"/>
                </a:lnTo>
                <a:lnTo>
                  <a:pt x="172381" y="151570"/>
                </a:lnTo>
                <a:lnTo>
                  <a:pt x="154207" y="189039"/>
                </a:lnTo>
                <a:lnTo>
                  <a:pt x="147923" y="228314"/>
                </a:lnTo>
                <a:lnTo>
                  <a:pt x="147923" y="270414"/>
                </a:lnTo>
                <a:lnTo>
                  <a:pt x="67246" y="270605"/>
                </a:lnTo>
                <a:close/>
              </a:path>
              <a:path w="685800" h="822960" extrusionOk="0">
                <a:moveTo>
                  <a:pt x="618553" y="383476"/>
                </a:moveTo>
                <a:lnTo>
                  <a:pt x="537876" y="383476"/>
                </a:lnTo>
                <a:lnTo>
                  <a:pt x="537876" y="226695"/>
                </a:lnTo>
                <a:lnTo>
                  <a:pt x="531659" y="189160"/>
                </a:lnTo>
                <a:lnTo>
                  <a:pt x="513665" y="152445"/>
                </a:lnTo>
                <a:lnTo>
                  <a:pt x="484882" y="119229"/>
                </a:lnTo>
                <a:lnTo>
                  <a:pt x="446295" y="92187"/>
                </a:lnTo>
                <a:lnTo>
                  <a:pt x="398893" y="73999"/>
                </a:lnTo>
                <a:lnTo>
                  <a:pt x="343662" y="67341"/>
                </a:lnTo>
                <a:lnTo>
                  <a:pt x="535742" y="67341"/>
                </a:lnTo>
                <a:lnTo>
                  <a:pt x="581959" y="116190"/>
                </a:lnTo>
                <a:lnTo>
                  <a:pt x="601878" y="151951"/>
                </a:lnTo>
                <a:lnTo>
                  <a:pt x="614281" y="190372"/>
                </a:lnTo>
                <a:lnTo>
                  <a:pt x="618553" y="230695"/>
                </a:lnTo>
                <a:lnTo>
                  <a:pt x="618553" y="383476"/>
                </a:lnTo>
                <a:close/>
              </a:path>
              <a:path w="685800" h="822960" extrusionOk="0">
                <a:moveTo>
                  <a:pt x="632936" y="822960"/>
                </a:moveTo>
                <a:lnTo>
                  <a:pt x="52863" y="822960"/>
                </a:lnTo>
                <a:lnTo>
                  <a:pt x="32749" y="819389"/>
                </a:lnTo>
                <a:lnTo>
                  <a:pt x="15894" y="809755"/>
                </a:lnTo>
                <a:lnTo>
                  <a:pt x="4308" y="795675"/>
                </a:lnTo>
                <a:lnTo>
                  <a:pt x="0" y="778764"/>
                </a:lnTo>
                <a:lnTo>
                  <a:pt x="0" y="427196"/>
                </a:lnTo>
                <a:lnTo>
                  <a:pt x="4193" y="410600"/>
                </a:lnTo>
                <a:lnTo>
                  <a:pt x="15692" y="396656"/>
                </a:lnTo>
                <a:lnTo>
                  <a:pt x="32870" y="387052"/>
                </a:lnTo>
                <a:lnTo>
                  <a:pt x="54102" y="383476"/>
                </a:lnTo>
                <a:lnTo>
                  <a:pt x="633222" y="383476"/>
                </a:lnTo>
                <a:lnTo>
                  <a:pt x="652970" y="386938"/>
                </a:lnTo>
                <a:lnTo>
                  <a:pt x="669762" y="396454"/>
                </a:lnTo>
                <a:lnTo>
                  <a:pt x="681428" y="410720"/>
                </a:lnTo>
                <a:lnTo>
                  <a:pt x="685800" y="428434"/>
                </a:lnTo>
                <a:lnTo>
                  <a:pt x="685728" y="778764"/>
                </a:lnTo>
                <a:lnTo>
                  <a:pt x="681464" y="795755"/>
                </a:lnTo>
                <a:lnTo>
                  <a:pt x="669833" y="809898"/>
                </a:lnTo>
                <a:lnTo>
                  <a:pt x="652970" y="819452"/>
                </a:lnTo>
                <a:lnTo>
                  <a:pt x="632936" y="822960"/>
                </a:lnTo>
                <a:close/>
              </a:path>
            </a:pathLst>
          </a:custGeom>
          <a:solidFill>
            <a:srgbClr val="1F71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3" name="Shape 363"/>
          <p:cNvSpPr/>
          <p:nvPr/>
        </p:nvSpPr>
        <p:spPr>
          <a:xfrm>
            <a:off x="5988431" y="3759961"/>
            <a:ext cx="283633" cy="850900"/>
          </a:xfrm>
          <a:custGeom>
            <a:avLst/>
            <a:gdLst/>
            <a:ahLst/>
            <a:cxnLst/>
            <a:rect l="0" t="0" r="0" b="0"/>
            <a:pathLst>
              <a:path w="212725" h="638175" extrusionOk="0">
                <a:moveTo>
                  <a:pt x="139160" y="637793"/>
                </a:moveTo>
                <a:lnTo>
                  <a:pt x="70580" y="637793"/>
                </a:lnTo>
                <a:lnTo>
                  <a:pt x="70580" y="230028"/>
                </a:lnTo>
                <a:lnTo>
                  <a:pt x="70580" y="229647"/>
                </a:lnTo>
                <a:lnTo>
                  <a:pt x="70580" y="229295"/>
                </a:lnTo>
                <a:lnTo>
                  <a:pt x="70580" y="228981"/>
                </a:lnTo>
                <a:lnTo>
                  <a:pt x="72009" y="129825"/>
                </a:lnTo>
                <a:lnTo>
                  <a:pt x="0" y="128682"/>
                </a:lnTo>
                <a:lnTo>
                  <a:pt x="108204" y="0"/>
                </a:lnTo>
                <a:lnTo>
                  <a:pt x="212598" y="131825"/>
                </a:lnTo>
                <a:lnTo>
                  <a:pt x="140589" y="130778"/>
                </a:lnTo>
                <a:lnTo>
                  <a:pt x="139160" y="230028"/>
                </a:lnTo>
                <a:lnTo>
                  <a:pt x="139160" y="637793"/>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4" name="Shape 364"/>
          <p:cNvSpPr/>
          <p:nvPr/>
        </p:nvSpPr>
        <p:spPr>
          <a:xfrm>
            <a:off x="5988431" y="3759961"/>
            <a:ext cx="283633" cy="176107"/>
          </a:xfrm>
          <a:custGeom>
            <a:avLst/>
            <a:gdLst/>
            <a:ahLst/>
            <a:cxnLst/>
            <a:rect l="0" t="0" r="0" b="0"/>
            <a:pathLst>
              <a:path w="212725" h="132080" extrusionOk="0">
                <a:moveTo>
                  <a:pt x="72009" y="129825"/>
                </a:moveTo>
                <a:lnTo>
                  <a:pt x="0" y="128682"/>
                </a:lnTo>
                <a:lnTo>
                  <a:pt x="108204" y="0"/>
                </a:lnTo>
                <a:lnTo>
                  <a:pt x="212598" y="131825"/>
                </a:lnTo>
                <a:lnTo>
                  <a:pt x="140589" y="13077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5" name="Shape 365"/>
          <p:cNvSpPr txBox="1"/>
          <p:nvPr/>
        </p:nvSpPr>
        <p:spPr>
          <a:xfrm>
            <a:off x="4075425" y="5954350"/>
            <a:ext cx="3750900" cy="738000"/>
          </a:xfrm>
          <a:prstGeom prst="rect">
            <a:avLst/>
          </a:prstGeom>
          <a:noFill/>
          <a:ln w="9525" cap="flat" cmpd="sng">
            <a:solidFill>
              <a:srgbClr val="000000"/>
            </a:solidFill>
            <a:prstDash val="solid"/>
            <a:round/>
            <a:headEnd type="none" w="sm" len="sm"/>
            <a:tailEnd type="none" w="sm" len="sm"/>
          </a:ln>
        </p:spPr>
        <p:txBody>
          <a:bodyPr spcFirstLastPara="1" wrap="square" lIns="0" tIns="16925" rIns="0" bIns="0" anchor="t" anchorCtr="0">
            <a:noAutofit/>
          </a:bodyPr>
          <a:lstStyle/>
          <a:p>
            <a:pPr marL="1282700" marR="12700" lvl="0" indent="-1270000" algn="l" rtl="0">
              <a:lnSpc>
                <a:spcPct val="100000"/>
              </a:lnSpc>
              <a:spcBef>
                <a:spcPts val="0"/>
              </a:spcBef>
              <a:spcAft>
                <a:spcPts val="0"/>
              </a:spcAft>
              <a:buNone/>
            </a:pPr>
            <a:r>
              <a:rPr lang="en-US" sz="2400">
                <a:latin typeface="Nunito Sans"/>
                <a:ea typeface="Nunito Sans"/>
                <a:cs typeface="Nunito Sans"/>
                <a:sym typeface="Nunito Sans"/>
              </a:rPr>
              <a:t>The Cipher Key decrypted</a:t>
            </a:r>
            <a:endParaRPr sz="2400">
              <a:latin typeface="Nunito Sans"/>
              <a:ea typeface="Nunito Sans"/>
              <a:cs typeface="Nunito Sans"/>
              <a:sym typeface="Nunito Sans"/>
            </a:endParaRPr>
          </a:p>
          <a:p>
            <a:pPr marL="1282700" marR="12700" lvl="0" indent="-1270000" algn="l" rtl="0">
              <a:lnSpc>
                <a:spcPct val="100000"/>
              </a:lnSpc>
              <a:spcBef>
                <a:spcPts val="0"/>
              </a:spcBef>
              <a:spcAft>
                <a:spcPts val="0"/>
              </a:spcAft>
              <a:buNone/>
            </a:pPr>
            <a:r>
              <a:rPr lang="en-US" sz="2400">
                <a:latin typeface="Nunito Sans"/>
                <a:ea typeface="Nunito Sans"/>
                <a:cs typeface="Nunito Sans"/>
                <a:sym typeface="Nunito Sans"/>
              </a:rPr>
              <a:t>using the  private key</a:t>
            </a:r>
            <a:endParaRPr sz="2400">
              <a:latin typeface="Nunito Sans"/>
              <a:ea typeface="Nunito Sans"/>
              <a:cs typeface="Nunito Sans"/>
              <a:sym typeface="Nunito Sans"/>
            </a:endParaRPr>
          </a:p>
        </p:txBody>
      </p:sp>
      <p:sp>
        <p:nvSpPr>
          <p:cNvPr id="366" name="Shape 366"/>
          <p:cNvSpPr/>
          <p:nvPr/>
        </p:nvSpPr>
        <p:spPr>
          <a:xfrm>
            <a:off x="6101586" y="2845815"/>
            <a:ext cx="847" cy="388620"/>
          </a:xfrm>
          <a:custGeom>
            <a:avLst/>
            <a:gdLst/>
            <a:ahLst/>
            <a:cxnLst/>
            <a:rect l="0" t="0" r="0" b="0"/>
            <a:pathLst>
              <a:path w="635" h="291464" extrusionOk="0">
                <a:moveTo>
                  <a:pt x="285" y="-4762"/>
                </a:moveTo>
                <a:lnTo>
                  <a:pt x="285" y="29603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7" name="Shape 367"/>
          <p:cNvSpPr/>
          <p:nvPr/>
        </p:nvSpPr>
        <p:spPr>
          <a:xfrm>
            <a:off x="6070345" y="2797809"/>
            <a:ext cx="64347" cy="64347"/>
          </a:xfrm>
          <a:custGeom>
            <a:avLst/>
            <a:gdLst/>
            <a:ahLst/>
            <a:cxnLst/>
            <a:rect l="0" t="0" r="0" b="0"/>
            <a:pathLst>
              <a:path w="48260" h="48260" extrusionOk="0">
                <a:moveTo>
                  <a:pt x="0" y="48006"/>
                </a:moveTo>
                <a:lnTo>
                  <a:pt x="24003" y="0"/>
                </a:lnTo>
                <a:lnTo>
                  <a:pt x="42005" y="36004"/>
                </a:lnTo>
                <a:lnTo>
                  <a:pt x="24003" y="36004"/>
                </a:lnTo>
                <a:lnTo>
                  <a:pt x="0" y="48006"/>
                </a:lnTo>
                <a:close/>
              </a:path>
              <a:path w="48260" h="48260" extrusionOk="0">
                <a:moveTo>
                  <a:pt x="48006" y="48006"/>
                </a:moveTo>
                <a:lnTo>
                  <a:pt x="24003" y="36004"/>
                </a:lnTo>
                <a:lnTo>
                  <a:pt x="42005" y="36004"/>
                </a:lnTo>
                <a:lnTo>
                  <a:pt x="48006"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8" name="Shape 368"/>
          <p:cNvSpPr/>
          <p:nvPr/>
        </p:nvSpPr>
        <p:spPr>
          <a:xfrm>
            <a:off x="6070345" y="2797809"/>
            <a:ext cx="64347" cy="64347"/>
          </a:xfrm>
          <a:custGeom>
            <a:avLst/>
            <a:gdLst/>
            <a:ahLst/>
            <a:cxnLst/>
            <a:rect l="0" t="0" r="0" b="0"/>
            <a:pathLst>
              <a:path w="48260" h="48260" extrusionOk="0">
                <a:moveTo>
                  <a:pt x="24002" y="0"/>
                </a:moveTo>
                <a:lnTo>
                  <a:pt x="48005" y="48005"/>
                </a:lnTo>
                <a:lnTo>
                  <a:pt x="24002" y="36004"/>
                </a:lnTo>
                <a:lnTo>
                  <a:pt x="0" y="48005"/>
                </a:lnTo>
                <a:lnTo>
                  <a:pt x="24002"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69" name="Shape 369"/>
          <p:cNvSpPr/>
          <p:nvPr/>
        </p:nvSpPr>
        <p:spPr>
          <a:xfrm>
            <a:off x="5593333" y="3234181"/>
            <a:ext cx="1015153" cy="576579"/>
          </a:xfrm>
          <a:custGeom>
            <a:avLst/>
            <a:gdLst/>
            <a:ahLst/>
            <a:cxnLst/>
            <a:rect l="0" t="0" r="0" b="0"/>
            <a:pathLst>
              <a:path w="761364" h="432435" extrusionOk="0">
                <a:moveTo>
                  <a:pt x="0" y="216027"/>
                </a:moveTo>
                <a:lnTo>
                  <a:pt x="78200" y="130111"/>
                </a:lnTo>
                <a:lnTo>
                  <a:pt x="404145" y="130111"/>
                </a:lnTo>
                <a:lnTo>
                  <a:pt x="424930" y="89952"/>
                </a:lnTo>
                <a:lnTo>
                  <a:pt x="453537" y="54356"/>
                </a:lnTo>
                <a:lnTo>
                  <a:pt x="488554" y="25828"/>
                </a:lnTo>
                <a:lnTo>
                  <a:pt x="528568" y="6874"/>
                </a:lnTo>
                <a:lnTo>
                  <a:pt x="572166" y="0"/>
                </a:lnTo>
                <a:lnTo>
                  <a:pt x="615960" y="5659"/>
                </a:lnTo>
                <a:lnTo>
                  <a:pt x="655928" y="21788"/>
                </a:lnTo>
                <a:lnTo>
                  <a:pt x="691009" y="47108"/>
                </a:lnTo>
                <a:lnTo>
                  <a:pt x="720142" y="80345"/>
                </a:lnTo>
                <a:lnTo>
                  <a:pt x="742270" y="120236"/>
                </a:lnTo>
                <a:lnTo>
                  <a:pt x="756318" y="165461"/>
                </a:lnTo>
                <a:lnTo>
                  <a:pt x="761238" y="214788"/>
                </a:lnTo>
                <a:lnTo>
                  <a:pt x="756318" y="265012"/>
                </a:lnTo>
                <a:lnTo>
                  <a:pt x="742265" y="310854"/>
                </a:lnTo>
                <a:lnTo>
                  <a:pt x="720052" y="351166"/>
                </a:lnTo>
                <a:lnTo>
                  <a:pt x="690671" y="384690"/>
                </a:lnTo>
                <a:lnTo>
                  <a:pt x="679894" y="392416"/>
                </a:lnTo>
                <a:lnTo>
                  <a:pt x="679894" y="213455"/>
                </a:lnTo>
                <a:lnTo>
                  <a:pt x="676136" y="190168"/>
                </a:lnTo>
                <a:lnTo>
                  <a:pt x="665047" y="168747"/>
                </a:lnTo>
                <a:lnTo>
                  <a:pt x="646903" y="153059"/>
                </a:lnTo>
                <a:lnTo>
                  <a:pt x="621982" y="146970"/>
                </a:lnTo>
                <a:lnTo>
                  <a:pt x="601526" y="152057"/>
                </a:lnTo>
                <a:lnTo>
                  <a:pt x="583918" y="166163"/>
                </a:lnTo>
                <a:lnTo>
                  <a:pt x="571578" y="187556"/>
                </a:lnTo>
                <a:lnTo>
                  <a:pt x="566928" y="214503"/>
                </a:lnTo>
                <a:lnTo>
                  <a:pt x="566928" y="431622"/>
                </a:lnTo>
                <a:lnTo>
                  <a:pt x="529890" y="425413"/>
                </a:lnTo>
                <a:lnTo>
                  <a:pt x="491922" y="406822"/>
                </a:lnTo>
                <a:lnTo>
                  <a:pt x="457213" y="378273"/>
                </a:lnTo>
                <a:lnTo>
                  <a:pt x="427383" y="341760"/>
                </a:lnTo>
                <a:lnTo>
                  <a:pt x="404050" y="299275"/>
                </a:lnTo>
                <a:lnTo>
                  <a:pt x="327945" y="299275"/>
                </a:lnTo>
                <a:lnTo>
                  <a:pt x="272510" y="236696"/>
                </a:lnTo>
                <a:lnTo>
                  <a:pt x="205168" y="314896"/>
                </a:lnTo>
                <a:lnTo>
                  <a:pt x="202025" y="314896"/>
                </a:lnTo>
                <a:lnTo>
                  <a:pt x="140017" y="244697"/>
                </a:lnTo>
                <a:lnTo>
                  <a:pt x="81343" y="310896"/>
                </a:lnTo>
                <a:lnTo>
                  <a:pt x="0" y="216027"/>
                </a:lnTo>
                <a:close/>
              </a:path>
              <a:path w="761364" h="432435" extrusionOk="0">
                <a:moveTo>
                  <a:pt x="566928" y="431622"/>
                </a:moveTo>
                <a:lnTo>
                  <a:pt x="566928" y="214503"/>
                </a:lnTo>
                <a:lnTo>
                  <a:pt x="571534" y="241966"/>
                </a:lnTo>
                <a:lnTo>
                  <a:pt x="583918" y="263473"/>
                </a:lnTo>
                <a:lnTo>
                  <a:pt x="601927" y="277497"/>
                </a:lnTo>
                <a:lnTo>
                  <a:pt x="623411" y="282511"/>
                </a:lnTo>
                <a:lnTo>
                  <a:pt x="644090" y="277749"/>
                </a:lnTo>
                <a:lnTo>
                  <a:pt x="662189" y="264056"/>
                </a:lnTo>
                <a:lnTo>
                  <a:pt x="675020" y="242327"/>
                </a:lnTo>
                <a:lnTo>
                  <a:pt x="679894" y="213455"/>
                </a:lnTo>
                <a:lnTo>
                  <a:pt x="679894" y="392416"/>
                </a:lnTo>
                <a:lnTo>
                  <a:pt x="655123" y="410174"/>
                </a:lnTo>
                <a:lnTo>
                  <a:pt x="614400" y="426377"/>
                </a:lnTo>
                <a:lnTo>
                  <a:pt x="569499" y="432054"/>
                </a:lnTo>
                <a:lnTo>
                  <a:pt x="566928" y="431622"/>
                </a:lnTo>
                <a:close/>
              </a:path>
            </a:pathLst>
          </a:custGeom>
          <a:solidFill>
            <a:srgbClr val="DA402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0" name="Shape 370"/>
          <p:cNvSpPr/>
          <p:nvPr/>
        </p:nvSpPr>
        <p:spPr>
          <a:xfrm>
            <a:off x="5584190" y="1743709"/>
            <a:ext cx="914400" cy="978747"/>
          </a:xfrm>
          <a:custGeom>
            <a:avLst/>
            <a:gdLst/>
            <a:ahLst/>
            <a:cxnLst/>
            <a:rect l="0" t="0" r="0" b="0"/>
            <a:pathLst>
              <a:path w="685800" h="734060" extrusionOk="0">
                <a:moveTo>
                  <a:pt x="67246" y="241268"/>
                </a:moveTo>
                <a:lnTo>
                  <a:pt x="73395" y="160691"/>
                </a:lnTo>
                <a:lnTo>
                  <a:pt x="90756" y="121354"/>
                </a:lnTo>
                <a:lnTo>
                  <a:pt x="117702" y="86562"/>
                </a:lnTo>
                <a:lnTo>
                  <a:pt x="152602" y="56864"/>
                </a:lnTo>
                <a:lnTo>
                  <a:pt x="193829" y="32809"/>
                </a:lnTo>
                <a:lnTo>
                  <a:pt x="239754" y="14948"/>
                </a:lnTo>
                <a:lnTo>
                  <a:pt x="288749" y="3828"/>
                </a:lnTo>
                <a:lnTo>
                  <a:pt x="339185" y="0"/>
                </a:lnTo>
                <a:lnTo>
                  <a:pt x="397488" y="4339"/>
                </a:lnTo>
                <a:lnTo>
                  <a:pt x="450867" y="16716"/>
                </a:lnTo>
                <a:lnTo>
                  <a:pt x="498444" y="36165"/>
                </a:lnTo>
                <a:lnTo>
                  <a:pt x="536597" y="60007"/>
                </a:lnTo>
                <a:lnTo>
                  <a:pt x="343662" y="60007"/>
                </a:lnTo>
                <a:lnTo>
                  <a:pt x="288086" y="65765"/>
                </a:lnTo>
                <a:lnTo>
                  <a:pt x="240336" y="81622"/>
                </a:lnTo>
                <a:lnTo>
                  <a:pt x="201429" y="105453"/>
                </a:lnTo>
                <a:lnTo>
                  <a:pt x="172381" y="135135"/>
                </a:lnTo>
                <a:lnTo>
                  <a:pt x="147923" y="203549"/>
                </a:lnTo>
                <a:lnTo>
                  <a:pt x="147923" y="241077"/>
                </a:lnTo>
                <a:lnTo>
                  <a:pt x="67246" y="241268"/>
                </a:lnTo>
                <a:close/>
              </a:path>
              <a:path w="685800" h="734060" extrusionOk="0">
                <a:moveTo>
                  <a:pt x="618553" y="341947"/>
                </a:moveTo>
                <a:lnTo>
                  <a:pt x="537876" y="341947"/>
                </a:lnTo>
                <a:lnTo>
                  <a:pt x="537876" y="202120"/>
                </a:lnTo>
                <a:lnTo>
                  <a:pt x="531659" y="168641"/>
                </a:lnTo>
                <a:lnTo>
                  <a:pt x="484882" y="106275"/>
                </a:lnTo>
                <a:lnTo>
                  <a:pt x="446295" y="82161"/>
                </a:lnTo>
                <a:lnTo>
                  <a:pt x="398893" y="65943"/>
                </a:lnTo>
                <a:lnTo>
                  <a:pt x="343662" y="60007"/>
                </a:lnTo>
                <a:lnTo>
                  <a:pt x="536597" y="60007"/>
                </a:lnTo>
                <a:lnTo>
                  <a:pt x="572678" y="92422"/>
                </a:lnTo>
                <a:lnTo>
                  <a:pt x="597579" y="127301"/>
                </a:lnTo>
                <a:lnTo>
                  <a:pt x="613163" y="165395"/>
                </a:lnTo>
                <a:lnTo>
                  <a:pt x="618553" y="205740"/>
                </a:lnTo>
                <a:lnTo>
                  <a:pt x="618553" y="341947"/>
                </a:lnTo>
                <a:close/>
              </a:path>
              <a:path w="685800" h="734060" extrusionOk="0">
                <a:moveTo>
                  <a:pt x="632936" y="733806"/>
                </a:moveTo>
                <a:lnTo>
                  <a:pt x="52863" y="733806"/>
                </a:lnTo>
                <a:lnTo>
                  <a:pt x="32749" y="730631"/>
                </a:lnTo>
                <a:lnTo>
                  <a:pt x="15894" y="722054"/>
                </a:lnTo>
                <a:lnTo>
                  <a:pt x="4308" y="709494"/>
                </a:lnTo>
                <a:lnTo>
                  <a:pt x="0" y="694372"/>
                </a:lnTo>
                <a:lnTo>
                  <a:pt x="0" y="380904"/>
                </a:lnTo>
                <a:lnTo>
                  <a:pt x="4193" y="366097"/>
                </a:lnTo>
                <a:lnTo>
                  <a:pt x="15692" y="353675"/>
                </a:lnTo>
                <a:lnTo>
                  <a:pt x="32870" y="345127"/>
                </a:lnTo>
                <a:lnTo>
                  <a:pt x="54102" y="341947"/>
                </a:lnTo>
                <a:lnTo>
                  <a:pt x="633222" y="341947"/>
                </a:lnTo>
                <a:lnTo>
                  <a:pt x="652970" y="345037"/>
                </a:lnTo>
                <a:lnTo>
                  <a:pt x="669762" y="353520"/>
                </a:lnTo>
                <a:lnTo>
                  <a:pt x="681428" y="366218"/>
                </a:lnTo>
                <a:lnTo>
                  <a:pt x="685800" y="381952"/>
                </a:lnTo>
                <a:lnTo>
                  <a:pt x="685719" y="694372"/>
                </a:lnTo>
                <a:lnTo>
                  <a:pt x="681464" y="709535"/>
                </a:lnTo>
                <a:lnTo>
                  <a:pt x="669833" y="722161"/>
                </a:lnTo>
                <a:lnTo>
                  <a:pt x="652970" y="730680"/>
                </a:lnTo>
                <a:lnTo>
                  <a:pt x="632936" y="733806"/>
                </a:lnTo>
                <a:close/>
              </a:path>
            </a:pathLst>
          </a:custGeom>
          <a:solidFill>
            <a:srgbClr val="DA402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1" name="Shape 371"/>
          <p:cNvSpPr/>
          <p:nvPr/>
        </p:nvSpPr>
        <p:spPr>
          <a:xfrm>
            <a:off x="5904229" y="458977"/>
            <a:ext cx="1961727" cy="1282700"/>
          </a:xfrm>
          <a:custGeom>
            <a:avLst/>
            <a:gdLst/>
            <a:ahLst/>
            <a:cxnLst/>
            <a:rect l="0" t="0" r="0" b="0"/>
            <a:pathLst>
              <a:path w="1471295" h="962025" extrusionOk="0">
                <a:moveTo>
                  <a:pt x="68580" y="962024"/>
                </a:moveTo>
                <a:lnTo>
                  <a:pt x="0" y="962024"/>
                </a:lnTo>
                <a:lnTo>
                  <a:pt x="0" y="140588"/>
                </a:lnTo>
                <a:lnTo>
                  <a:pt x="4286" y="110585"/>
                </a:lnTo>
                <a:lnTo>
                  <a:pt x="17145" y="89153"/>
                </a:lnTo>
                <a:lnTo>
                  <a:pt x="38576" y="76295"/>
                </a:lnTo>
                <a:lnTo>
                  <a:pt x="68580" y="72008"/>
                </a:lnTo>
                <a:lnTo>
                  <a:pt x="1340739" y="72008"/>
                </a:lnTo>
                <a:lnTo>
                  <a:pt x="1340739" y="0"/>
                </a:lnTo>
                <a:lnTo>
                  <a:pt x="1471041" y="106298"/>
                </a:lnTo>
                <a:lnTo>
                  <a:pt x="1340739" y="212597"/>
                </a:lnTo>
                <a:lnTo>
                  <a:pt x="1340739" y="140588"/>
                </a:lnTo>
                <a:lnTo>
                  <a:pt x="68580" y="140588"/>
                </a:lnTo>
                <a:lnTo>
                  <a:pt x="68580" y="962024"/>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2" name="Shape 372"/>
          <p:cNvSpPr/>
          <p:nvPr/>
        </p:nvSpPr>
        <p:spPr>
          <a:xfrm>
            <a:off x="7691881" y="458977"/>
            <a:ext cx="174413" cy="283633"/>
          </a:xfrm>
          <a:custGeom>
            <a:avLst/>
            <a:gdLst/>
            <a:ahLst/>
            <a:cxnLst/>
            <a:rect l="0" t="0" r="0" b="0"/>
            <a:pathLst>
              <a:path w="130810" h="212725" extrusionOk="0">
                <a:moveTo>
                  <a:pt x="0" y="72008"/>
                </a:moveTo>
                <a:lnTo>
                  <a:pt x="0" y="0"/>
                </a:lnTo>
                <a:lnTo>
                  <a:pt x="130301" y="106298"/>
                </a:lnTo>
                <a:lnTo>
                  <a:pt x="0" y="212597"/>
                </a:lnTo>
                <a:lnTo>
                  <a:pt x="0" y="14058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3" name="Shape 373"/>
          <p:cNvSpPr/>
          <p:nvPr/>
        </p:nvSpPr>
        <p:spPr>
          <a:xfrm>
            <a:off x="9049766" y="705865"/>
            <a:ext cx="1323340" cy="0"/>
          </a:xfrm>
          <a:custGeom>
            <a:avLst/>
            <a:gdLst/>
            <a:ahLst/>
            <a:cxnLst/>
            <a:rect l="0" t="0" r="0" b="0"/>
            <a:pathLst>
              <a:path w="992504" h="120000" extrusionOk="0">
                <a:moveTo>
                  <a:pt x="0" y="0"/>
                </a:moveTo>
                <a:lnTo>
                  <a:pt x="99193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4" name="Shape 374"/>
          <p:cNvSpPr/>
          <p:nvPr/>
        </p:nvSpPr>
        <p:spPr>
          <a:xfrm>
            <a:off x="10356342" y="673861"/>
            <a:ext cx="64347" cy="64347"/>
          </a:xfrm>
          <a:custGeom>
            <a:avLst/>
            <a:gdLst/>
            <a:ahLst/>
            <a:cxnLst/>
            <a:rect l="0" t="0" r="0" b="0"/>
            <a:pathLst>
              <a:path w="48259" h="48259" extrusionOk="0">
                <a:moveTo>
                  <a:pt x="0" y="48006"/>
                </a:moveTo>
                <a:lnTo>
                  <a:pt x="12001" y="24003"/>
                </a:lnTo>
                <a:lnTo>
                  <a:pt x="0" y="0"/>
                </a:lnTo>
                <a:lnTo>
                  <a:pt x="48006" y="24003"/>
                </a:lnTo>
                <a:lnTo>
                  <a:pt x="0"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5" name="Shape 375"/>
          <p:cNvSpPr/>
          <p:nvPr/>
        </p:nvSpPr>
        <p:spPr>
          <a:xfrm>
            <a:off x="10356342" y="673861"/>
            <a:ext cx="64347" cy="64347"/>
          </a:xfrm>
          <a:custGeom>
            <a:avLst/>
            <a:gdLst/>
            <a:ahLst/>
            <a:cxnLst/>
            <a:rect l="0" t="0" r="0" b="0"/>
            <a:pathLst>
              <a:path w="48259" h="48259" extrusionOk="0">
                <a:moveTo>
                  <a:pt x="48005" y="24002"/>
                </a:moveTo>
                <a:lnTo>
                  <a:pt x="0" y="48005"/>
                </a:lnTo>
                <a:lnTo>
                  <a:pt x="12001" y="24002"/>
                </a:lnTo>
                <a:lnTo>
                  <a:pt x="0" y="0"/>
                </a:lnTo>
                <a:lnTo>
                  <a:pt x="48005" y="2400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6" name="Shape 376"/>
          <p:cNvSpPr/>
          <p:nvPr/>
        </p:nvSpPr>
        <p:spPr>
          <a:xfrm>
            <a:off x="7964932" y="285241"/>
            <a:ext cx="1082040" cy="841587"/>
          </a:xfrm>
          <a:custGeom>
            <a:avLst/>
            <a:gdLst/>
            <a:ahLst/>
            <a:cxnLst/>
            <a:rect l="0" t="0" r="0" b="0"/>
            <a:pathLst>
              <a:path w="811529" h="631190" extrusionOk="0">
                <a:moveTo>
                  <a:pt x="776382" y="630936"/>
                </a:moveTo>
                <a:lnTo>
                  <a:pt x="34766" y="630936"/>
                </a:lnTo>
                <a:lnTo>
                  <a:pt x="19783" y="625578"/>
                </a:lnTo>
                <a:lnTo>
                  <a:pt x="8274" y="615291"/>
                </a:lnTo>
                <a:lnTo>
                  <a:pt x="1320" y="601468"/>
                </a:lnTo>
                <a:lnTo>
                  <a:pt x="0" y="585501"/>
                </a:lnTo>
                <a:lnTo>
                  <a:pt x="0" y="44577"/>
                </a:lnTo>
                <a:lnTo>
                  <a:pt x="1808" y="28436"/>
                </a:lnTo>
                <a:lnTo>
                  <a:pt x="9322" y="14680"/>
                </a:lnTo>
                <a:lnTo>
                  <a:pt x="21391" y="4728"/>
                </a:lnTo>
                <a:lnTo>
                  <a:pt x="36861" y="0"/>
                </a:lnTo>
                <a:lnTo>
                  <a:pt x="771810" y="0"/>
                </a:lnTo>
                <a:lnTo>
                  <a:pt x="787239" y="3699"/>
                </a:lnTo>
                <a:lnTo>
                  <a:pt x="799730" y="12668"/>
                </a:lnTo>
                <a:lnTo>
                  <a:pt x="808096" y="25637"/>
                </a:lnTo>
                <a:lnTo>
                  <a:pt x="811149" y="41338"/>
                </a:lnTo>
                <a:lnTo>
                  <a:pt x="811149" y="83439"/>
                </a:lnTo>
                <a:lnTo>
                  <a:pt x="90106" y="83439"/>
                </a:lnTo>
                <a:lnTo>
                  <a:pt x="216091" y="182499"/>
                </a:lnTo>
                <a:lnTo>
                  <a:pt x="81915" y="182499"/>
                </a:lnTo>
                <a:lnTo>
                  <a:pt x="81915" y="548354"/>
                </a:lnTo>
                <a:lnTo>
                  <a:pt x="811149" y="549973"/>
                </a:lnTo>
                <a:lnTo>
                  <a:pt x="811149" y="585501"/>
                </a:lnTo>
                <a:lnTo>
                  <a:pt x="809828" y="601468"/>
                </a:lnTo>
                <a:lnTo>
                  <a:pt x="802874" y="615291"/>
                </a:lnTo>
                <a:lnTo>
                  <a:pt x="791365" y="625578"/>
                </a:lnTo>
                <a:lnTo>
                  <a:pt x="776382" y="630936"/>
                </a:lnTo>
                <a:close/>
              </a:path>
              <a:path w="811529" h="631190" extrusionOk="0">
                <a:moveTo>
                  <a:pt x="535136" y="326993"/>
                </a:moveTo>
                <a:lnTo>
                  <a:pt x="399859" y="326993"/>
                </a:lnTo>
                <a:lnTo>
                  <a:pt x="710374" y="83439"/>
                </a:lnTo>
                <a:lnTo>
                  <a:pt x="811149" y="83439"/>
                </a:lnTo>
                <a:lnTo>
                  <a:pt x="811149" y="176688"/>
                </a:lnTo>
                <a:lnTo>
                  <a:pt x="730091" y="176688"/>
                </a:lnTo>
                <a:lnTo>
                  <a:pt x="535136" y="326993"/>
                </a:lnTo>
                <a:close/>
              </a:path>
              <a:path w="811529" h="631190" extrusionOk="0">
                <a:moveTo>
                  <a:pt x="811149" y="549973"/>
                </a:moveTo>
                <a:lnTo>
                  <a:pt x="730091" y="549973"/>
                </a:lnTo>
                <a:lnTo>
                  <a:pt x="730091" y="176688"/>
                </a:lnTo>
                <a:lnTo>
                  <a:pt x="811149" y="176688"/>
                </a:lnTo>
                <a:lnTo>
                  <a:pt x="811149" y="549973"/>
                </a:lnTo>
                <a:close/>
              </a:path>
              <a:path w="811529" h="631190" extrusionOk="0">
                <a:moveTo>
                  <a:pt x="398728" y="419338"/>
                </a:moveTo>
                <a:lnTo>
                  <a:pt x="384248" y="416486"/>
                </a:lnTo>
                <a:lnTo>
                  <a:pt x="371189" y="408813"/>
                </a:lnTo>
                <a:lnTo>
                  <a:pt x="81915" y="182499"/>
                </a:lnTo>
                <a:lnTo>
                  <a:pt x="216091" y="182499"/>
                </a:lnTo>
                <a:lnTo>
                  <a:pt x="399859" y="326993"/>
                </a:lnTo>
                <a:lnTo>
                  <a:pt x="535136" y="326993"/>
                </a:lnTo>
                <a:lnTo>
                  <a:pt x="426910" y="410432"/>
                </a:lnTo>
                <a:lnTo>
                  <a:pt x="413368" y="417331"/>
                </a:lnTo>
                <a:lnTo>
                  <a:pt x="398728" y="419338"/>
                </a:lnTo>
                <a:close/>
              </a:path>
            </a:pathLst>
          </a:custGeom>
          <a:solidFill>
            <a:srgbClr val="00BDF1">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7" name="Shape 377"/>
          <p:cNvSpPr txBox="1"/>
          <p:nvPr/>
        </p:nvSpPr>
        <p:spPr>
          <a:xfrm>
            <a:off x="6606375" y="1919450"/>
            <a:ext cx="3029400" cy="1282800"/>
          </a:xfrm>
          <a:prstGeom prst="rect">
            <a:avLst/>
          </a:prstGeom>
          <a:noFill/>
          <a:ln w="9525" cap="flat" cmpd="sng">
            <a:solidFill>
              <a:srgbClr val="000000"/>
            </a:solidFill>
            <a:prstDash val="solid"/>
            <a:round/>
            <a:headEnd type="none" w="sm" len="sm"/>
            <a:tailEnd type="none" w="sm" len="sm"/>
          </a:ln>
        </p:spPr>
        <p:txBody>
          <a:bodyPr spcFirstLastPara="1" wrap="square" lIns="0" tIns="16925" rIns="0" bIns="0" anchor="ctr" anchorCtr="0">
            <a:noAutofit/>
          </a:bodyPr>
          <a:lstStyle/>
          <a:p>
            <a:pPr marL="0" marR="12700" lvl="0" indent="0" rtl="0">
              <a:lnSpc>
                <a:spcPct val="100000"/>
              </a:lnSpc>
              <a:spcBef>
                <a:spcPts val="1500"/>
              </a:spcBef>
              <a:spcAft>
                <a:spcPts val="0"/>
              </a:spcAft>
              <a:buNone/>
            </a:pPr>
            <a:r>
              <a:rPr lang="en-US" sz="2400">
                <a:latin typeface="Nunito Sans"/>
                <a:ea typeface="Nunito Sans"/>
                <a:cs typeface="Nunito Sans"/>
                <a:sym typeface="Nunito Sans"/>
              </a:rPr>
              <a:t>The Cipher Message   decrypted using the session  key</a:t>
            </a:r>
            <a:endParaRPr sz="2400">
              <a:latin typeface="Nunito Sans"/>
              <a:ea typeface="Nunito Sans"/>
              <a:cs typeface="Nunito Sans"/>
              <a:sym typeface="Nunito Sans"/>
            </a:endParaRPr>
          </a:p>
        </p:txBody>
      </p:sp>
      <p:sp>
        <p:nvSpPr>
          <p:cNvPr id="378" name="Shape 378"/>
          <p:cNvSpPr/>
          <p:nvPr/>
        </p:nvSpPr>
        <p:spPr>
          <a:xfrm>
            <a:off x="4075429" y="2201164"/>
            <a:ext cx="1359747" cy="7620"/>
          </a:xfrm>
          <a:custGeom>
            <a:avLst/>
            <a:gdLst/>
            <a:ahLst/>
            <a:cxnLst/>
            <a:rect l="0" t="0" r="0" b="0"/>
            <a:pathLst>
              <a:path w="1019810" h="5714" extrusionOk="0">
                <a:moveTo>
                  <a:pt x="0" y="5524"/>
                </a:moveTo>
                <a:lnTo>
                  <a:pt x="101936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79" name="Shape 379"/>
          <p:cNvSpPr/>
          <p:nvPr/>
        </p:nvSpPr>
        <p:spPr>
          <a:xfrm>
            <a:off x="5418328" y="2169287"/>
            <a:ext cx="64347" cy="64347"/>
          </a:xfrm>
          <a:custGeom>
            <a:avLst/>
            <a:gdLst/>
            <a:ahLst/>
            <a:cxnLst/>
            <a:rect l="0" t="0" r="0" b="0"/>
            <a:pathLst>
              <a:path w="48260" h="48260" extrusionOk="0">
                <a:moveTo>
                  <a:pt x="285" y="48006"/>
                </a:moveTo>
                <a:lnTo>
                  <a:pt x="12192" y="23907"/>
                </a:lnTo>
                <a:lnTo>
                  <a:pt x="0" y="0"/>
                </a:lnTo>
                <a:lnTo>
                  <a:pt x="48196" y="23717"/>
                </a:lnTo>
                <a:lnTo>
                  <a:pt x="285"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80" name="Shape 380"/>
          <p:cNvSpPr/>
          <p:nvPr/>
        </p:nvSpPr>
        <p:spPr>
          <a:xfrm>
            <a:off x="5418328" y="2169287"/>
            <a:ext cx="64347" cy="64347"/>
          </a:xfrm>
          <a:custGeom>
            <a:avLst/>
            <a:gdLst/>
            <a:ahLst/>
            <a:cxnLst/>
            <a:rect l="0" t="0" r="0" b="0"/>
            <a:pathLst>
              <a:path w="48260" h="48260" extrusionOk="0">
                <a:moveTo>
                  <a:pt x="48196" y="23717"/>
                </a:moveTo>
                <a:lnTo>
                  <a:pt x="285" y="48005"/>
                </a:lnTo>
                <a:lnTo>
                  <a:pt x="12191" y="23907"/>
                </a:lnTo>
                <a:lnTo>
                  <a:pt x="0" y="0"/>
                </a:lnTo>
                <a:lnTo>
                  <a:pt x="48196" y="2371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381" name="Shape 381"/>
          <p:cNvSpPr txBox="1"/>
          <p:nvPr/>
        </p:nvSpPr>
        <p:spPr>
          <a:xfrm>
            <a:off x="209275" y="1844375"/>
            <a:ext cx="656100" cy="3081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US" sz="2400">
                <a:latin typeface="Nunito Sans"/>
                <a:ea typeface="Nunito Sans"/>
                <a:cs typeface="Nunito Sans"/>
                <a:sym typeface="Nunito Sans"/>
              </a:rPr>
              <a:t>Has</a:t>
            </a:r>
            <a:endParaRPr sz="2400">
              <a:latin typeface="Nunito Sans"/>
              <a:ea typeface="Nunito Sans"/>
              <a:cs typeface="Nunito Sans"/>
              <a:sym typeface="Nunito Sans"/>
            </a:endParaRPr>
          </a:p>
        </p:txBody>
      </p:sp>
      <p:sp>
        <p:nvSpPr>
          <p:cNvPr id="382" name="Shape 382"/>
          <p:cNvSpPr txBox="1"/>
          <p:nvPr/>
        </p:nvSpPr>
        <p:spPr>
          <a:xfrm>
            <a:off x="1739663" y="998475"/>
            <a:ext cx="1323300" cy="582600"/>
          </a:xfrm>
          <a:prstGeom prst="rect">
            <a:avLst/>
          </a:prstGeom>
          <a:noFill/>
          <a:ln>
            <a:noFill/>
          </a:ln>
        </p:spPr>
        <p:txBody>
          <a:bodyPr spcFirstLastPara="1" wrap="square" lIns="0" tIns="16925" rIns="0" bIns="0" anchor="t" anchorCtr="0">
            <a:noAutofit/>
          </a:bodyPr>
          <a:lstStyle/>
          <a:p>
            <a:pPr marL="165100" marR="12700" lvl="0" indent="-152400" algn="l" rtl="0">
              <a:lnSpc>
                <a:spcPct val="100000"/>
              </a:lnSpc>
              <a:spcBef>
                <a:spcPts val="0"/>
              </a:spcBef>
              <a:spcAft>
                <a:spcPts val="0"/>
              </a:spcAft>
              <a:buNone/>
            </a:pPr>
            <a:r>
              <a:rPr lang="en-US" sz="2400">
                <a:latin typeface="Nunito Sans"/>
                <a:ea typeface="Nunito Sans"/>
                <a:cs typeface="Nunito Sans"/>
                <a:sym typeface="Nunito Sans"/>
              </a:rPr>
              <a:t>Cipher  Key</a:t>
            </a:r>
            <a:endParaRPr sz="2400">
              <a:latin typeface="Nunito Sans"/>
              <a:ea typeface="Nunito Sans"/>
              <a:cs typeface="Nunito Sans"/>
              <a:sym typeface="Nunito Sans"/>
            </a:endParaRPr>
          </a:p>
        </p:txBody>
      </p:sp>
      <p:sp>
        <p:nvSpPr>
          <p:cNvPr id="383" name="Shape 383"/>
          <p:cNvSpPr txBox="1"/>
          <p:nvPr/>
        </p:nvSpPr>
        <p:spPr>
          <a:xfrm>
            <a:off x="3481075" y="3299113"/>
            <a:ext cx="2140800" cy="49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latin typeface="Nunito Sans"/>
                <a:ea typeface="Nunito Sans"/>
                <a:cs typeface="Nunito Sans"/>
                <a:sym typeface="Nunito Sans"/>
              </a:rPr>
              <a:t>Session Key</a:t>
            </a:r>
            <a:endParaRPr sz="2400">
              <a:latin typeface="Nunito Sans"/>
              <a:ea typeface="Nunito Sans"/>
              <a:cs typeface="Nunito Sans"/>
              <a:sym typeface="Nunito Sans"/>
            </a:endParaRPr>
          </a:p>
        </p:txBody>
      </p:sp>
      <p:sp>
        <p:nvSpPr>
          <p:cNvPr id="384" name="Shape 384"/>
          <p:cNvSpPr txBox="1"/>
          <p:nvPr/>
        </p:nvSpPr>
        <p:spPr>
          <a:xfrm>
            <a:off x="10750550" y="3581613"/>
            <a:ext cx="1323300" cy="89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latin typeface="Nunito Sans"/>
                <a:ea typeface="Nunito Sans"/>
                <a:cs typeface="Nunito Sans"/>
                <a:sym typeface="Nunito Sans"/>
              </a:rPr>
              <a:t>Private Key</a:t>
            </a:r>
            <a:endParaRPr sz="2400">
              <a:latin typeface="Nunito Sans"/>
              <a:ea typeface="Nunito Sans"/>
              <a:cs typeface="Nunito Sans"/>
              <a:sym typeface="Nunito Sans"/>
            </a:endParaRPr>
          </a:p>
        </p:txBody>
      </p:sp>
      <p:cxnSp>
        <p:nvCxnSpPr>
          <p:cNvPr id="385" name="Shape 385"/>
          <p:cNvCxnSpPr/>
          <p:nvPr/>
        </p:nvCxnSpPr>
        <p:spPr>
          <a:xfrm>
            <a:off x="10431875" y="1287875"/>
            <a:ext cx="0" cy="2302200"/>
          </a:xfrm>
          <a:prstGeom prst="straightConnector1">
            <a:avLst/>
          </a:prstGeom>
          <a:noFill/>
          <a:ln w="19050" cap="flat" cmpd="sng">
            <a:solidFill>
              <a:srgbClr val="000000"/>
            </a:solidFill>
            <a:prstDash val="solid"/>
            <a:round/>
            <a:headEnd type="none" w="med" len="med"/>
            <a:tailEnd type="triangle" w="med" len="med"/>
          </a:ln>
        </p:spPr>
      </p:cxnSp>
      <p:sp>
        <p:nvSpPr>
          <p:cNvPr id="386" name="Shape 386"/>
          <p:cNvSpPr txBox="1"/>
          <p:nvPr/>
        </p:nvSpPr>
        <p:spPr>
          <a:xfrm>
            <a:off x="7866300" y="1063813"/>
            <a:ext cx="1561500" cy="49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latin typeface="Nunito Sans"/>
                <a:ea typeface="Nunito Sans"/>
                <a:cs typeface="Nunito Sans"/>
                <a:sym typeface="Nunito Sans"/>
              </a:rPr>
              <a:t>Message</a:t>
            </a:r>
            <a:endParaRPr sz="2400">
              <a:latin typeface="Nunito Sans"/>
              <a:ea typeface="Nunito Sans"/>
              <a:cs typeface="Nunito Sans"/>
              <a:sym typeface="Nunito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90"/>
        <p:cNvGrpSpPr/>
        <p:nvPr/>
      </p:nvGrpSpPr>
      <p:grpSpPr>
        <a:xfrm>
          <a:off x="0" y="0"/>
          <a:ext cx="0" cy="0"/>
          <a:chOff x="0" y="0"/>
          <a:chExt cx="0" cy="0"/>
        </a:xfrm>
      </p:grpSpPr>
      <p:sp>
        <p:nvSpPr>
          <p:cNvPr id="391" name="Shape 391"/>
          <p:cNvSpPr txBox="1">
            <a:spLocks noGrp="1"/>
          </p:cNvSpPr>
          <p:nvPr>
            <p:ph type="title" idx="4294967295"/>
          </p:nvPr>
        </p:nvSpPr>
        <p:spPr>
          <a:xfrm>
            <a:off x="0" y="0"/>
            <a:ext cx="4056900" cy="703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95959"/>
              </a:buClr>
              <a:buSzPts val="4800"/>
              <a:buFont typeface="Arial"/>
              <a:buNone/>
            </a:pPr>
            <a:r>
              <a:rPr lang="en-US">
                <a:solidFill>
                  <a:srgbClr val="000000"/>
                </a:solidFill>
              </a:rPr>
              <a:t>Related Works:</a:t>
            </a:r>
            <a:endParaRPr>
              <a:solidFill>
                <a:srgbClr val="000000"/>
              </a:solidFill>
            </a:endParaRPr>
          </a:p>
        </p:txBody>
      </p:sp>
      <p:sp>
        <p:nvSpPr>
          <p:cNvPr id="392" name="Shape 392"/>
          <p:cNvSpPr txBox="1"/>
          <p:nvPr/>
        </p:nvSpPr>
        <p:spPr>
          <a:xfrm>
            <a:off x="764100" y="1342175"/>
            <a:ext cx="10663800" cy="50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400">
              <a:solidFill>
                <a:srgbClr val="FFFFFF"/>
              </a:solidFill>
            </a:endParaRPr>
          </a:p>
          <a:p>
            <a:pPr marL="0" lvl="0" indent="0" rtl="0">
              <a:spcBef>
                <a:spcPts val="0"/>
              </a:spcBef>
              <a:spcAft>
                <a:spcPts val="0"/>
              </a:spcAft>
              <a:buNone/>
            </a:pPr>
            <a:endParaRPr sz="2400">
              <a:solidFill>
                <a:srgbClr val="FFFFFF"/>
              </a:solidFill>
            </a:endParaRPr>
          </a:p>
        </p:txBody>
      </p:sp>
      <p:graphicFrame>
        <p:nvGraphicFramePr>
          <p:cNvPr id="393" name="Shape 393"/>
          <p:cNvGraphicFramePr/>
          <p:nvPr/>
        </p:nvGraphicFramePr>
        <p:xfrm>
          <a:off x="0" y="703800"/>
          <a:ext cx="12192000" cy="6154200"/>
        </p:xfrm>
        <a:graphic>
          <a:graphicData uri="http://schemas.openxmlformats.org/drawingml/2006/table">
            <a:tbl>
              <a:tblPr>
                <a:noFill/>
                <a:tableStyleId>{92001D02-E3C9-4737-87DC-366F89235E93}</a:tableStyleId>
              </a:tblPr>
              <a:tblGrid>
                <a:gridCol w="3446275"/>
                <a:gridCol w="8745725"/>
              </a:tblGrid>
              <a:tr h="962300">
                <a:tc>
                  <a:txBody>
                    <a:bodyPr/>
                    <a:lstStyle/>
                    <a:p>
                      <a:pPr marL="0" lvl="0" indent="0" algn="ctr">
                        <a:spcBef>
                          <a:spcPts val="0"/>
                        </a:spcBef>
                        <a:spcAft>
                          <a:spcPts val="0"/>
                        </a:spcAft>
                        <a:buNone/>
                      </a:pPr>
                      <a:r>
                        <a:rPr lang="en-US" sz="2400"/>
                        <a:t>Author</a:t>
                      </a:r>
                      <a:endParaRPr sz="2400"/>
                    </a:p>
                    <a:p>
                      <a:pPr marL="0" lvl="0" indent="0" algn="ctr">
                        <a:spcBef>
                          <a:spcPts val="0"/>
                        </a:spcBef>
                        <a:spcAft>
                          <a:spcPts val="0"/>
                        </a:spcAft>
                        <a:buNone/>
                      </a:pPr>
                      <a:r>
                        <a:rPr lang="en-US" sz="2400"/>
                        <a:t>(Year)</a:t>
                      </a:r>
                      <a:endParaRPr sz="2400"/>
                    </a:p>
                  </a:txBody>
                  <a:tcPr marL="91425" marR="91425" marT="91425" marB="91425"/>
                </a:tc>
                <a:tc>
                  <a:txBody>
                    <a:bodyPr/>
                    <a:lstStyle/>
                    <a:p>
                      <a:pPr marL="0" lvl="0" indent="0" algn="ctr">
                        <a:spcBef>
                          <a:spcPts val="0"/>
                        </a:spcBef>
                        <a:spcAft>
                          <a:spcPts val="0"/>
                        </a:spcAft>
                        <a:buNone/>
                      </a:pPr>
                      <a:r>
                        <a:rPr lang="en-US" sz="2400"/>
                        <a:t>   Proposed Approach</a:t>
                      </a:r>
                      <a:endParaRPr sz="2400"/>
                    </a:p>
                  </a:txBody>
                  <a:tcPr marL="91425" marR="91425" marT="91425" marB="91425"/>
                </a:tc>
              </a:tr>
              <a:tr h="1346450">
                <a:tc>
                  <a:txBody>
                    <a:bodyPr/>
                    <a:lstStyle/>
                    <a:p>
                      <a:pPr marL="0" lvl="0" indent="0" rtl="0">
                        <a:spcBef>
                          <a:spcPts val="0"/>
                        </a:spcBef>
                        <a:spcAft>
                          <a:spcPts val="0"/>
                        </a:spcAft>
                        <a:buNone/>
                      </a:pPr>
                      <a:r>
                        <a:rPr lang="en-US" sz="2400"/>
                        <a:t>Prakash, S., &amp; Rajput</a:t>
                      </a:r>
                      <a:r>
                        <a:rPr lang="en-US" sz="2400" u="sng" baseline="30000">
                          <a:solidFill>
                            <a:schemeClr val="hlink"/>
                          </a:solidFill>
                          <a:hlinkClick r:id="rId3"/>
                        </a:rPr>
                        <a:t>[1]</a:t>
                      </a:r>
                      <a:endParaRPr sz="2400" baseline="30000"/>
                    </a:p>
                    <a:p>
                      <a:pPr marL="0" lvl="0" indent="0" rtl="0">
                        <a:spcBef>
                          <a:spcPts val="0"/>
                        </a:spcBef>
                        <a:spcAft>
                          <a:spcPts val="0"/>
                        </a:spcAft>
                        <a:buNone/>
                      </a:pPr>
                      <a:r>
                        <a:rPr lang="en-US" sz="2400"/>
                        <a:t>            (2018)</a:t>
                      </a:r>
                      <a:endParaRPr sz="2400"/>
                    </a:p>
                  </a:txBody>
                  <a:tcPr marL="91425" marR="91425" marT="91425" marB="91425"/>
                </a:tc>
                <a:tc>
                  <a:txBody>
                    <a:bodyPr/>
                    <a:lstStyle/>
                    <a:p>
                      <a:pPr marL="0" lvl="0" indent="0">
                        <a:spcBef>
                          <a:spcPts val="0"/>
                        </a:spcBef>
                        <a:spcAft>
                          <a:spcPts val="0"/>
                        </a:spcAft>
                        <a:buNone/>
                      </a:pPr>
                      <a:r>
                        <a:rPr lang="en-US" sz="2400"/>
                        <a:t>An Efficient Algorithm exploiting the advantages of AES -symmetric key algorithm and ECC- asymmetric key algorithm</a:t>
                      </a:r>
                      <a:endParaRPr sz="2400"/>
                    </a:p>
                    <a:p>
                      <a:pPr marL="0" lvl="0" indent="0">
                        <a:spcBef>
                          <a:spcPts val="0"/>
                        </a:spcBef>
                        <a:spcAft>
                          <a:spcPts val="0"/>
                        </a:spcAft>
                        <a:buNone/>
                      </a:pPr>
                      <a:r>
                        <a:rPr lang="en-US" sz="2400"/>
                        <a:t>consuming less resources and time. </a:t>
                      </a:r>
                      <a:endParaRPr sz="2400"/>
                    </a:p>
                  </a:txBody>
                  <a:tcPr marL="91425" marR="91425" marT="91425" marB="91425"/>
                </a:tc>
              </a:tr>
              <a:tr h="1346625">
                <a:tc>
                  <a:txBody>
                    <a:bodyPr/>
                    <a:lstStyle/>
                    <a:p>
                      <a:pPr marL="0" lvl="0" indent="0">
                        <a:spcBef>
                          <a:spcPts val="0"/>
                        </a:spcBef>
                        <a:spcAft>
                          <a:spcPts val="0"/>
                        </a:spcAft>
                        <a:buNone/>
                      </a:pPr>
                      <a:endParaRPr sz="2400"/>
                    </a:p>
                    <a:p>
                      <a:pPr marL="0" lvl="0" indent="0" algn="ctr" rtl="0">
                        <a:spcBef>
                          <a:spcPts val="0"/>
                        </a:spcBef>
                        <a:spcAft>
                          <a:spcPts val="0"/>
                        </a:spcAft>
                        <a:buNone/>
                      </a:pPr>
                      <a:r>
                        <a:rPr lang="en-US" sz="2400">
                          <a:highlight>
                            <a:srgbClr val="FFFFFF"/>
                          </a:highlight>
                        </a:rPr>
                        <a:t>Verma, S., &amp; Garg, D.</a:t>
                      </a:r>
                      <a:r>
                        <a:rPr lang="en-US" sz="2400" u="sng" baseline="30000">
                          <a:solidFill>
                            <a:schemeClr val="hlink"/>
                          </a:solidFill>
                          <a:highlight>
                            <a:srgbClr val="FFFFFF"/>
                          </a:highlight>
                          <a:hlinkClick r:id="rId3"/>
                        </a:rPr>
                        <a:t>[2]</a:t>
                      </a:r>
                      <a:r>
                        <a:rPr lang="en-US" sz="2400">
                          <a:highlight>
                            <a:srgbClr val="FFFFFF"/>
                          </a:highlight>
                        </a:rPr>
                        <a:t>            (2014)</a:t>
                      </a:r>
                      <a:endParaRPr sz="2400"/>
                    </a:p>
                  </a:txBody>
                  <a:tcPr marL="91425" marR="91425" marT="91425" marB="91425"/>
                </a:tc>
                <a:tc>
                  <a:txBody>
                    <a:bodyPr/>
                    <a:lstStyle/>
                    <a:p>
                      <a:pPr marL="0" lvl="0" indent="0">
                        <a:spcBef>
                          <a:spcPts val="0"/>
                        </a:spcBef>
                        <a:spcAft>
                          <a:spcPts val="0"/>
                        </a:spcAft>
                        <a:buNone/>
                      </a:pPr>
                      <a:r>
                        <a:rPr lang="en-US" sz="2400"/>
                        <a:t> reduce the memory requirement of RSA cryptosystem so as to use RSA in memory constrained</a:t>
                      </a:r>
                      <a:endParaRPr sz="2400"/>
                    </a:p>
                    <a:p>
                      <a:pPr marL="0" lvl="0" indent="0">
                        <a:spcBef>
                          <a:spcPts val="0"/>
                        </a:spcBef>
                        <a:spcAft>
                          <a:spcPts val="0"/>
                        </a:spcAft>
                        <a:buNone/>
                      </a:pPr>
                      <a:r>
                        <a:rPr lang="en-US" sz="2400"/>
                        <a:t>environment.</a:t>
                      </a:r>
                      <a:endParaRPr sz="2400"/>
                    </a:p>
                  </a:txBody>
                  <a:tcPr marL="91425" marR="91425" marT="91425" marB="91425"/>
                </a:tc>
              </a:tr>
              <a:tr h="2498825">
                <a:tc>
                  <a:txBody>
                    <a:bodyPr/>
                    <a:lstStyle/>
                    <a:p>
                      <a:pPr marL="0" lvl="0" indent="0" algn="ctr" rtl="0">
                        <a:spcBef>
                          <a:spcPts val="0"/>
                        </a:spcBef>
                        <a:spcAft>
                          <a:spcPts val="0"/>
                        </a:spcAft>
                        <a:buNone/>
                      </a:pPr>
                      <a:r>
                        <a:rPr lang="en-US" sz="2400">
                          <a:solidFill>
                            <a:srgbClr val="333333"/>
                          </a:solidFill>
                          <a:highlight>
                            <a:srgbClr val="FFFFFF"/>
                          </a:highlight>
                        </a:rPr>
                        <a:t>Mahalle, V. S., &amp; Shahade, A. K.</a:t>
                      </a:r>
                      <a:r>
                        <a:rPr lang="en-US" sz="2400" u="sng" baseline="30000">
                          <a:solidFill>
                            <a:schemeClr val="hlink"/>
                          </a:solidFill>
                          <a:highlight>
                            <a:srgbClr val="FFFFFF"/>
                          </a:highlight>
                          <a:hlinkClick r:id="rId3"/>
                        </a:rPr>
                        <a:t>[5]</a:t>
                      </a:r>
                      <a:r>
                        <a:rPr lang="en-US" sz="2400">
                          <a:solidFill>
                            <a:srgbClr val="333333"/>
                          </a:solidFill>
                          <a:highlight>
                            <a:srgbClr val="FFFFFF"/>
                          </a:highlight>
                        </a:rPr>
                        <a:t> </a:t>
                      </a:r>
                      <a:endParaRPr sz="2400">
                        <a:solidFill>
                          <a:srgbClr val="333333"/>
                        </a:solidFill>
                        <a:highlight>
                          <a:srgbClr val="FFFFFF"/>
                        </a:highlight>
                      </a:endParaRPr>
                    </a:p>
                    <a:p>
                      <a:pPr marL="0" lvl="0" indent="0" algn="ctr" rtl="0">
                        <a:spcBef>
                          <a:spcPts val="0"/>
                        </a:spcBef>
                        <a:spcAft>
                          <a:spcPts val="0"/>
                        </a:spcAft>
                        <a:buNone/>
                      </a:pPr>
                      <a:r>
                        <a:rPr lang="en-US" sz="2400">
                          <a:solidFill>
                            <a:srgbClr val="333333"/>
                          </a:solidFill>
                          <a:highlight>
                            <a:srgbClr val="FFFFFF"/>
                          </a:highlight>
                        </a:rPr>
                        <a:t>(2014)</a:t>
                      </a:r>
                      <a:endParaRPr sz="2400"/>
                    </a:p>
                  </a:txBody>
                  <a:tcPr marL="91425" marR="91425" marT="91425" marB="91425"/>
                </a:tc>
                <a:tc>
                  <a:txBody>
                    <a:bodyPr/>
                    <a:lstStyle/>
                    <a:p>
                      <a:pPr marL="0" lvl="0" indent="0" rtl="0">
                        <a:spcBef>
                          <a:spcPts val="0"/>
                        </a:spcBef>
                        <a:spcAft>
                          <a:spcPts val="0"/>
                        </a:spcAft>
                        <a:buNone/>
                      </a:pPr>
                      <a:r>
                        <a:rPr lang="en-US" sz="2400"/>
                        <a:t> proposed a hybrid encryption algorithm using RSA and AES algorithms for providing data security to the user in the Cloud. The biggest advantage it provides us is that the keys are generated on the basis of system time and so no intruder can even guess them there by giving us increased security along with convenience</a:t>
                      </a:r>
                      <a:endParaRPr sz="240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97"/>
        <p:cNvGrpSpPr/>
        <p:nvPr/>
      </p:nvGrpSpPr>
      <p:grpSpPr>
        <a:xfrm>
          <a:off x="0" y="0"/>
          <a:ext cx="0" cy="0"/>
          <a:chOff x="0" y="0"/>
          <a:chExt cx="0" cy="0"/>
        </a:xfrm>
      </p:grpSpPr>
      <p:sp>
        <p:nvSpPr>
          <p:cNvPr id="398" name="Shape 398"/>
          <p:cNvSpPr txBox="1">
            <a:spLocks noGrp="1"/>
          </p:cNvSpPr>
          <p:nvPr>
            <p:ph type="title" idx="4294967295"/>
          </p:nvPr>
        </p:nvSpPr>
        <p:spPr>
          <a:xfrm>
            <a:off x="717050" y="827375"/>
            <a:ext cx="10204200" cy="14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95959"/>
              </a:buClr>
              <a:buSzPts val="4800"/>
              <a:buFont typeface="Arial"/>
              <a:buNone/>
            </a:pPr>
            <a:r>
              <a:rPr lang="en-US"/>
              <a:t>  </a:t>
            </a:r>
            <a:endParaRPr/>
          </a:p>
        </p:txBody>
      </p:sp>
      <p:sp>
        <p:nvSpPr>
          <p:cNvPr id="399" name="Shape 399"/>
          <p:cNvSpPr txBox="1"/>
          <p:nvPr/>
        </p:nvSpPr>
        <p:spPr>
          <a:xfrm>
            <a:off x="0" y="0"/>
            <a:ext cx="6149700" cy="724500"/>
          </a:xfrm>
          <a:prstGeom prst="rect">
            <a:avLst/>
          </a:prstGeom>
          <a:noFill/>
          <a:ln>
            <a:noFill/>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US" sz="3700">
                <a:latin typeface="Montserrat"/>
                <a:ea typeface="Montserrat"/>
                <a:cs typeface="Montserrat"/>
                <a:sym typeface="Montserrat"/>
              </a:rPr>
              <a:t>  Research Methodology:</a:t>
            </a:r>
            <a:endParaRPr sz="3700">
              <a:latin typeface="Montserrat"/>
              <a:ea typeface="Montserrat"/>
              <a:cs typeface="Montserrat"/>
              <a:sym typeface="Montserrat"/>
            </a:endParaRPr>
          </a:p>
        </p:txBody>
      </p:sp>
      <p:pic>
        <p:nvPicPr>
          <p:cNvPr id="2" name="Picture 1" descr="Algorithm.pdf - Adobe Reader">
            <a:hlinkClick r:id="rId3" action="ppaction://hlinkfile"/>
          </p:cNvPr>
          <p:cNvPicPr>
            <a:picLocks noChangeAspect="1"/>
          </p:cNvPicPr>
          <p:nvPr/>
        </p:nvPicPr>
        <p:blipFill rotWithShape="1">
          <a:blip r:embed="rId4">
            <a:extLst>
              <a:ext uri="{28A0092B-C50C-407E-A947-70E740481C1C}">
                <a14:useLocalDpi xmlns:a14="http://schemas.microsoft.com/office/drawing/2010/main" val="0"/>
              </a:ext>
            </a:extLst>
          </a:blip>
          <a:srcRect l="8083" t="12406" r="6087" b="2963"/>
          <a:stretch/>
        </p:blipFill>
        <p:spPr>
          <a:xfrm>
            <a:off x="961750" y="724500"/>
            <a:ext cx="10375900" cy="58039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1139949" y="907450"/>
            <a:ext cx="2206500" cy="376525"/>
          </a:xfrm>
          <a:prstGeom prst="rect">
            <a:avLst/>
          </a:prstGeom>
          <a:noFill/>
          <a:ln>
            <a:noFill/>
          </a:ln>
        </p:spPr>
        <p:txBody>
          <a:bodyPr spcFirstLastPara="1" wrap="square" lIns="0" tIns="16925" rIns="0" bIns="0" anchor="t" anchorCtr="0">
            <a:noAutofit/>
          </a:bodyPr>
          <a:lstStyle/>
          <a:p>
            <a:pPr marL="12700" marR="12700" lvl="0" indent="0" algn="ctr" rtl="0">
              <a:lnSpc>
                <a:spcPct val="100000"/>
              </a:lnSpc>
              <a:spcBef>
                <a:spcPts val="0"/>
              </a:spcBef>
              <a:spcAft>
                <a:spcPts val="0"/>
              </a:spcAft>
              <a:buNone/>
            </a:pPr>
            <a:r>
              <a:rPr lang="en-US" sz="2400" i="0" u="none" strike="noStrike" cap="none" dirty="0" smtClean="0">
                <a:solidFill>
                  <a:schemeClr val="dk1"/>
                </a:solidFill>
                <a:latin typeface="Nunito Sans"/>
                <a:ea typeface="Nunito Sans"/>
                <a:cs typeface="Nunito Sans"/>
                <a:sym typeface="Nunito Sans"/>
              </a:rPr>
              <a:t>Public </a:t>
            </a:r>
            <a:r>
              <a:rPr lang="en-US" sz="2400" i="0" u="none" strike="noStrike" cap="none" dirty="0">
                <a:solidFill>
                  <a:schemeClr val="dk1"/>
                </a:solidFill>
                <a:latin typeface="Nunito Sans"/>
                <a:ea typeface="Nunito Sans"/>
                <a:cs typeface="Nunito Sans"/>
                <a:sym typeface="Nunito Sans"/>
              </a:rPr>
              <a:t>Key  </a:t>
            </a:r>
            <a:endParaRPr sz="2400" dirty="0">
              <a:latin typeface="Nunito Sans"/>
              <a:ea typeface="Nunito Sans"/>
              <a:cs typeface="Nunito Sans"/>
              <a:sym typeface="Nunito Sans"/>
            </a:endParaRPr>
          </a:p>
        </p:txBody>
      </p:sp>
      <p:sp>
        <p:nvSpPr>
          <p:cNvPr id="405" name="Shape 405"/>
          <p:cNvSpPr/>
          <p:nvPr/>
        </p:nvSpPr>
        <p:spPr>
          <a:xfrm>
            <a:off x="7870190" y="1009649"/>
            <a:ext cx="772160" cy="1314025"/>
          </a:xfrm>
          <a:custGeom>
            <a:avLst/>
            <a:gdLst/>
            <a:ahLst/>
            <a:cxnLst/>
            <a:rect l="0" t="0" r="0" b="0"/>
            <a:pathLst>
              <a:path w="579120" h="985519" extrusionOk="0">
                <a:moveTo>
                  <a:pt x="0" y="0"/>
                </a:moveTo>
                <a:lnTo>
                  <a:pt x="579119" y="0"/>
                </a:lnTo>
                <a:lnTo>
                  <a:pt x="579119" y="98507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6" name="Shape 406"/>
          <p:cNvSpPr/>
          <p:nvPr/>
        </p:nvSpPr>
        <p:spPr>
          <a:xfrm>
            <a:off x="8610345" y="2307081"/>
            <a:ext cx="64347" cy="64347"/>
          </a:xfrm>
          <a:custGeom>
            <a:avLst/>
            <a:gdLst/>
            <a:ahLst/>
            <a:cxnLst/>
            <a:rect l="0" t="0" r="0" b="0"/>
            <a:pathLst>
              <a:path w="48259" h="48260" extrusionOk="0">
                <a:moveTo>
                  <a:pt x="24003" y="48006"/>
                </a:moveTo>
                <a:lnTo>
                  <a:pt x="0" y="0"/>
                </a:lnTo>
                <a:lnTo>
                  <a:pt x="24003" y="12001"/>
                </a:lnTo>
                <a:lnTo>
                  <a:pt x="42005" y="12001"/>
                </a:lnTo>
                <a:lnTo>
                  <a:pt x="24003" y="48006"/>
                </a:lnTo>
                <a:close/>
              </a:path>
              <a:path w="48259" h="48260" extrusionOk="0">
                <a:moveTo>
                  <a:pt x="42005" y="12001"/>
                </a:moveTo>
                <a:lnTo>
                  <a:pt x="24003" y="12001"/>
                </a:lnTo>
                <a:lnTo>
                  <a:pt x="48006" y="0"/>
                </a:lnTo>
                <a:lnTo>
                  <a:pt x="42005" y="1200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7" name="Shape 407"/>
          <p:cNvSpPr/>
          <p:nvPr/>
        </p:nvSpPr>
        <p:spPr>
          <a:xfrm>
            <a:off x="8610345" y="2307081"/>
            <a:ext cx="64347" cy="64347"/>
          </a:xfrm>
          <a:custGeom>
            <a:avLst/>
            <a:gdLst/>
            <a:ahLst/>
            <a:cxnLst/>
            <a:rect l="0" t="0" r="0" b="0"/>
            <a:pathLst>
              <a:path w="48259" h="48260" extrusionOk="0">
                <a:moveTo>
                  <a:pt x="24002" y="48005"/>
                </a:moveTo>
                <a:lnTo>
                  <a:pt x="0" y="0"/>
                </a:lnTo>
                <a:lnTo>
                  <a:pt x="24002" y="12001"/>
                </a:lnTo>
                <a:lnTo>
                  <a:pt x="48005" y="0"/>
                </a:lnTo>
                <a:lnTo>
                  <a:pt x="24002" y="4800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8" name="Shape 408"/>
          <p:cNvSpPr/>
          <p:nvPr/>
        </p:nvSpPr>
        <p:spPr>
          <a:xfrm>
            <a:off x="5632449" y="1009649"/>
            <a:ext cx="317500" cy="2228427"/>
          </a:xfrm>
          <a:custGeom>
            <a:avLst/>
            <a:gdLst/>
            <a:ahLst/>
            <a:cxnLst/>
            <a:rect l="0" t="0" r="0" b="0"/>
            <a:pathLst>
              <a:path w="238125" h="1671320" extrusionOk="0">
                <a:moveTo>
                  <a:pt x="238125" y="0"/>
                </a:moveTo>
                <a:lnTo>
                  <a:pt x="0" y="0"/>
                </a:lnTo>
                <a:lnTo>
                  <a:pt x="0" y="167087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09" name="Shape 409"/>
          <p:cNvSpPr/>
          <p:nvPr/>
        </p:nvSpPr>
        <p:spPr>
          <a:xfrm>
            <a:off x="5600445" y="3221481"/>
            <a:ext cx="64347" cy="64347"/>
          </a:xfrm>
          <a:custGeom>
            <a:avLst/>
            <a:gdLst/>
            <a:ahLst/>
            <a:cxnLst/>
            <a:rect l="0" t="0" r="0" b="0"/>
            <a:pathLst>
              <a:path w="48260" h="48260" extrusionOk="0">
                <a:moveTo>
                  <a:pt x="24003" y="48006"/>
                </a:moveTo>
                <a:lnTo>
                  <a:pt x="0" y="0"/>
                </a:lnTo>
                <a:lnTo>
                  <a:pt x="24003" y="12001"/>
                </a:lnTo>
                <a:lnTo>
                  <a:pt x="42005" y="12001"/>
                </a:lnTo>
                <a:lnTo>
                  <a:pt x="24003" y="48006"/>
                </a:lnTo>
                <a:close/>
              </a:path>
              <a:path w="48260" h="48260" extrusionOk="0">
                <a:moveTo>
                  <a:pt x="42005" y="12001"/>
                </a:moveTo>
                <a:lnTo>
                  <a:pt x="24003" y="12001"/>
                </a:lnTo>
                <a:lnTo>
                  <a:pt x="48006" y="0"/>
                </a:lnTo>
                <a:lnTo>
                  <a:pt x="42005" y="1200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0" name="Shape 410"/>
          <p:cNvSpPr/>
          <p:nvPr/>
        </p:nvSpPr>
        <p:spPr>
          <a:xfrm>
            <a:off x="5600445" y="3221481"/>
            <a:ext cx="64347" cy="64347"/>
          </a:xfrm>
          <a:custGeom>
            <a:avLst/>
            <a:gdLst/>
            <a:ahLst/>
            <a:cxnLst/>
            <a:rect l="0" t="0" r="0" b="0"/>
            <a:pathLst>
              <a:path w="48260" h="48260" extrusionOk="0">
                <a:moveTo>
                  <a:pt x="24002" y="48005"/>
                </a:moveTo>
                <a:lnTo>
                  <a:pt x="0" y="0"/>
                </a:lnTo>
                <a:lnTo>
                  <a:pt x="24002" y="12001"/>
                </a:lnTo>
                <a:lnTo>
                  <a:pt x="48005" y="0"/>
                </a:lnTo>
                <a:lnTo>
                  <a:pt x="24002" y="4800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1" name="Shape 411"/>
          <p:cNvSpPr/>
          <p:nvPr/>
        </p:nvSpPr>
        <p:spPr>
          <a:xfrm>
            <a:off x="5949949" y="737869"/>
            <a:ext cx="1920240" cy="548640"/>
          </a:xfrm>
          <a:custGeom>
            <a:avLst/>
            <a:gdLst/>
            <a:ahLst/>
            <a:cxnLst/>
            <a:rect l="0" t="0" r="0" b="0"/>
            <a:pathLst>
              <a:path w="1440179" h="411480" extrusionOk="0">
                <a:moveTo>
                  <a:pt x="61722" y="0"/>
                </a:moveTo>
                <a:lnTo>
                  <a:pt x="1378458" y="0"/>
                </a:lnTo>
                <a:lnTo>
                  <a:pt x="1390771" y="1129"/>
                </a:lnTo>
                <a:lnTo>
                  <a:pt x="1430009" y="27584"/>
                </a:lnTo>
                <a:lnTo>
                  <a:pt x="1440180" y="61722"/>
                </a:lnTo>
                <a:lnTo>
                  <a:pt x="1440180" y="349758"/>
                </a:lnTo>
                <a:lnTo>
                  <a:pt x="1422101" y="393401"/>
                </a:lnTo>
                <a:lnTo>
                  <a:pt x="1378458" y="411480"/>
                </a:lnTo>
                <a:lnTo>
                  <a:pt x="61722" y="411480"/>
                </a:lnTo>
                <a:lnTo>
                  <a:pt x="18078" y="393401"/>
                </a:lnTo>
                <a:lnTo>
                  <a:pt x="0" y="349758"/>
                </a:lnTo>
                <a:lnTo>
                  <a:pt x="0" y="61722"/>
                </a:lnTo>
                <a:lnTo>
                  <a:pt x="18078" y="18077"/>
                </a:lnTo>
                <a:lnTo>
                  <a:pt x="61722"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2" name="Shape 412"/>
          <p:cNvSpPr txBox="1"/>
          <p:nvPr/>
        </p:nvSpPr>
        <p:spPr>
          <a:xfrm>
            <a:off x="6055274" y="841075"/>
            <a:ext cx="1782573" cy="3081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US" sz="2400" dirty="0">
                <a:latin typeface="Nunito Sans"/>
                <a:ea typeface="Nunito Sans"/>
                <a:cs typeface="Nunito Sans"/>
                <a:sym typeface="Nunito Sans"/>
              </a:rPr>
              <a:t>Session Key</a:t>
            </a:r>
            <a:endParaRPr sz="2400" dirty="0">
              <a:latin typeface="Nunito Sans"/>
              <a:ea typeface="Nunito Sans"/>
              <a:cs typeface="Nunito Sans"/>
              <a:sym typeface="Nunito Sans"/>
            </a:endParaRPr>
          </a:p>
        </p:txBody>
      </p:sp>
      <p:sp>
        <p:nvSpPr>
          <p:cNvPr id="413" name="Shape 413"/>
          <p:cNvSpPr/>
          <p:nvPr/>
        </p:nvSpPr>
        <p:spPr>
          <a:xfrm>
            <a:off x="9467849" y="1009649"/>
            <a:ext cx="596900" cy="1314025"/>
          </a:xfrm>
          <a:custGeom>
            <a:avLst/>
            <a:gdLst/>
            <a:ahLst/>
            <a:cxnLst/>
            <a:rect l="0" t="0" r="0" b="0"/>
            <a:pathLst>
              <a:path w="447675" h="985519" extrusionOk="0">
                <a:moveTo>
                  <a:pt x="447675" y="0"/>
                </a:moveTo>
                <a:lnTo>
                  <a:pt x="0" y="0"/>
                </a:lnTo>
                <a:lnTo>
                  <a:pt x="0" y="98507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4" name="Shape 414"/>
          <p:cNvSpPr/>
          <p:nvPr/>
        </p:nvSpPr>
        <p:spPr>
          <a:xfrm>
            <a:off x="9435847" y="2307081"/>
            <a:ext cx="64347" cy="64347"/>
          </a:xfrm>
          <a:custGeom>
            <a:avLst/>
            <a:gdLst/>
            <a:ahLst/>
            <a:cxnLst/>
            <a:rect l="0" t="0" r="0" b="0"/>
            <a:pathLst>
              <a:path w="48259" h="48260" extrusionOk="0">
                <a:moveTo>
                  <a:pt x="24003" y="48006"/>
                </a:moveTo>
                <a:lnTo>
                  <a:pt x="0" y="0"/>
                </a:lnTo>
                <a:lnTo>
                  <a:pt x="24003" y="12001"/>
                </a:lnTo>
                <a:lnTo>
                  <a:pt x="42005" y="12001"/>
                </a:lnTo>
                <a:lnTo>
                  <a:pt x="24003" y="48006"/>
                </a:lnTo>
                <a:close/>
              </a:path>
              <a:path w="48259" h="48260" extrusionOk="0">
                <a:moveTo>
                  <a:pt x="42005" y="12001"/>
                </a:moveTo>
                <a:lnTo>
                  <a:pt x="24003" y="12001"/>
                </a:lnTo>
                <a:lnTo>
                  <a:pt x="48006" y="0"/>
                </a:lnTo>
                <a:lnTo>
                  <a:pt x="42005" y="1200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5" name="Shape 415"/>
          <p:cNvSpPr/>
          <p:nvPr/>
        </p:nvSpPr>
        <p:spPr>
          <a:xfrm>
            <a:off x="9435846" y="2307081"/>
            <a:ext cx="64347" cy="64347"/>
          </a:xfrm>
          <a:custGeom>
            <a:avLst/>
            <a:gdLst/>
            <a:ahLst/>
            <a:cxnLst/>
            <a:rect l="0" t="0" r="0" b="0"/>
            <a:pathLst>
              <a:path w="48259" h="48260" extrusionOk="0">
                <a:moveTo>
                  <a:pt x="24002" y="48005"/>
                </a:moveTo>
                <a:lnTo>
                  <a:pt x="0" y="0"/>
                </a:lnTo>
                <a:lnTo>
                  <a:pt x="24002" y="12001"/>
                </a:lnTo>
                <a:lnTo>
                  <a:pt x="48005" y="0"/>
                </a:lnTo>
                <a:lnTo>
                  <a:pt x="24002" y="4800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6" name="Shape 416"/>
          <p:cNvSpPr/>
          <p:nvPr/>
        </p:nvSpPr>
        <p:spPr>
          <a:xfrm>
            <a:off x="10064749" y="737869"/>
            <a:ext cx="1828800" cy="709930"/>
          </a:xfrm>
          <a:custGeom>
            <a:avLst/>
            <a:gdLst/>
            <a:ahLst/>
            <a:cxnLst/>
            <a:rect l="0" t="0" r="0" b="0"/>
            <a:pathLst>
              <a:path w="1371600" h="411480" extrusionOk="0">
                <a:moveTo>
                  <a:pt x="61722" y="0"/>
                </a:moveTo>
                <a:lnTo>
                  <a:pt x="1309877" y="0"/>
                </a:lnTo>
                <a:lnTo>
                  <a:pt x="1322191" y="1129"/>
                </a:lnTo>
                <a:lnTo>
                  <a:pt x="1361429" y="27584"/>
                </a:lnTo>
                <a:lnTo>
                  <a:pt x="1371600" y="61722"/>
                </a:lnTo>
                <a:lnTo>
                  <a:pt x="1371600" y="349758"/>
                </a:lnTo>
                <a:lnTo>
                  <a:pt x="1353521" y="393401"/>
                </a:lnTo>
                <a:lnTo>
                  <a:pt x="1309877" y="411480"/>
                </a:lnTo>
                <a:lnTo>
                  <a:pt x="61722" y="411480"/>
                </a:lnTo>
                <a:lnTo>
                  <a:pt x="18078" y="393401"/>
                </a:lnTo>
                <a:lnTo>
                  <a:pt x="0" y="349758"/>
                </a:lnTo>
                <a:lnTo>
                  <a:pt x="0" y="61722"/>
                </a:lnTo>
                <a:lnTo>
                  <a:pt x="18078" y="18077"/>
                </a:lnTo>
                <a:lnTo>
                  <a:pt x="61722"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7" name="Shape 417"/>
          <p:cNvSpPr txBox="1"/>
          <p:nvPr/>
        </p:nvSpPr>
        <p:spPr>
          <a:xfrm>
            <a:off x="10064750" y="701374"/>
            <a:ext cx="1828800" cy="746425"/>
          </a:xfrm>
          <a:prstGeom prst="rect">
            <a:avLst/>
          </a:prstGeom>
          <a:noFill/>
          <a:ln>
            <a:noFill/>
          </a:ln>
        </p:spPr>
        <p:txBody>
          <a:bodyPr spcFirstLastPara="1" wrap="square" lIns="0" tIns="16925" rIns="0" bIns="0" anchor="t" anchorCtr="0">
            <a:noAutofit/>
          </a:bodyPr>
          <a:lstStyle/>
          <a:p>
            <a:pPr marL="12700" marR="12700" lvl="0" indent="139700" algn="l" rtl="0">
              <a:lnSpc>
                <a:spcPct val="100000"/>
              </a:lnSpc>
              <a:spcBef>
                <a:spcPts val="0"/>
              </a:spcBef>
              <a:spcAft>
                <a:spcPts val="0"/>
              </a:spcAft>
              <a:buNone/>
            </a:pPr>
            <a:r>
              <a:rPr lang="en-US" sz="2400" dirty="0">
                <a:latin typeface="Nunito Sans"/>
                <a:ea typeface="Nunito Sans"/>
                <a:cs typeface="Nunito Sans"/>
                <a:sym typeface="Nunito Sans"/>
              </a:rPr>
              <a:t>Message  (Plain text)</a:t>
            </a:r>
            <a:endParaRPr sz="2400" dirty="0">
              <a:latin typeface="Nunito Sans"/>
              <a:ea typeface="Nunito Sans"/>
              <a:cs typeface="Nunito Sans"/>
              <a:sym typeface="Nunito Sans"/>
            </a:endParaRPr>
          </a:p>
        </p:txBody>
      </p:sp>
      <p:sp>
        <p:nvSpPr>
          <p:cNvPr id="418" name="Shape 418"/>
          <p:cNvSpPr/>
          <p:nvPr/>
        </p:nvSpPr>
        <p:spPr>
          <a:xfrm>
            <a:off x="9061449" y="4029709"/>
            <a:ext cx="0" cy="1037167"/>
          </a:xfrm>
          <a:custGeom>
            <a:avLst/>
            <a:gdLst/>
            <a:ahLst/>
            <a:cxnLst/>
            <a:rect l="0" t="0" r="0" b="0"/>
            <a:pathLst>
              <a:path w="120000" h="777875" extrusionOk="0">
                <a:moveTo>
                  <a:pt x="0" y="0"/>
                </a:moveTo>
                <a:lnTo>
                  <a:pt x="0" y="411479"/>
                </a:lnTo>
                <a:lnTo>
                  <a:pt x="0" y="77743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19" name="Shape 419"/>
          <p:cNvSpPr/>
          <p:nvPr/>
        </p:nvSpPr>
        <p:spPr>
          <a:xfrm>
            <a:off x="9029447" y="5050281"/>
            <a:ext cx="64347" cy="64347"/>
          </a:xfrm>
          <a:custGeom>
            <a:avLst/>
            <a:gdLst/>
            <a:ahLst/>
            <a:cxnLst/>
            <a:rect l="0" t="0" r="0" b="0"/>
            <a:pathLst>
              <a:path w="48259" h="48260" extrusionOk="0">
                <a:moveTo>
                  <a:pt x="24003" y="48006"/>
                </a:moveTo>
                <a:lnTo>
                  <a:pt x="0" y="0"/>
                </a:lnTo>
                <a:lnTo>
                  <a:pt x="24003" y="12001"/>
                </a:lnTo>
                <a:lnTo>
                  <a:pt x="42005" y="12001"/>
                </a:lnTo>
                <a:lnTo>
                  <a:pt x="24003" y="48006"/>
                </a:lnTo>
                <a:close/>
              </a:path>
              <a:path w="48259" h="48260" extrusionOk="0">
                <a:moveTo>
                  <a:pt x="42005" y="12001"/>
                </a:moveTo>
                <a:lnTo>
                  <a:pt x="24003" y="12001"/>
                </a:lnTo>
                <a:lnTo>
                  <a:pt x="48006" y="0"/>
                </a:lnTo>
                <a:lnTo>
                  <a:pt x="42005" y="1200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0" name="Shape 420"/>
          <p:cNvSpPr/>
          <p:nvPr/>
        </p:nvSpPr>
        <p:spPr>
          <a:xfrm>
            <a:off x="9029446" y="5050281"/>
            <a:ext cx="64347" cy="64347"/>
          </a:xfrm>
          <a:custGeom>
            <a:avLst/>
            <a:gdLst/>
            <a:ahLst/>
            <a:cxnLst/>
            <a:rect l="0" t="0" r="0" b="0"/>
            <a:pathLst>
              <a:path w="48259" h="48260" extrusionOk="0">
                <a:moveTo>
                  <a:pt x="24002" y="48005"/>
                </a:moveTo>
                <a:lnTo>
                  <a:pt x="0" y="0"/>
                </a:lnTo>
                <a:lnTo>
                  <a:pt x="24002" y="12001"/>
                </a:lnTo>
                <a:lnTo>
                  <a:pt x="48005" y="0"/>
                </a:lnTo>
                <a:lnTo>
                  <a:pt x="24002" y="4800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1" name="Shape 421"/>
          <p:cNvSpPr txBox="1"/>
          <p:nvPr/>
        </p:nvSpPr>
        <p:spPr>
          <a:xfrm>
            <a:off x="8235949" y="2383789"/>
            <a:ext cx="1645920" cy="1645920"/>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dirty="0">
              <a:latin typeface="Nunito Sans"/>
              <a:ea typeface="Nunito Sans"/>
              <a:cs typeface="Nunito Sans"/>
              <a:sym typeface="Nunito Sans"/>
            </a:endParaRPr>
          </a:p>
          <a:p>
            <a:pPr marL="0" marR="0" lvl="0" indent="0" algn="l" rtl="0">
              <a:lnSpc>
                <a:spcPct val="100000"/>
              </a:lnSpc>
              <a:spcBef>
                <a:spcPts val="0"/>
              </a:spcBef>
              <a:spcAft>
                <a:spcPts val="0"/>
              </a:spcAft>
              <a:buNone/>
            </a:pPr>
            <a:endParaRPr sz="1800" dirty="0">
              <a:latin typeface="Nunito Sans"/>
              <a:ea typeface="Nunito Sans"/>
              <a:cs typeface="Nunito Sans"/>
              <a:sym typeface="Nunito Sans"/>
            </a:endParaRPr>
          </a:p>
          <a:p>
            <a:pPr marL="101600" marR="0" lvl="0" indent="0" algn="l" rtl="0">
              <a:lnSpc>
                <a:spcPct val="100000"/>
              </a:lnSpc>
              <a:spcBef>
                <a:spcPts val="0"/>
              </a:spcBef>
              <a:spcAft>
                <a:spcPts val="0"/>
              </a:spcAft>
              <a:buNone/>
            </a:pPr>
            <a:r>
              <a:rPr lang="en-US" sz="2400" dirty="0">
                <a:latin typeface="Nunito Sans"/>
                <a:ea typeface="Nunito Sans"/>
                <a:cs typeface="Nunito Sans"/>
                <a:sym typeface="Nunito Sans"/>
              </a:rPr>
              <a:t>AES </a:t>
            </a:r>
            <a:r>
              <a:rPr lang="en-US" sz="2400" dirty="0" smtClean="0">
                <a:latin typeface="Nunito Sans"/>
                <a:ea typeface="Nunito Sans"/>
                <a:cs typeface="Nunito Sans"/>
                <a:sym typeface="Nunito Sans"/>
              </a:rPr>
              <a:t>Algorithm</a:t>
            </a:r>
            <a:endParaRPr sz="2400" dirty="0">
              <a:latin typeface="Nunito Sans"/>
              <a:ea typeface="Nunito Sans"/>
              <a:cs typeface="Nunito Sans"/>
              <a:sym typeface="Nunito Sans"/>
            </a:endParaRPr>
          </a:p>
        </p:txBody>
      </p:sp>
      <p:sp>
        <p:nvSpPr>
          <p:cNvPr id="422" name="Shape 422"/>
          <p:cNvSpPr/>
          <p:nvPr/>
        </p:nvSpPr>
        <p:spPr>
          <a:xfrm>
            <a:off x="8235949" y="5195659"/>
            <a:ext cx="1827531" cy="722286"/>
          </a:xfrm>
          <a:custGeom>
            <a:avLst/>
            <a:gdLst/>
            <a:ahLst/>
            <a:cxnLst/>
            <a:rect l="0" t="0" r="0" b="0"/>
            <a:pathLst>
              <a:path w="822959" h="411479" extrusionOk="0">
                <a:moveTo>
                  <a:pt x="61722" y="0"/>
                </a:moveTo>
                <a:lnTo>
                  <a:pt x="761237" y="0"/>
                </a:lnTo>
                <a:lnTo>
                  <a:pt x="773551" y="1130"/>
                </a:lnTo>
                <a:lnTo>
                  <a:pt x="812789" y="27584"/>
                </a:lnTo>
                <a:lnTo>
                  <a:pt x="822959" y="61722"/>
                </a:lnTo>
                <a:lnTo>
                  <a:pt x="822959" y="349758"/>
                </a:lnTo>
                <a:lnTo>
                  <a:pt x="804881" y="393401"/>
                </a:lnTo>
                <a:lnTo>
                  <a:pt x="761237" y="411479"/>
                </a:lnTo>
                <a:lnTo>
                  <a:pt x="61722" y="411479"/>
                </a:lnTo>
                <a:lnTo>
                  <a:pt x="18078" y="393401"/>
                </a:lnTo>
                <a:lnTo>
                  <a:pt x="0" y="349758"/>
                </a:lnTo>
                <a:lnTo>
                  <a:pt x="0" y="61722"/>
                </a:lnTo>
                <a:lnTo>
                  <a:pt x="18078" y="18078"/>
                </a:lnTo>
                <a:lnTo>
                  <a:pt x="61722"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3" name="Shape 423"/>
          <p:cNvSpPr txBox="1"/>
          <p:nvPr/>
        </p:nvSpPr>
        <p:spPr>
          <a:xfrm>
            <a:off x="8256270" y="5416376"/>
            <a:ext cx="1827531" cy="582600"/>
          </a:xfrm>
          <a:prstGeom prst="rect">
            <a:avLst/>
          </a:prstGeom>
          <a:noFill/>
          <a:ln>
            <a:noFill/>
          </a:ln>
        </p:spPr>
        <p:txBody>
          <a:bodyPr spcFirstLastPara="1" wrap="square" lIns="0" tIns="16925" rIns="0" bIns="0" anchor="t" anchorCtr="0">
            <a:noAutofit/>
          </a:bodyPr>
          <a:lstStyle/>
          <a:p>
            <a:pPr marL="127000" marR="12700" lvl="0" indent="-114300" algn="l" rtl="0">
              <a:lnSpc>
                <a:spcPct val="100000"/>
              </a:lnSpc>
              <a:spcBef>
                <a:spcPts val="0"/>
              </a:spcBef>
              <a:spcAft>
                <a:spcPts val="0"/>
              </a:spcAft>
              <a:buNone/>
            </a:pPr>
            <a:r>
              <a:rPr lang="en-US" sz="2400" dirty="0">
                <a:latin typeface="Nunito Sans"/>
                <a:ea typeface="Nunito Sans"/>
                <a:cs typeface="Nunito Sans"/>
                <a:sym typeface="Nunito Sans"/>
              </a:rPr>
              <a:t>Cipher  Text</a:t>
            </a:r>
            <a:endParaRPr sz="2400" dirty="0">
              <a:latin typeface="Nunito Sans"/>
              <a:ea typeface="Nunito Sans"/>
              <a:cs typeface="Nunito Sans"/>
              <a:sym typeface="Nunito Sans"/>
            </a:endParaRPr>
          </a:p>
        </p:txBody>
      </p:sp>
      <p:sp>
        <p:nvSpPr>
          <p:cNvPr id="424" name="Shape 424"/>
          <p:cNvSpPr/>
          <p:nvPr/>
        </p:nvSpPr>
        <p:spPr>
          <a:xfrm>
            <a:off x="4725415" y="4761229"/>
            <a:ext cx="31327" cy="1188720"/>
          </a:xfrm>
          <a:custGeom>
            <a:avLst/>
            <a:gdLst/>
            <a:ahLst/>
            <a:cxnLst/>
            <a:rect l="0" t="0" r="0" b="0"/>
            <a:pathLst>
              <a:path w="23495" h="891539" extrusionOk="0">
                <a:moveTo>
                  <a:pt x="23050" y="0"/>
                </a:moveTo>
                <a:lnTo>
                  <a:pt x="23050" y="891540"/>
                </a:lnTo>
                <a:lnTo>
                  <a:pt x="0" y="89154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5" name="Shape 425"/>
          <p:cNvSpPr/>
          <p:nvPr/>
        </p:nvSpPr>
        <p:spPr>
          <a:xfrm>
            <a:off x="4677409" y="5917945"/>
            <a:ext cx="64347" cy="64347"/>
          </a:xfrm>
          <a:custGeom>
            <a:avLst/>
            <a:gdLst/>
            <a:ahLst/>
            <a:cxnLst/>
            <a:rect l="0" t="0" r="0" b="0"/>
            <a:pathLst>
              <a:path w="48260" h="48260" extrusionOk="0">
                <a:moveTo>
                  <a:pt x="48006" y="48006"/>
                </a:moveTo>
                <a:lnTo>
                  <a:pt x="0" y="24003"/>
                </a:lnTo>
                <a:lnTo>
                  <a:pt x="48006" y="0"/>
                </a:lnTo>
                <a:lnTo>
                  <a:pt x="36004" y="24003"/>
                </a:lnTo>
                <a:lnTo>
                  <a:pt x="48006" y="4800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6" name="Shape 426"/>
          <p:cNvSpPr/>
          <p:nvPr/>
        </p:nvSpPr>
        <p:spPr>
          <a:xfrm>
            <a:off x="4677409" y="5917945"/>
            <a:ext cx="64347" cy="64347"/>
          </a:xfrm>
          <a:custGeom>
            <a:avLst/>
            <a:gdLst/>
            <a:ahLst/>
            <a:cxnLst/>
            <a:rect l="0" t="0" r="0" b="0"/>
            <a:pathLst>
              <a:path w="48260" h="48260" extrusionOk="0">
                <a:moveTo>
                  <a:pt x="0" y="24002"/>
                </a:moveTo>
                <a:lnTo>
                  <a:pt x="48005" y="0"/>
                </a:lnTo>
                <a:lnTo>
                  <a:pt x="36004" y="24002"/>
                </a:lnTo>
                <a:lnTo>
                  <a:pt x="48005" y="48005"/>
                </a:lnTo>
                <a:lnTo>
                  <a:pt x="0" y="2400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27" name="Shape 427"/>
          <p:cNvSpPr/>
          <p:nvPr/>
        </p:nvSpPr>
        <p:spPr>
          <a:xfrm>
            <a:off x="3298189" y="3298189"/>
            <a:ext cx="3108960" cy="1463040"/>
          </a:xfrm>
          <a:custGeom>
            <a:avLst/>
            <a:gdLst/>
            <a:ahLst/>
            <a:cxnLst/>
            <a:rect l="0" t="0" r="0" b="0"/>
            <a:pathLst>
              <a:path w="2331720" h="1097279" extrusionOk="0">
                <a:moveTo>
                  <a:pt x="164592" y="0"/>
                </a:moveTo>
                <a:lnTo>
                  <a:pt x="2167128" y="0"/>
                </a:lnTo>
                <a:lnTo>
                  <a:pt x="2199969" y="3012"/>
                </a:lnTo>
                <a:lnTo>
                  <a:pt x="2258162" y="27115"/>
                </a:lnTo>
                <a:lnTo>
                  <a:pt x="2304604" y="73557"/>
                </a:lnTo>
                <a:lnTo>
                  <a:pt x="2328707" y="131750"/>
                </a:lnTo>
                <a:lnTo>
                  <a:pt x="2331720" y="164592"/>
                </a:lnTo>
                <a:lnTo>
                  <a:pt x="2331720" y="932688"/>
                </a:lnTo>
                <a:lnTo>
                  <a:pt x="2319668" y="995874"/>
                </a:lnTo>
                <a:lnTo>
                  <a:pt x="2283513" y="1049073"/>
                </a:lnTo>
                <a:lnTo>
                  <a:pt x="2230314" y="1085228"/>
                </a:lnTo>
                <a:lnTo>
                  <a:pt x="2167128" y="1097279"/>
                </a:lnTo>
                <a:lnTo>
                  <a:pt x="164592" y="1097279"/>
                </a:lnTo>
                <a:lnTo>
                  <a:pt x="101405" y="1085228"/>
                </a:lnTo>
                <a:lnTo>
                  <a:pt x="48206" y="1049073"/>
                </a:lnTo>
                <a:lnTo>
                  <a:pt x="12051" y="995874"/>
                </a:lnTo>
                <a:lnTo>
                  <a:pt x="0" y="932688"/>
                </a:lnTo>
                <a:lnTo>
                  <a:pt x="0" y="164592"/>
                </a:lnTo>
                <a:lnTo>
                  <a:pt x="12051" y="101405"/>
                </a:lnTo>
                <a:lnTo>
                  <a:pt x="48206" y="48206"/>
                </a:lnTo>
                <a:lnTo>
                  <a:pt x="101405" y="12051"/>
                </a:lnTo>
                <a:lnTo>
                  <a:pt x="164592"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r>
              <a:rPr lang="en-IN" sz="2400" dirty="0" smtClean="0"/>
              <a:t> </a:t>
            </a:r>
            <a:endParaRPr sz="2400" dirty="0"/>
          </a:p>
        </p:txBody>
      </p:sp>
      <p:sp>
        <p:nvSpPr>
          <p:cNvPr id="428" name="Shape 428"/>
          <p:cNvSpPr txBox="1"/>
          <p:nvPr/>
        </p:nvSpPr>
        <p:spPr>
          <a:xfrm>
            <a:off x="3298189" y="3345265"/>
            <a:ext cx="3108960" cy="1276090"/>
          </a:xfrm>
          <a:prstGeom prst="rect">
            <a:avLst/>
          </a:prstGeom>
          <a:noFill/>
          <a:ln>
            <a:noFill/>
          </a:ln>
        </p:spPr>
        <p:txBody>
          <a:bodyPr spcFirstLastPara="1" wrap="square" lIns="0" tIns="16925" rIns="0" bIns="0" anchor="t" anchorCtr="0">
            <a:noAutofit/>
          </a:bodyPr>
          <a:lstStyle/>
          <a:p>
            <a:pPr marL="1295400" marR="12700" lvl="0" indent="-1282700" algn="l" rtl="0">
              <a:lnSpc>
                <a:spcPct val="116700"/>
              </a:lnSpc>
              <a:spcBef>
                <a:spcPts val="0"/>
              </a:spcBef>
              <a:spcAft>
                <a:spcPts val="0"/>
              </a:spcAft>
              <a:buNone/>
            </a:pPr>
            <a:r>
              <a:rPr lang="en-US" sz="2400" dirty="0" smtClean="0">
                <a:latin typeface="Nunito Sans"/>
                <a:ea typeface="Nunito Sans"/>
                <a:cs typeface="Nunito Sans"/>
                <a:sym typeface="Nunito Sans"/>
              </a:rPr>
              <a:t>  Cipher </a:t>
            </a:r>
            <a:r>
              <a:rPr lang="en-US" sz="2400" dirty="0">
                <a:latin typeface="Nunito Sans"/>
                <a:ea typeface="Nunito Sans"/>
                <a:cs typeface="Nunito Sans"/>
                <a:sym typeface="Nunito Sans"/>
              </a:rPr>
              <a:t>Key</a:t>
            </a:r>
            <a:r>
              <a:rPr lang="en-US" sz="2400" dirty="0" smtClean="0">
                <a:latin typeface="Nunito Sans"/>
                <a:ea typeface="Nunito Sans"/>
                <a:cs typeface="Nunito Sans"/>
                <a:sym typeface="Nunito Sans"/>
              </a:rPr>
              <a:t>=</a:t>
            </a:r>
          </a:p>
          <a:p>
            <a:pPr marL="1295400" marR="12700" lvl="0" indent="-1282700" algn="l" rtl="0">
              <a:lnSpc>
                <a:spcPct val="116700"/>
              </a:lnSpc>
              <a:spcBef>
                <a:spcPts val="0"/>
              </a:spcBef>
              <a:spcAft>
                <a:spcPts val="0"/>
              </a:spcAft>
              <a:buNone/>
            </a:pPr>
            <a:r>
              <a:rPr lang="en-US" sz="2400" dirty="0" smtClean="0">
                <a:latin typeface="Nunito Sans"/>
                <a:ea typeface="Nunito Sans"/>
                <a:cs typeface="Nunito Sans"/>
                <a:sym typeface="Nunito Sans"/>
              </a:rPr>
              <a:t>(</a:t>
            </a:r>
            <a:r>
              <a:rPr lang="en-US" sz="2400" dirty="0">
                <a:latin typeface="Nunito Sans"/>
                <a:ea typeface="Nunito Sans"/>
                <a:cs typeface="Nunito Sans"/>
                <a:sym typeface="Nunito Sans"/>
              </a:rPr>
              <a:t>Session Key)</a:t>
            </a:r>
            <a:r>
              <a:rPr lang="en-US" sz="2400" baseline="30000" dirty="0">
                <a:latin typeface="Nunito Sans"/>
                <a:ea typeface="Nunito Sans"/>
                <a:cs typeface="Nunito Sans"/>
                <a:sym typeface="Nunito Sans"/>
              </a:rPr>
              <a:t>e </a:t>
            </a:r>
            <a:r>
              <a:rPr lang="en-US" sz="2400" dirty="0">
                <a:latin typeface="Nunito Sans"/>
                <a:ea typeface="Nunito Sans"/>
                <a:cs typeface="Nunito Sans"/>
                <a:sym typeface="Nunito Sans"/>
              </a:rPr>
              <a:t>mod  N</a:t>
            </a:r>
            <a:endParaRPr sz="2400" dirty="0">
              <a:latin typeface="Nunito Sans"/>
              <a:ea typeface="Nunito Sans"/>
              <a:cs typeface="Nunito Sans"/>
              <a:sym typeface="Nunito Sans"/>
            </a:endParaRPr>
          </a:p>
        </p:txBody>
      </p:sp>
      <p:sp>
        <p:nvSpPr>
          <p:cNvPr id="429" name="Shape 429"/>
          <p:cNvSpPr/>
          <p:nvPr/>
        </p:nvSpPr>
        <p:spPr>
          <a:xfrm>
            <a:off x="4044564" y="5917945"/>
            <a:ext cx="1097280" cy="548640"/>
          </a:xfrm>
          <a:custGeom>
            <a:avLst/>
            <a:gdLst/>
            <a:ahLst/>
            <a:cxnLst/>
            <a:rect l="0" t="0" r="0" b="0"/>
            <a:pathLst>
              <a:path w="822960" h="411479" extrusionOk="0">
                <a:moveTo>
                  <a:pt x="761238" y="411480"/>
                </a:moveTo>
                <a:lnTo>
                  <a:pt x="61722" y="411480"/>
                </a:lnTo>
                <a:lnTo>
                  <a:pt x="49408" y="410349"/>
                </a:lnTo>
                <a:lnTo>
                  <a:pt x="10170" y="383895"/>
                </a:lnTo>
                <a:lnTo>
                  <a:pt x="0" y="349758"/>
                </a:lnTo>
                <a:lnTo>
                  <a:pt x="0" y="61722"/>
                </a:lnTo>
                <a:lnTo>
                  <a:pt x="18078" y="18078"/>
                </a:lnTo>
                <a:lnTo>
                  <a:pt x="61722" y="0"/>
                </a:lnTo>
                <a:lnTo>
                  <a:pt x="761238" y="0"/>
                </a:lnTo>
                <a:lnTo>
                  <a:pt x="804881" y="18078"/>
                </a:lnTo>
                <a:lnTo>
                  <a:pt x="822960" y="61722"/>
                </a:lnTo>
                <a:lnTo>
                  <a:pt x="822960" y="349758"/>
                </a:lnTo>
                <a:lnTo>
                  <a:pt x="804881" y="393401"/>
                </a:lnTo>
                <a:lnTo>
                  <a:pt x="761238" y="4114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30" name="Shape 430"/>
          <p:cNvSpPr/>
          <p:nvPr/>
        </p:nvSpPr>
        <p:spPr>
          <a:xfrm>
            <a:off x="3949700" y="5858509"/>
            <a:ext cx="1879600" cy="548640"/>
          </a:xfrm>
          <a:custGeom>
            <a:avLst/>
            <a:gdLst/>
            <a:ahLst/>
            <a:cxnLst/>
            <a:rect l="0" t="0" r="0" b="0"/>
            <a:pathLst>
              <a:path w="822960" h="411479" extrusionOk="0">
                <a:moveTo>
                  <a:pt x="61721" y="0"/>
                </a:moveTo>
                <a:lnTo>
                  <a:pt x="761238" y="0"/>
                </a:lnTo>
                <a:lnTo>
                  <a:pt x="773551" y="1130"/>
                </a:lnTo>
                <a:lnTo>
                  <a:pt x="812789" y="27584"/>
                </a:lnTo>
                <a:lnTo>
                  <a:pt x="822960" y="61721"/>
                </a:lnTo>
                <a:lnTo>
                  <a:pt x="822960" y="349757"/>
                </a:lnTo>
                <a:lnTo>
                  <a:pt x="804881" y="393401"/>
                </a:lnTo>
                <a:lnTo>
                  <a:pt x="761238" y="411479"/>
                </a:lnTo>
                <a:lnTo>
                  <a:pt x="61721" y="411479"/>
                </a:lnTo>
                <a:lnTo>
                  <a:pt x="18078" y="393401"/>
                </a:lnTo>
                <a:lnTo>
                  <a:pt x="0" y="349757"/>
                </a:lnTo>
                <a:lnTo>
                  <a:pt x="0" y="61721"/>
                </a:lnTo>
                <a:lnTo>
                  <a:pt x="18078" y="18078"/>
                </a:lnTo>
                <a:lnTo>
                  <a:pt x="61721"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p>
        </p:txBody>
      </p:sp>
      <p:sp>
        <p:nvSpPr>
          <p:cNvPr id="431" name="Shape 431"/>
          <p:cNvSpPr txBox="1"/>
          <p:nvPr/>
        </p:nvSpPr>
        <p:spPr>
          <a:xfrm>
            <a:off x="3949700" y="5959175"/>
            <a:ext cx="1879600" cy="308100"/>
          </a:xfrm>
          <a:prstGeom prst="rect">
            <a:avLst/>
          </a:prstGeom>
          <a:noFill/>
          <a:ln>
            <a:noFill/>
          </a:ln>
        </p:spPr>
        <p:txBody>
          <a:bodyPr spcFirstLastPara="1" wrap="square" lIns="0" tIns="16925" rIns="0" bIns="0" anchor="t" anchorCtr="0">
            <a:noAutofit/>
          </a:bodyPr>
          <a:lstStyle/>
          <a:p>
            <a:pPr marL="12700" marR="0" lvl="0" indent="0" algn="l" rtl="0">
              <a:lnSpc>
                <a:spcPct val="100000"/>
              </a:lnSpc>
              <a:spcBef>
                <a:spcPts val="0"/>
              </a:spcBef>
              <a:spcAft>
                <a:spcPts val="0"/>
              </a:spcAft>
              <a:buNone/>
            </a:pPr>
            <a:r>
              <a:rPr lang="en-US" sz="2400" dirty="0" smtClean="0">
                <a:latin typeface="Nunito Sans"/>
                <a:ea typeface="Nunito Sans"/>
                <a:cs typeface="Nunito Sans"/>
                <a:sym typeface="Nunito Sans"/>
              </a:rPr>
              <a:t>   Cipher </a:t>
            </a:r>
            <a:r>
              <a:rPr lang="en-US" sz="2400" dirty="0">
                <a:latin typeface="Nunito Sans"/>
                <a:ea typeface="Nunito Sans"/>
                <a:cs typeface="Nunito Sans"/>
                <a:sym typeface="Nunito Sans"/>
              </a:rPr>
              <a:t>Key</a:t>
            </a:r>
            <a:endParaRPr sz="2400" dirty="0">
              <a:latin typeface="Nunito Sans"/>
              <a:ea typeface="Nunito Sans"/>
              <a:cs typeface="Nunito Sans"/>
              <a:sym typeface="Nunito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35"/>
        <p:cNvGrpSpPr/>
        <p:nvPr/>
      </p:nvGrpSpPr>
      <p:grpSpPr>
        <a:xfrm>
          <a:off x="0" y="0"/>
          <a:ext cx="0" cy="0"/>
          <a:chOff x="0" y="0"/>
          <a:chExt cx="0" cy="0"/>
        </a:xfrm>
      </p:grpSpPr>
      <p:sp>
        <p:nvSpPr>
          <p:cNvPr id="436" name="Shape 436"/>
          <p:cNvSpPr txBox="1">
            <a:spLocks noGrp="1"/>
          </p:cNvSpPr>
          <p:nvPr>
            <p:ph type="title" idx="4294967295"/>
          </p:nvPr>
        </p:nvSpPr>
        <p:spPr>
          <a:xfrm>
            <a:off x="0" y="0"/>
            <a:ext cx="2318100" cy="869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595959"/>
              </a:buClr>
              <a:buSzPts val="4800"/>
              <a:buFont typeface="Arial"/>
              <a:buNone/>
            </a:pPr>
            <a:r>
              <a:rPr lang="en-US">
                <a:solidFill>
                  <a:srgbClr val="000000"/>
                </a:solidFill>
              </a:rPr>
              <a:t>  Results:</a:t>
            </a:r>
            <a:endParaRPr>
              <a:solidFill>
                <a:srgbClr val="000000"/>
              </a:solidFill>
            </a:endParaRPr>
          </a:p>
        </p:txBody>
      </p:sp>
      <p:sp>
        <p:nvSpPr>
          <p:cNvPr id="438" name="Shape 438"/>
          <p:cNvSpPr txBox="1"/>
          <p:nvPr/>
        </p:nvSpPr>
        <p:spPr>
          <a:xfrm>
            <a:off x="-100" y="869400"/>
            <a:ext cx="12192000" cy="5988575"/>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SzPts val="2400"/>
              <a:buFont typeface="Arial" panose="020B0604020202020204" pitchFamily="34" charset="0"/>
              <a:buChar char="•"/>
            </a:pPr>
            <a:r>
              <a:rPr lang="en-US" sz="2400" dirty="0"/>
              <a:t>As the user/devices increases the no of keys increases linearly and not exponentially</a:t>
            </a:r>
            <a:r>
              <a:rPr lang="en-US" sz="2400" dirty="0" smtClean="0"/>
              <a:t>.</a:t>
            </a:r>
          </a:p>
          <a:p>
            <a:pPr marL="76200" lvl="0" rtl="0">
              <a:spcBef>
                <a:spcPts val="0"/>
              </a:spcBef>
              <a:spcAft>
                <a:spcPts val="0"/>
              </a:spcAft>
              <a:buSzPts val="2400"/>
            </a:pPr>
            <a:endParaRPr sz="2400" dirty="0"/>
          </a:p>
          <a:p>
            <a:pPr marL="457200" lvl="0" indent="-381000" rtl="0">
              <a:spcBef>
                <a:spcPts val="0"/>
              </a:spcBef>
              <a:spcAft>
                <a:spcPts val="0"/>
              </a:spcAft>
              <a:buSzPts val="2400"/>
              <a:buFont typeface="Arial" panose="020B0604020202020204" pitchFamily="34" charset="0"/>
              <a:buChar char="•"/>
            </a:pPr>
            <a:r>
              <a:rPr lang="en-US" sz="2400" dirty="0"/>
              <a:t>One of the most secure Cryptographic algorithm cannot be broken by today’s Supercomputers too</a:t>
            </a:r>
            <a:r>
              <a:rPr lang="en-US" sz="2400" dirty="0" smtClean="0"/>
              <a:t>.</a:t>
            </a:r>
          </a:p>
          <a:p>
            <a:pPr marL="76200" lvl="0" rtl="0">
              <a:spcBef>
                <a:spcPts val="0"/>
              </a:spcBef>
              <a:spcAft>
                <a:spcPts val="0"/>
              </a:spcAft>
              <a:buSzPts val="2400"/>
            </a:pPr>
            <a:endParaRPr sz="2400" dirty="0"/>
          </a:p>
          <a:p>
            <a:pPr marL="457200" lvl="0" indent="-381000" rtl="0">
              <a:spcBef>
                <a:spcPts val="0"/>
              </a:spcBef>
              <a:spcAft>
                <a:spcPts val="0"/>
              </a:spcAft>
              <a:buSzPts val="2400"/>
              <a:buFont typeface="Arial" panose="020B0604020202020204" pitchFamily="34" charset="0"/>
              <a:buChar char="•"/>
            </a:pPr>
            <a:r>
              <a:rPr lang="en-US" sz="2400" dirty="0"/>
              <a:t>Data </a:t>
            </a:r>
            <a:r>
              <a:rPr lang="en-US" sz="2400" dirty="0" smtClean="0"/>
              <a:t>Confidentiality, Integrity.</a:t>
            </a:r>
          </a:p>
          <a:p>
            <a:pPr marL="76200" lvl="0" rtl="0">
              <a:spcBef>
                <a:spcPts val="0"/>
              </a:spcBef>
              <a:spcAft>
                <a:spcPts val="0"/>
              </a:spcAft>
              <a:buSzPts val="2400"/>
            </a:pPr>
            <a:endParaRPr sz="2400" dirty="0"/>
          </a:p>
          <a:p>
            <a:pPr marL="457200" lvl="0" indent="-381000" rtl="0">
              <a:spcBef>
                <a:spcPts val="0"/>
              </a:spcBef>
              <a:spcAft>
                <a:spcPts val="0"/>
              </a:spcAft>
              <a:buSzPts val="2400"/>
              <a:buFont typeface="Arial" panose="020B0604020202020204" pitchFamily="34" charset="0"/>
              <a:buChar char="•"/>
            </a:pPr>
            <a:r>
              <a:rPr lang="en-US" sz="2400" dirty="0"/>
              <a:t>Encryption and decryption is not complex due to use of AES and does not consumes time</a:t>
            </a:r>
            <a:r>
              <a:rPr lang="en-US" sz="2400" dirty="0" smtClean="0"/>
              <a:t>.</a:t>
            </a:r>
          </a:p>
          <a:p>
            <a:pPr marL="76200" lvl="0" rtl="0">
              <a:spcBef>
                <a:spcPts val="0"/>
              </a:spcBef>
              <a:spcAft>
                <a:spcPts val="0"/>
              </a:spcAft>
              <a:buSzPts val="2400"/>
            </a:pPr>
            <a:endParaRPr sz="2400" dirty="0"/>
          </a:p>
          <a:p>
            <a:pPr marL="457200" lvl="0" indent="-381000">
              <a:spcBef>
                <a:spcPts val="0"/>
              </a:spcBef>
              <a:spcAft>
                <a:spcPts val="0"/>
              </a:spcAft>
              <a:buSzPts val="2400"/>
              <a:buFont typeface="Arial" panose="020B0604020202020204" pitchFamily="34" charset="0"/>
              <a:buChar char="•"/>
            </a:pPr>
            <a:r>
              <a:rPr lang="en-US" sz="2400" dirty="0"/>
              <a:t> Succeeded to bring an memory and time efficient cryptographic algorithm . </a:t>
            </a:r>
            <a:endParaRPr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9725252"/>
              </p:ext>
            </p:extLst>
          </p:nvPr>
        </p:nvGraphicFramePr>
        <p:xfrm>
          <a:off x="696036" y="364122"/>
          <a:ext cx="10754436" cy="58685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6999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E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106</TotalTime>
  <Words>722</Words>
  <Application>Microsoft Office PowerPoint</Application>
  <PresentationFormat>Widescreen</PresentationFormat>
  <Paragraphs>120</Paragraphs>
  <Slides>12</Slides>
  <Notes>10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12</vt:i4>
      </vt:variant>
    </vt:vector>
  </HeadingPairs>
  <TitlesOfParts>
    <vt:vector size="23" baseType="lpstr">
      <vt:lpstr>Times New Roman</vt:lpstr>
      <vt:lpstr>Arial</vt:lpstr>
      <vt:lpstr>Montserrat</vt:lpstr>
      <vt:lpstr>Lato</vt:lpstr>
      <vt:lpstr>Playfair Display</vt:lpstr>
      <vt:lpstr>Nunito Sans</vt:lpstr>
      <vt:lpstr>Calibri</vt:lpstr>
      <vt:lpstr>Focus</vt:lpstr>
      <vt:lpstr>Office Theme</vt:lpstr>
      <vt:lpstr>Office Theme</vt:lpstr>
      <vt:lpstr>Office Theme</vt:lpstr>
      <vt:lpstr>    Hybrid Cryptography for connected wireless devices   </vt:lpstr>
      <vt:lpstr>  Introduction:</vt:lpstr>
      <vt:lpstr>Session key   generated  by one party.</vt:lpstr>
      <vt:lpstr>Packet</vt:lpstr>
      <vt:lpstr>Related Works:</vt:lpstr>
      <vt:lpstr>  </vt:lpstr>
      <vt:lpstr>Public Key  </vt:lpstr>
      <vt:lpstr>  Results:</vt:lpstr>
      <vt:lpstr>PowerPoint Presentation</vt:lpstr>
      <vt:lpstr>PowerPoint Presentation</vt:lpstr>
      <vt:lpstr>  Conclusion:</vt:lpstr>
      <vt:lpstr>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Hybrid Cryptography for connected wireless devices   </dc:title>
  <cp:lastModifiedBy>Vaidehi Ghime</cp:lastModifiedBy>
  <cp:revision>5</cp:revision>
  <dcterms:modified xsi:type="dcterms:W3CDTF">2018-04-19T14:43:06Z</dcterms:modified>
</cp:coreProperties>
</file>