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kumimoji="0" sz="2600" b="0" i="0" u="none" strike="noStrike" cap="none" spc="-26" normalizeH="0" baseline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1pPr>
    <a:lvl2pPr marL="0" marR="0" indent="4572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kumimoji="0" sz="2600" b="0" i="0" u="none" strike="noStrike" cap="none" spc="-26" normalizeH="0" baseline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2pPr>
    <a:lvl3pPr marL="0" marR="0" indent="9144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kumimoji="0" sz="2600" b="0" i="0" u="none" strike="noStrike" cap="none" spc="-26" normalizeH="0" baseline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3pPr>
    <a:lvl4pPr marL="0" marR="0" indent="13716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kumimoji="0" sz="2600" b="0" i="0" u="none" strike="noStrike" cap="none" spc="-26" normalizeH="0" baseline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4pPr>
    <a:lvl5pPr marL="0" marR="0" indent="18288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kumimoji="0" sz="2600" b="0" i="0" u="none" strike="noStrike" cap="none" spc="-26" normalizeH="0" baseline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5pPr>
    <a:lvl6pPr marL="0" marR="0" indent="22860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kumimoji="0" sz="2600" b="0" i="0" u="none" strike="noStrike" cap="none" spc="-26" normalizeH="0" baseline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6pPr>
    <a:lvl7pPr marL="0" marR="0" indent="27432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kumimoji="0" sz="2600" b="0" i="0" u="none" strike="noStrike" cap="none" spc="-26" normalizeH="0" baseline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7pPr>
    <a:lvl8pPr marL="0" marR="0" indent="32004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kumimoji="0" sz="2600" b="0" i="0" u="none" strike="noStrike" cap="none" spc="-26" normalizeH="0" baseline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8pPr>
    <a:lvl9pPr marL="0" marR="0" indent="3657600" algn="ctr" defTabSz="821531" rtl="0" fontAlgn="auto" latinLnBrk="0" hangingPunct="0">
      <a:lnSpc>
        <a:spcPct val="80000"/>
      </a:lnSpc>
      <a:spcBef>
        <a:spcPts val="400"/>
      </a:spcBef>
      <a:spcAft>
        <a:spcPts val="0"/>
      </a:spcAft>
      <a:buClrTx/>
      <a:buSzTx/>
      <a:buFontTx/>
      <a:buNone/>
      <a:tabLst>
        <a:tab pos="812800" algn="l"/>
      </a:tabLst>
      <a:defRPr kumimoji="0" sz="2600" b="0" i="0" u="none" strike="noStrike" cap="none" spc="-26" normalizeH="0" baseline="0">
        <a:ln>
          <a:noFill/>
        </a:ln>
        <a:solidFill>
          <a:srgbClr val="000000"/>
        </a:solidFill>
        <a:effectLst/>
        <a:uFillTx/>
        <a:latin typeface="Graphik Compact Regular"/>
        <a:ea typeface="Graphik Compact Regular"/>
        <a:cs typeface="Graphik Compact Regular"/>
        <a:sym typeface="Graphik Compac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EFA07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254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254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3712597"/>
              <a:satOff val="-23099"/>
              <a:lumOff val="5802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9BCEF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2871FF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D1F6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E7FE9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98277" y="4927600"/>
            <a:ext cx="21863646" cy="3853767"/>
          </a:xfrm>
          <a:prstGeom prst="rect">
            <a:avLst/>
          </a:prstGeom>
        </p:spPr>
        <p:txBody>
          <a:bodyPr anchor="ctr"/>
          <a:lstStyle>
            <a:lvl1pPr algn="ctr" defTabSz="1160859">
              <a:defRPr sz="10200" b="1" spc="-408">
                <a:latin typeface="+mn-lt"/>
                <a:ea typeface="+mn-ea"/>
                <a:cs typeface="+mn-cs"/>
                <a:sym typeface="Graphik"/>
              </a:defRPr>
            </a:lvl1pPr>
            <a:lvl2pPr algn="ctr" defTabSz="1160859">
              <a:defRPr sz="10200" b="1" spc="-408">
                <a:latin typeface="+mn-lt"/>
                <a:ea typeface="+mn-ea"/>
                <a:cs typeface="+mn-cs"/>
                <a:sym typeface="Graphik"/>
              </a:defRPr>
            </a:lvl2pPr>
            <a:lvl3pPr algn="ctr" defTabSz="1160859">
              <a:defRPr sz="10200" b="1" spc="-408">
                <a:latin typeface="+mn-lt"/>
                <a:ea typeface="+mn-ea"/>
                <a:cs typeface="+mn-cs"/>
                <a:sym typeface="Graphik"/>
              </a:defRPr>
            </a:lvl3pPr>
            <a:lvl4pPr algn="ctr" defTabSz="1160859">
              <a:defRPr sz="10200" b="1" spc="-408">
                <a:latin typeface="+mn-lt"/>
                <a:ea typeface="+mn-ea"/>
                <a:cs typeface="+mn-cs"/>
                <a:sym typeface="Graphik"/>
              </a:defRPr>
            </a:lvl4pPr>
            <a:lvl5pPr algn="ctr" defTabSz="1160859">
              <a:defRPr sz="10200" b="1" spc="-408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5400" y="8117284"/>
            <a:ext cx="21869400" cy="592456"/>
          </a:xfrm>
          <a:prstGeom prst="rect">
            <a:avLst/>
          </a:prstGeom>
        </p:spPr>
        <p:txBody>
          <a:bodyPr/>
          <a:lstStyle>
            <a:lvl1pPr algn="ctr" defTabSz="490727">
              <a:spcBef>
                <a:spcPts val="2600"/>
              </a:spcBef>
              <a:defRPr sz="2940" spc="-88"/>
            </a:lvl1pPr>
          </a:lstStyle>
          <a:p>
            <a:r>
              <a:t>Fact information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95400" y="3587043"/>
            <a:ext cx="21869400" cy="4730168"/>
          </a:xfrm>
          <a:prstGeom prst="rect">
            <a:avLst/>
          </a:prstGeom>
        </p:spPr>
        <p:txBody>
          <a:bodyPr anchor="b"/>
          <a:lstStyle>
            <a:lvl1pPr algn="ctr" defTabSz="825500">
              <a:lnSpc>
                <a:spcPct val="70000"/>
              </a:lnSpc>
              <a:defRPr sz="22400" b="1" spc="-448">
                <a:latin typeface="+mn-lt"/>
                <a:ea typeface="+mn-ea"/>
                <a:cs typeface="+mn-cs"/>
                <a:sym typeface="Graphik"/>
              </a:defRPr>
            </a:lvl1pPr>
            <a:lvl2pPr algn="ctr" defTabSz="825500">
              <a:lnSpc>
                <a:spcPct val="70000"/>
              </a:lnSpc>
              <a:defRPr sz="22400" b="1" spc="-448">
                <a:latin typeface="+mn-lt"/>
                <a:ea typeface="+mn-ea"/>
                <a:cs typeface="+mn-cs"/>
                <a:sym typeface="Graphik"/>
              </a:defRPr>
            </a:lvl2pPr>
            <a:lvl3pPr algn="ctr" defTabSz="825500">
              <a:lnSpc>
                <a:spcPct val="70000"/>
              </a:lnSpc>
              <a:defRPr sz="22400" b="1" spc="-448">
                <a:latin typeface="+mn-lt"/>
                <a:ea typeface="+mn-ea"/>
                <a:cs typeface="+mn-cs"/>
                <a:sym typeface="Graphik"/>
              </a:defRPr>
            </a:lvl3pPr>
            <a:lvl4pPr algn="ctr" defTabSz="825500">
              <a:lnSpc>
                <a:spcPct val="70000"/>
              </a:lnSpc>
              <a:defRPr sz="22400" b="1" spc="-448">
                <a:latin typeface="+mn-lt"/>
                <a:ea typeface="+mn-ea"/>
                <a:cs typeface="+mn-cs"/>
                <a:sym typeface="Graphik"/>
              </a:defRPr>
            </a:lvl4pPr>
            <a:lvl5pPr algn="ctr" defTabSz="825500">
              <a:lnSpc>
                <a:spcPct val="70000"/>
              </a:lnSpc>
              <a:defRPr sz="22400" b="1" spc="-448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12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252674" y="10353079"/>
            <a:ext cx="20691414" cy="567945"/>
          </a:xfrm>
          <a:prstGeom prst="rect">
            <a:avLst/>
          </a:prstGeom>
        </p:spPr>
        <p:txBody>
          <a:bodyPr/>
          <a:lstStyle>
            <a:lvl1pPr defTabSz="584200">
              <a:defRPr sz="2800" spc="-84"/>
            </a:lvl1pPr>
          </a:lstStyle>
          <a:p>
            <a:r>
              <a:t>Attribution </a:t>
            </a:r>
          </a:p>
        </p:txBody>
      </p:sp>
      <p:sp>
        <p:nvSpPr>
          <p:cNvPr id="129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13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13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439912" y="4332885"/>
            <a:ext cx="21504176" cy="5497468"/>
          </a:xfrm>
          <a:prstGeom prst="rect">
            <a:avLst/>
          </a:prstGeom>
        </p:spPr>
        <p:txBody>
          <a:bodyPr anchor="b"/>
          <a:lstStyle>
            <a:lvl1pPr marL="714375" indent="-714375" defTabSz="1160859">
              <a:lnSpc>
                <a:spcPct val="70000"/>
              </a:lnSpc>
              <a:defRPr sz="13300" b="1" i="1" spc="-532">
                <a:latin typeface="+mn-lt"/>
                <a:ea typeface="+mn-ea"/>
                <a:cs typeface="+mn-cs"/>
                <a:sym typeface="Graphik"/>
              </a:defRPr>
            </a:lvl1pPr>
            <a:lvl2pPr marL="714375" indent="-257175" defTabSz="1160859">
              <a:lnSpc>
                <a:spcPct val="70000"/>
              </a:lnSpc>
              <a:defRPr sz="13300" b="1" i="1" spc="-532">
                <a:latin typeface="+mn-lt"/>
                <a:ea typeface="+mn-ea"/>
                <a:cs typeface="+mn-cs"/>
                <a:sym typeface="Graphik"/>
              </a:defRPr>
            </a:lvl2pPr>
            <a:lvl3pPr marL="714375" indent="200025" defTabSz="1160859">
              <a:lnSpc>
                <a:spcPct val="70000"/>
              </a:lnSpc>
              <a:defRPr sz="13300" b="1" i="1" spc="-532">
                <a:latin typeface="+mn-lt"/>
                <a:ea typeface="+mn-ea"/>
                <a:cs typeface="+mn-cs"/>
                <a:sym typeface="Graphik"/>
              </a:defRPr>
            </a:lvl3pPr>
            <a:lvl4pPr marL="714375" indent="657225" defTabSz="1160859">
              <a:lnSpc>
                <a:spcPct val="70000"/>
              </a:lnSpc>
              <a:defRPr sz="13300" b="1" i="1" spc="-532">
                <a:latin typeface="+mn-lt"/>
                <a:ea typeface="+mn-ea"/>
                <a:cs typeface="+mn-cs"/>
                <a:sym typeface="Graphik"/>
              </a:defRPr>
            </a:lvl4pPr>
            <a:lvl5pPr marL="714375" indent="1114425" defTabSz="1160859">
              <a:lnSpc>
                <a:spcPct val="70000"/>
              </a:lnSpc>
              <a:defRPr sz="13300" b="1" i="1" spc="-532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518839134_3132x2088.jpg"/>
          <p:cNvSpPr>
            <a:spLocks noGrp="1"/>
          </p:cNvSpPr>
          <p:nvPr>
            <p:ph type="pic" idx="21"/>
          </p:nvPr>
        </p:nvSpPr>
        <p:spPr>
          <a:xfrm>
            <a:off x="4076700" y="-3937000"/>
            <a:ext cx="26492200" cy="176614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0" name="766363123_1851x1194.jpg"/>
          <p:cNvSpPr>
            <a:spLocks noGrp="1"/>
          </p:cNvSpPr>
          <p:nvPr>
            <p:ph type="pic" sz="half" idx="22"/>
          </p:nvPr>
        </p:nvSpPr>
        <p:spPr>
          <a:xfrm>
            <a:off x="-1" y="-525805"/>
            <a:ext cx="12065001" cy="77826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1" name="981594838_2460x1641.jpg"/>
          <p:cNvSpPr>
            <a:spLocks noGrp="1"/>
          </p:cNvSpPr>
          <p:nvPr>
            <p:ph type="pic" sz="half" idx="23"/>
          </p:nvPr>
        </p:nvSpPr>
        <p:spPr>
          <a:xfrm>
            <a:off x="-1" y="6384784"/>
            <a:ext cx="12065001" cy="804823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463013163_3048x2031.jpg"/>
          <p:cNvSpPr>
            <a:spLocks noGrp="1"/>
          </p:cNvSpPr>
          <p:nvPr>
            <p:ph type="pic" idx="21"/>
          </p:nvPr>
        </p:nvSpPr>
        <p:spPr>
          <a:xfrm>
            <a:off x="0" y="-1266000"/>
            <a:ext cx="24384000" cy="162480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014407370_Retouch_4050x2379.jpg"/>
          <p:cNvSpPr>
            <a:spLocks noGrp="1"/>
          </p:cNvSpPr>
          <p:nvPr>
            <p:ph type="pic" idx="21"/>
          </p:nvPr>
        </p:nvSpPr>
        <p:spPr>
          <a:xfrm>
            <a:off x="-685800" y="-6146800"/>
            <a:ext cx="34201100" cy="2008998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95400" y="4384675"/>
            <a:ext cx="21869400" cy="4699000"/>
          </a:xfrm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95400" y="9268776"/>
            <a:ext cx="21869400" cy="1422714"/>
          </a:xfrm>
          <a:prstGeom prst="rect">
            <a:avLst/>
          </a:prstGeom>
        </p:spPr>
        <p:txBody>
          <a:bodyPr/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518839134_3132x2088.jpg"/>
          <p:cNvSpPr>
            <a:spLocks noGrp="1"/>
          </p:cNvSpPr>
          <p:nvPr>
            <p:ph type="pic" idx="21"/>
          </p:nvPr>
        </p:nvSpPr>
        <p:spPr>
          <a:xfrm>
            <a:off x="8922063" y="-1"/>
            <a:ext cx="20573998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95400" y="3743016"/>
            <a:ext cx="11442700" cy="5334001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95400" y="9271000"/>
            <a:ext cx="11442700" cy="3175000"/>
          </a:xfrm>
          <a:prstGeom prst="rect">
            <a:avLst/>
          </a:prstGeom>
        </p:spPr>
        <p:txBody>
          <a:bodyPr/>
          <a:lstStyle/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z="2000" spc="-5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41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r>
              <a:t>Slide Subtitle</a:t>
            </a:r>
          </a:p>
        </p:txBody>
      </p:sp>
      <p:sp>
        <p:nvSpPr>
          <p:cNvPr id="42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43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44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95400" y="1620697"/>
            <a:ext cx="21869400" cy="1778386"/>
          </a:xfrm>
          <a:prstGeom prst="rect">
            <a:avLst/>
          </a:prstGeom>
        </p:spPr>
        <p:txBody>
          <a:bodyPr anchor="t"/>
          <a:lstStyle>
            <a:lvl1pPr defTabSz="584200">
              <a:defRPr sz="10000" spc="-400"/>
            </a:lvl1pPr>
          </a:lstStyle>
          <a:p>
            <a:r>
              <a:t>Slide Title</a:t>
            </a:r>
          </a:p>
        </p:txBody>
      </p:sp>
      <p:sp>
        <p:nvSpPr>
          <p:cNvPr id="4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95400" y="5270500"/>
            <a:ext cx="21869400" cy="7137400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sz="4000" cap="none" spc="0"/>
            </a:lvl1pPr>
            <a:lvl2pPr defTabSz="584200">
              <a:spcBef>
                <a:spcPts val="3300"/>
              </a:spcBef>
              <a:defRPr sz="4000" cap="none" spc="0"/>
            </a:lvl2pPr>
            <a:lvl3pPr defTabSz="584200">
              <a:spcBef>
                <a:spcPts val="3300"/>
              </a:spcBef>
              <a:defRPr sz="4000" cap="none" spc="0"/>
            </a:lvl3pPr>
            <a:lvl4pPr defTabSz="584200">
              <a:spcBef>
                <a:spcPts val="3300"/>
              </a:spcBef>
              <a:defRPr sz="4000" cap="none" spc="0"/>
            </a:lvl4pPr>
            <a:lvl5pPr defTabSz="584200">
              <a:spcBef>
                <a:spcPts val="3300"/>
              </a:spcBef>
              <a:defRPr sz="4000" cap="none" spc="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793706" y="12981031"/>
            <a:ext cx="361189" cy="40411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z="2000" spc="-5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95400" y="5270500"/>
            <a:ext cx="21869400" cy="7135317"/>
          </a:xfrm>
          <a:prstGeom prst="rect">
            <a:avLst/>
          </a:prstGeom>
        </p:spPr>
        <p:txBody>
          <a:bodyPr numCol="2" spcCol="1093469"/>
          <a:lstStyle>
            <a:lvl1pPr defTabSz="584200">
              <a:spcBef>
                <a:spcPts val="3300"/>
              </a:spcBef>
              <a:defRPr sz="4000" cap="none" spc="0"/>
            </a:lvl1pPr>
            <a:lvl2pPr defTabSz="584200">
              <a:spcBef>
                <a:spcPts val="3300"/>
              </a:spcBef>
              <a:defRPr sz="4000" cap="none" spc="0"/>
            </a:lvl2pPr>
            <a:lvl3pPr defTabSz="584200">
              <a:spcBef>
                <a:spcPts val="3300"/>
              </a:spcBef>
              <a:defRPr sz="4000" cap="none" spc="0"/>
            </a:lvl3pPr>
            <a:lvl4pPr defTabSz="584200">
              <a:spcBef>
                <a:spcPts val="3300"/>
              </a:spcBef>
              <a:defRPr sz="4000" cap="none" spc="0"/>
            </a:lvl4pPr>
            <a:lvl5pPr defTabSz="584200">
              <a:spcBef>
                <a:spcPts val="3300"/>
              </a:spcBef>
              <a:defRPr sz="4000" cap="none" spc="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5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56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981594838_2460x1641.jpg"/>
          <p:cNvSpPr>
            <a:spLocks noGrp="1"/>
          </p:cNvSpPr>
          <p:nvPr>
            <p:ph type="pic" idx="21"/>
          </p:nvPr>
        </p:nvSpPr>
        <p:spPr>
          <a:xfrm>
            <a:off x="10236489" y="-1"/>
            <a:ext cx="2056146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5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95400" y="5257800"/>
            <a:ext cx="11442700" cy="6886575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300"/>
              </a:spcBef>
              <a:defRPr sz="4000" cap="none" spc="0"/>
            </a:lvl1pPr>
            <a:lvl2pPr defTabSz="584200">
              <a:spcBef>
                <a:spcPts val="3300"/>
              </a:spcBef>
              <a:defRPr sz="4000" cap="none" spc="0"/>
            </a:lvl2pPr>
            <a:lvl3pPr defTabSz="584200">
              <a:spcBef>
                <a:spcPts val="3300"/>
              </a:spcBef>
              <a:defRPr sz="4000" cap="none" spc="0"/>
            </a:lvl3pPr>
            <a:lvl4pPr defTabSz="584200">
              <a:spcBef>
                <a:spcPts val="3300"/>
              </a:spcBef>
              <a:defRPr sz="4000" cap="none" spc="0"/>
            </a:lvl4pPr>
            <a:lvl5pPr defTabSz="584200">
              <a:spcBef>
                <a:spcPts val="3300"/>
              </a:spcBef>
              <a:defRPr sz="4000" cap="none" spc="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6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95400" y="12955885"/>
            <a:ext cx="114427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z="2000" spc="-5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6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95400" y="1625600"/>
            <a:ext cx="11442700" cy="2466975"/>
          </a:xfrm>
          <a:prstGeom prst="rect">
            <a:avLst/>
          </a:prstGeom>
        </p:spPr>
        <p:txBody>
          <a:bodyPr anchor="t"/>
          <a:lstStyle>
            <a:lvl1pPr defTabSz="584200">
              <a:defRPr sz="10000" spc="-400"/>
            </a:lvl1pPr>
          </a:lstStyle>
          <a:p>
            <a:r>
              <a:t>Slide Title</a:t>
            </a:r>
          </a:p>
        </p:txBody>
      </p:sp>
      <p:sp>
        <p:nvSpPr>
          <p:cNvPr id="68" name="Slide Subtitle"/>
          <p:cNvSpPr txBox="1">
            <a:spLocks noGrp="1"/>
          </p:cNvSpPr>
          <p:nvPr>
            <p:ph type="body" sz="quarter" idx="23" hasCustomPrompt="1"/>
          </p:nvPr>
        </p:nvSpPr>
        <p:spPr>
          <a:xfrm>
            <a:off x="1295400" y="4092575"/>
            <a:ext cx="11442701" cy="678372"/>
          </a:xfrm>
          <a:prstGeom prst="rect">
            <a:avLst/>
          </a:prstGeom>
        </p:spPr>
        <p:txBody>
          <a:bodyPr/>
          <a:lstStyle>
            <a:lvl1pPr defTabSz="566674">
              <a:defRPr sz="3395" spc="-101"/>
            </a:lvl1pPr>
          </a:lstStyle>
          <a:p>
            <a:r>
              <a:t>Slide Subtitle</a:t>
            </a:r>
          </a:p>
        </p:txBody>
      </p:sp>
      <p:sp>
        <p:nvSpPr>
          <p:cNvPr id="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95400" y="5404408"/>
            <a:ext cx="21869400" cy="2881785"/>
          </a:xfrm>
          <a:prstGeom prst="rect">
            <a:avLst/>
          </a:prstGeom>
        </p:spPr>
        <p:txBody>
          <a:bodyPr anchor="ctr"/>
          <a:lstStyle>
            <a:lvl1pPr defTabSz="825500">
              <a:defRPr sz="10200" spc="-408"/>
            </a:lvl1pPr>
          </a:lstStyle>
          <a:p>
            <a:r>
              <a:t>Section Title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z="2000" spc="-5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85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r>
              <a:t>Slide Subtitle </a:t>
            </a:r>
          </a:p>
        </p:txBody>
      </p:sp>
      <p:sp>
        <p:nvSpPr>
          <p:cNvPr id="86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87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88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z="10000" spc="-400"/>
            </a:lvl1pPr>
          </a:lstStyle>
          <a:p>
            <a:r>
              <a:t>Slide Title</a:t>
            </a:r>
          </a:p>
        </p:txBody>
      </p:sp>
      <p:sp>
        <p:nvSpPr>
          <p:cNvPr id="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95400" y="12955885"/>
            <a:ext cx="21869400" cy="429261"/>
          </a:xfrm>
          <a:prstGeom prst="rect">
            <a:avLst/>
          </a:prstGeom>
        </p:spPr>
        <p:txBody>
          <a:bodyPr/>
          <a:lstStyle>
            <a:lvl1pPr defTabSz="584200">
              <a:spcBef>
                <a:spcPts val="3200"/>
              </a:spcBef>
              <a:defRPr sz="2000" spc="-5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97" name="Agenda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95400" y="3543455"/>
            <a:ext cx="21869400" cy="694056"/>
          </a:xfrm>
          <a:prstGeom prst="rect">
            <a:avLst/>
          </a:prstGeom>
        </p:spPr>
        <p:txBody>
          <a:bodyPr/>
          <a:lstStyle/>
          <a:p>
            <a:r>
              <a:t>Agenda Subtitle</a:t>
            </a:r>
          </a:p>
        </p:txBody>
      </p:sp>
      <p:sp>
        <p:nvSpPr>
          <p:cNvPr id="9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95400" y="5118100"/>
            <a:ext cx="21869400" cy="7137400"/>
          </a:xfrm>
          <a:prstGeom prst="rect">
            <a:avLst/>
          </a:prstGeom>
        </p:spPr>
        <p:txBody>
          <a:bodyPr/>
          <a:lstStyle>
            <a:lvl1pPr defTabSz="825500">
              <a:spcBef>
                <a:spcPts val="3200"/>
              </a:spcBef>
              <a:defRPr sz="5400" b="1" u="sng" cap="none" spc="-53">
                <a:latin typeface="+mn-lt"/>
                <a:ea typeface="+mn-ea"/>
                <a:cs typeface="+mn-cs"/>
                <a:sym typeface="Graphik"/>
              </a:defRPr>
            </a:lvl1pPr>
            <a:lvl2pPr defTabSz="825500">
              <a:spcBef>
                <a:spcPts val="3200"/>
              </a:spcBef>
              <a:defRPr sz="5400" b="1" u="sng" cap="none" spc="-53">
                <a:latin typeface="+mn-lt"/>
                <a:ea typeface="+mn-ea"/>
                <a:cs typeface="+mn-cs"/>
                <a:sym typeface="Graphik"/>
              </a:defRPr>
            </a:lvl2pPr>
            <a:lvl3pPr defTabSz="825500">
              <a:spcBef>
                <a:spcPts val="3200"/>
              </a:spcBef>
              <a:defRPr sz="5400" b="1" u="sng" cap="none" spc="-53">
                <a:latin typeface="+mn-lt"/>
                <a:ea typeface="+mn-ea"/>
                <a:cs typeface="+mn-cs"/>
                <a:sym typeface="Graphik"/>
              </a:defRPr>
            </a:lvl3pPr>
            <a:lvl4pPr defTabSz="825500">
              <a:spcBef>
                <a:spcPts val="3200"/>
              </a:spcBef>
              <a:defRPr sz="5400" b="1" u="sng" cap="none" spc="-53">
                <a:latin typeface="+mn-lt"/>
                <a:ea typeface="+mn-ea"/>
                <a:cs typeface="+mn-cs"/>
                <a:sym typeface="Graphik"/>
              </a:defRPr>
            </a:lvl4pPr>
            <a:lvl5pPr defTabSz="825500">
              <a:spcBef>
                <a:spcPts val="3200"/>
              </a:spcBef>
              <a:defRPr sz="5400" b="1" u="sng" cap="none" spc="-53">
                <a:latin typeface="+mn-lt"/>
                <a:ea typeface="+mn-ea"/>
                <a:cs typeface="+mn-cs"/>
                <a:sym typeface="Graphik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100" name="Rectangle"/>
          <p:cNvSpPr/>
          <p:nvPr/>
        </p:nvSpPr>
        <p:spPr>
          <a:xfrm>
            <a:off x="0" y="990550"/>
            <a:ext cx="24384000" cy="2794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lnSpc>
                <a:spcPct val="100000"/>
              </a:lnSpc>
              <a:spcBef>
                <a:spcPts val="3300"/>
              </a:spcBef>
              <a:tabLst/>
              <a:defRPr sz="2200" spc="-44">
                <a:latin typeface="Graphik Semibold"/>
                <a:ea typeface="Graphik Semibold"/>
                <a:cs typeface="Graphik Semibold"/>
                <a:sym typeface="Graphik Semibold"/>
              </a:defRPr>
            </a:pPr>
            <a:endParaRPr/>
          </a:p>
        </p:txBody>
      </p:sp>
      <p:sp>
        <p:nvSpPr>
          <p:cNvPr id="101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95400" y="1620697"/>
            <a:ext cx="21869400" cy="1778001"/>
          </a:xfrm>
          <a:prstGeom prst="rect">
            <a:avLst/>
          </a:prstGeom>
        </p:spPr>
        <p:txBody>
          <a:bodyPr anchor="t"/>
          <a:lstStyle>
            <a:lvl1pPr defTabSz="584200">
              <a:defRPr sz="10000" spc="-400"/>
            </a:lvl1pPr>
          </a:lstStyle>
          <a:p>
            <a:r>
              <a:t>Agenda Title</a:t>
            </a:r>
          </a:p>
        </p:txBody>
      </p:sp>
      <p:sp>
        <p:nvSpPr>
          <p:cNvPr id="10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98349" y="4384675"/>
            <a:ext cx="21869401" cy="469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98349" y="9268776"/>
            <a:ext cx="21869401" cy="140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797516" y="12979146"/>
            <a:ext cx="361189" cy="404115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3428914">
              <a:lnSpc>
                <a:spcPct val="100000"/>
              </a:lnSpc>
              <a:spcBef>
                <a:spcPts val="0"/>
              </a:spcBef>
              <a:tabLst/>
              <a:defRPr sz="1800" spc="0"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00" b="1" i="0" u="none" strike="noStrike" cap="all" spc="-665" baseline="0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00" b="1" i="0" u="none" strike="noStrike" cap="all" spc="-665" baseline="0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00" b="1" i="0" u="none" strike="noStrike" cap="all" spc="-665" baseline="0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00" b="1" i="0" u="none" strike="noStrike" cap="all" spc="-665" baseline="0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00" b="1" i="0" u="none" strike="noStrike" cap="all" spc="-665" baseline="0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00" b="1" i="0" u="none" strike="noStrike" cap="all" spc="-665" baseline="0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00" b="1" i="0" u="none" strike="noStrike" cap="all" spc="-665" baseline="0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00" b="1" i="0" u="none" strike="noStrike" cap="all" spc="-665" baseline="0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1160859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300" b="1" i="0" u="none" strike="noStrike" cap="all" spc="-665" baseline="0">
          <a:solidFill>
            <a:srgbClr val="000000"/>
          </a:solidFill>
          <a:uFillTx/>
          <a:latin typeface="+mn-lt"/>
          <a:ea typeface="+mn-ea"/>
          <a:cs typeface="+mn-cs"/>
          <a:sym typeface="Graphik"/>
        </a:defRPr>
      </a:lvl9pPr>
    </p:titleStyle>
    <p:body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-104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-104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-104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-104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-104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-104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-104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-104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0" b="0" i="0" u="none" strike="noStrike" cap="all" spc="-104" baseline="0">
          <a:solidFill>
            <a:srgbClr val="000000"/>
          </a:solidFill>
          <a:uFillTx/>
          <a:latin typeface="Graphik Semibold"/>
          <a:ea typeface="Graphik Semibold"/>
          <a:cs typeface="Graphik Semibold"/>
          <a:sym typeface="Graphik Semibold"/>
        </a:defRPr>
      </a:lvl9pPr>
    </p:bodyStyle>
    <p:otherStyle>
      <a:lvl1pPr marL="0" marR="0" indent="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34289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tay Fit with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9900" spc="-495"/>
            </a:pPr>
            <a:r>
              <a:t>Stay Fit with</a:t>
            </a:r>
          </a:p>
          <a:p>
            <a:r>
              <a:t>FiTcalculator</a:t>
            </a:r>
          </a:p>
        </p:txBody>
      </p:sp>
      <p:sp>
        <p:nvSpPr>
          <p:cNvPr id="167" name="Group 02 Valmiera eit 2020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Group 02 Valmiera eit 2020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wan’t stay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want </a:t>
            </a:r>
            <a:r>
              <a:rPr lang="lv-LV" dirty="0"/>
              <a:t>to </a:t>
            </a:r>
            <a:r>
              <a:rPr dirty="0"/>
              <a:t>stay</a:t>
            </a:r>
          </a:p>
          <a:p>
            <a:pPr algn="ctr"/>
            <a:r>
              <a:rPr dirty="0"/>
              <a:t>FIT..</a:t>
            </a:r>
            <a:r>
              <a:rPr lang="lv-LV" dirty="0"/>
              <a:t>?</a:t>
            </a:r>
            <a:endParaRPr dirty="0"/>
          </a:p>
        </p:txBody>
      </p:sp>
      <p:sp>
        <p:nvSpPr>
          <p:cNvPr id="170" name="Just DO it!!"/>
          <p:cNvSpPr txBox="1">
            <a:spLocks noGrp="1"/>
          </p:cNvSpPr>
          <p:nvPr>
            <p:ph type="body" sz="quarter" idx="1"/>
          </p:nvPr>
        </p:nvSpPr>
        <p:spPr>
          <a:xfrm>
            <a:off x="1762079" y="9187664"/>
            <a:ext cx="8687417" cy="1356591"/>
          </a:xfrm>
          <a:prstGeom prst="rect">
            <a:avLst/>
          </a:prstGeom>
        </p:spPr>
        <p:txBody>
          <a:bodyPr/>
          <a:lstStyle/>
          <a:p>
            <a:r>
              <a:t>Just DO it!!</a:t>
            </a:r>
          </a:p>
        </p:txBody>
      </p:sp>
      <p:pic>
        <p:nvPicPr>
          <p:cNvPr id="171" name="Screenshot 2020-12-19 at 14.50.00.png" descr="Screenshot 2020-12-19 at 14.50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991" y="2782737"/>
            <a:ext cx="12018172" cy="9385825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but better with our APP"/>
          <p:cNvSpPr txBox="1"/>
          <p:nvPr/>
        </p:nvSpPr>
        <p:spPr>
          <a:xfrm>
            <a:off x="2389093" y="10348025"/>
            <a:ext cx="8687417" cy="13565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584200">
              <a:lnSpc>
                <a:spcPct val="100000"/>
              </a:lnSpc>
              <a:spcBef>
                <a:spcPts val="0"/>
              </a:spcBef>
              <a:tabLst/>
              <a:defRPr sz="3500" cap="all" spc="-104">
                <a:latin typeface="Graphik Semibold"/>
                <a:ea typeface="Graphik Semibold"/>
                <a:cs typeface="Graphik Semibold"/>
                <a:sym typeface="Graphik Semibold"/>
              </a:defRPr>
            </a:lvl1pPr>
          </a:lstStyle>
          <a:p>
            <a:r>
              <a:t> but better with our APP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1" animBg="1" advAuto="0"/>
      <p:bldP spid="172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HEIGHT…"/>
          <p:cNvSpPr txBox="1">
            <a:spLocks noGrp="1"/>
          </p:cNvSpPr>
          <p:nvPr>
            <p:ph type="body" sz="half" idx="1"/>
          </p:nvPr>
        </p:nvSpPr>
        <p:spPr>
          <a:xfrm>
            <a:off x="1412069" y="5541841"/>
            <a:ext cx="11442701" cy="6886576"/>
          </a:xfrm>
          <a:prstGeom prst="rect">
            <a:avLst/>
          </a:prstGeom>
        </p:spPr>
        <p:txBody>
          <a:bodyPr/>
          <a:lstStyle/>
          <a:p>
            <a:pPr lvl="1"/>
            <a:r>
              <a:t>HEIGHT</a:t>
            </a:r>
          </a:p>
          <a:p>
            <a:pPr lvl="2"/>
            <a:r>
              <a:t>WEIGHT</a:t>
            </a:r>
          </a:p>
          <a:p>
            <a:pPr lvl="3"/>
            <a:r>
              <a:t>AGE</a:t>
            </a:r>
          </a:p>
          <a:p>
            <a:pPr lvl="4"/>
            <a:r>
              <a:t>GENDER</a:t>
            </a:r>
          </a:p>
          <a:p>
            <a:pPr lvl="6" defTabSz="584200">
              <a:spcBef>
                <a:spcPts val="3300"/>
              </a:spcBef>
              <a:defRPr sz="4000" cap="none" spc="0"/>
            </a:pPr>
            <a:r>
              <a:t>RHR ♥️</a:t>
            </a:r>
          </a:p>
        </p:txBody>
      </p:sp>
      <p:sp>
        <p:nvSpPr>
          <p:cNvPr id="175" name="IMT Group 02 Eit 2020 valmiera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IMT Group 02 Eit 2020 valmiera</a:t>
            </a:r>
          </a:p>
        </p:txBody>
      </p:sp>
      <p:sp>
        <p:nvSpPr>
          <p:cNvPr id="176" name="Just   5  info…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ctr" defTabSz="309625">
              <a:defRPr sz="5299" spc="-211">
                <a:solidFill>
                  <a:schemeClr val="accent1"/>
                </a:solidFill>
              </a:defRPr>
            </a:pPr>
            <a:r>
              <a:t>Just   5  info </a:t>
            </a:r>
          </a:p>
          <a:p>
            <a:pPr algn="ctr" defTabSz="309625">
              <a:defRPr sz="5299" spc="-211">
                <a:solidFill>
                  <a:schemeClr val="accent1"/>
                </a:solidFill>
              </a:defRPr>
            </a:pPr>
            <a:r>
              <a:t>fields about you!</a:t>
            </a:r>
          </a:p>
          <a:p>
            <a:pPr algn="ctr" defTabSz="309625">
              <a:defRPr sz="5299" spc="-211">
                <a:solidFill>
                  <a:schemeClr val="accent1"/>
                </a:solidFill>
              </a:defRPr>
            </a:pPr>
            <a:r>
              <a:t> to know it ALL!!</a:t>
            </a:r>
          </a:p>
        </p:txBody>
      </p:sp>
      <p:sp>
        <p:nvSpPr>
          <p:cNvPr id="177" name="DATA what we need!"/>
          <p:cNvSpPr txBox="1">
            <a:spLocks noGrp="1"/>
          </p:cNvSpPr>
          <p:nvPr>
            <p:ph type="body" idx="23"/>
          </p:nvPr>
        </p:nvSpPr>
        <p:spPr>
          <a:xfrm>
            <a:off x="547843" y="4478022"/>
            <a:ext cx="11442701" cy="67837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DATA what we need!</a:t>
            </a:r>
          </a:p>
        </p:txBody>
      </p:sp>
      <p:pic>
        <p:nvPicPr>
          <p:cNvPr id="178" name="Screenshot 2020-12-19 at 14.52.46.png" descr="Screenshot 2020-12-19 at 14.52.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1123" y="1172423"/>
            <a:ext cx="7707724" cy="110319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1" build="p" bldLvl="5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BMR (kCal)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6pPr defTabSz="584200">
              <a:spcBef>
                <a:spcPts val="3300"/>
              </a:spcBef>
              <a:defRPr sz="4000" cap="none" spc="0"/>
            </a:lvl6pPr>
          </a:lstStyle>
          <a:p>
            <a:r>
              <a:t>BMR (kCal)</a:t>
            </a:r>
          </a:p>
          <a:p>
            <a:pPr lvl="1"/>
            <a:r>
              <a:t>BFP (%)</a:t>
            </a:r>
          </a:p>
          <a:p>
            <a:pPr lvl="2"/>
            <a:r>
              <a:t>HRR (bpm)</a:t>
            </a:r>
          </a:p>
          <a:p>
            <a:pPr lvl="3"/>
            <a:r>
              <a:t>BMI </a:t>
            </a:r>
          </a:p>
          <a:p>
            <a:pPr lvl="4"/>
            <a:r>
              <a:t>Perfect weight (kg)</a:t>
            </a:r>
          </a:p>
          <a:p>
            <a:pPr lvl="5"/>
            <a:r>
              <a:t>Heart rate zones (bpm)</a:t>
            </a:r>
          </a:p>
        </p:txBody>
      </p:sp>
      <p:sp>
        <p:nvSpPr>
          <p:cNvPr id="181" name="IMT Group 02 Eit 2020 valmiera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IMT Group 02 Eit 2020 valmiera</a:t>
            </a:r>
          </a:p>
        </p:txBody>
      </p:sp>
      <p:sp>
        <p:nvSpPr>
          <p:cNvPr id="182" name="NOW YOU KNOW!"/>
          <p:cNvSpPr txBox="1">
            <a:spLocks noGrp="1"/>
          </p:cNvSpPr>
          <p:nvPr>
            <p:ph type="title"/>
          </p:nvPr>
        </p:nvSpPr>
        <p:spPr>
          <a:xfrm>
            <a:off x="1462071" y="1592265"/>
            <a:ext cx="11442701" cy="24669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NOW YOU KNOW!</a:t>
            </a:r>
          </a:p>
        </p:txBody>
      </p:sp>
      <p:sp>
        <p:nvSpPr>
          <p:cNvPr id="183" name="Data what we give to you!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rPr sz="2425" spc="-72"/>
              <a:t>Data what we give to </a:t>
            </a:r>
            <a:r>
              <a:t>you! </a:t>
            </a:r>
          </a:p>
        </p:txBody>
      </p:sp>
      <p:pic>
        <p:nvPicPr>
          <p:cNvPr id="184" name="Screenshot 2020-12-19 at 15.00.02.png" descr="Screenshot 2020-12-19 at 15.00.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2833" y="1824466"/>
            <a:ext cx="7146104" cy="9636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BUT THAT’S NOT ALL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BUT THAT’S NOT ALL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9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" grpId="1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Health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Health </a:t>
            </a:r>
          </a:p>
          <a:p>
            <a:pPr lvl="1"/>
            <a:r>
              <a:t>Trends</a:t>
            </a:r>
          </a:p>
          <a:p>
            <a:pPr lvl="2"/>
            <a:r>
              <a:t>Related tech</a:t>
            </a:r>
          </a:p>
          <a:p>
            <a:pPr lvl="3"/>
            <a:r>
              <a:t>And much more..</a:t>
            </a:r>
          </a:p>
        </p:txBody>
      </p:sp>
      <p:sp>
        <p:nvSpPr>
          <p:cNvPr id="189" name="IMT Group 02 Eit 2020 valmiera"/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IMT Group 02 Eit 2020 valmiera</a:t>
            </a:r>
          </a:p>
        </p:txBody>
      </p:sp>
      <p:sp>
        <p:nvSpPr>
          <p:cNvPr id="190" name="LaTEst news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t>LaTEst news!</a:t>
            </a:r>
          </a:p>
        </p:txBody>
      </p:sp>
      <p:sp>
        <p:nvSpPr>
          <p:cNvPr id="191" name="With integrated API service"/>
          <p:cNvSpPr txBox="1">
            <a:spLocks noGrp="1"/>
          </p:cNvSpPr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With integrated API service</a:t>
            </a:r>
          </a:p>
        </p:txBody>
      </p:sp>
      <p:pic>
        <p:nvPicPr>
          <p:cNvPr id="192" name="Screenshot 2020-12-19 at 15.05.46.png" descr="Screenshot 2020-12-19 at 15.05.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258" y="740762"/>
            <a:ext cx="7071863" cy="122344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1" build="p" bldLvl="5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Download TODAY!"/>
          <p:cNvSpPr txBox="1">
            <a:spLocks noGrp="1"/>
          </p:cNvSpPr>
          <p:nvPr>
            <p:ph type="title"/>
          </p:nvPr>
        </p:nvSpPr>
        <p:spPr>
          <a:xfrm>
            <a:off x="8378927" y="1485876"/>
            <a:ext cx="13807527" cy="1733511"/>
          </a:xfrm>
          <a:prstGeom prst="rect">
            <a:avLst/>
          </a:prstGeom>
        </p:spPr>
        <p:txBody>
          <a:bodyPr/>
          <a:lstStyle>
            <a:lvl1pPr defTabSz="775969">
              <a:defRPr sz="9588" spc="-383">
                <a:solidFill>
                  <a:schemeClr val="accent1"/>
                </a:solidFill>
              </a:defRPr>
            </a:lvl1pPr>
          </a:lstStyle>
          <a:p>
            <a:r>
              <a:t>Download TODAY! </a:t>
            </a:r>
          </a:p>
        </p:txBody>
      </p:sp>
      <p:sp>
        <p:nvSpPr>
          <p:cNvPr id="195" name="Thanks!"/>
          <p:cNvSpPr txBox="1"/>
          <p:nvPr/>
        </p:nvSpPr>
        <p:spPr>
          <a:xfrm>
            <a:off x="2155753" y="5134287"/>
            <a:ext cx="6293324" cy="2131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pPr algn="l" defTabSz="825500">
              <a:spcBef>
                <a:spcPts val="0"/>
              </a:spcBef>
              <a:tabLst/>
              <a:defRPr sz="10200" b="1" cap="all" spc="-408">
                <a:latin typeface="+mn-lt"/>
                <a:ea typeface="+mn-ea"/>
                <a:cs typeface="+mn-cs"/>
                <a:sym typeface="Graphik"/>
              </a:defRPr>
            </a:pPr>
            <a:r>
              <a:rPr>
                <a:solidFill>
                  <a:schemeClr val="accent1"/>
                </a:solidFill>
              </a:rPr>
              <a:t>Thanks!</a:t>
            </a:r>
            <a:r>
              <a:t> </a:t>
            </a:r>
          </a:p>
        </p:txBody>
      </p:sp>
      <p:sp>
        <p:nvSpPr>
          <p:cNvPr id="196" name="♥️"/>
          <p:cNvSpPr txBox="1"/>
          <p:nvPr/>
        </p:nvSpPr>
        <p:spPr>
          <a:xfrm>
            <a:off x="8199581" y="4969700"/>
            <a:ext cx="2796549" cy="24604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algn="l" defTabSz="825500">
              <a:spcBef>
                <a:spcPts val="0"/>
              </a:spcBef>
              <a:tabLst/>
              <a:defRPr sz="10200" b="1" cap="all" spc="-408">
                <a:latin typeface="+mn-lt"/>
                <a:ea typeface="+mn-ea"/>
                <a:cs typeface="+mn-cs"/>
                <a:sym typeface="Graphik"/>
              </a:defRPr>
            </a:lvl1pPr>
          </a:lstStyle>
          <a:p>
            <a:r>
              <a:t> ♥️</a:t>
            </a:r>
          </a:p>
        </p:txBody>
      </p:sp>
      <p:sp>
        <p:nvSpPr>
          <p:cNvPr id="197" name="IMT Group 02 Eit 2020 valmiera"/>
          <p:cNvSpPr txBox="1"/>
          <p:nvPr/>
        </p:nvSpPr>
        <p:spPr>
          <a:xfrm>
            <a:off x="19129220" y="12889216"/>
            <a:ext cx="11442701" cy="42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l" defTabSz="584200">
              <a:lnSpc>
                <a:spcPct val="100000"/>
              </a:lnSpc>
              <a:spcBef>
                <a:spcPts val="3200"/>
              </a:spcBef>
              <a:tabLst/>
              <a:defRPr sz="2000" cap="all" spc="-59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IMT Group 02 Eit 2020 valmiera</a:t>
            </a:r>
          </a:p>
        </p:txBody>
      </p:sp>
    </p:spTree>
  </p:cSld>
  <p:clrMapOvr>
    <a:masterClrMapping/>
  </p:clrMapOvr>
  <p:transition spd="med" advClick="0" advTm="0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 fill="hold" tmFilter="0, 0; .2, .5; .8, .5; 1, 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500" autoRev="1" fill="hold"/>
                                        <p:tgtEl>
                                          <p:spTgt spid="1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" grpId="1" animBg="1" advAuto="0"/>
    </p:bldLst>
  </p:timing>
</p:sld>
</file>

<file path=ppt/theme/theme1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-44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812800" algn="l"/>
          </a:tabLst>
          <a:defRPr kumimoji="0" sz="2600" b="0" i="0" u="none" strike="noStrike" cap="none" spc="-26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Compact Regular"/>
            <a:ea typeface="Graphik Compact Regular"/>
            <a:cs typeface="Graphik Compact Regular"/>
            <a:sym typeface="Graphik Compac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7_Showcase">
  <a:themeElements>
    <a:clrScheme name="27_Showcas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599DFF"/>
      </a:accent1>
      <a:accent2>
        <a:srgbClr val="00D4D2"/>
      </a:accent2>
      <a:accent3>
        <a:srgbClr val="38E53A"/>
      </a:accent3>
      <a:accent4>
        <a:srgbClr val="FFFA00"/>
      </a:accent4>
      <a:accent5>
        <a:srgbClr val="FF7D74"/>
      </a:accent5>
      <a:accent6>
        <a:srgbClr val="FF80E9"/>
      </a:accent6>
      <a:hlink>
        <a:srgbClr val="0000FF"/>
      </a:hlink>
      <a:folHlink>
        <a:srgbClr val="FF00FF"/>
      </a:folHlink>
    </a:clrScheme>
    <a:fontScheme name="27_Showcase">
      <a:majorFont>
        <a:latin typeface="Graphik"/>
        <a:ea typeface="Graphik"/>
        <a:cs typeface="Graphik"/>
      </a:majorFont>
      <a:minorFont>
        <a:latin typeface="Graphik"/>
        <a:ea typeface="Graphik"/>
        <a:cs typeface="Graphik"/>
      </a:minorFont>
    </a:fontScheme>
    <a:fmtScheme name="27_Showcas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-44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Semibold"/>
            <a:ea typeface="Graphik Semibold"/>
            <a:cs typeface="Graphik Semibold"/>
            <a:sym typeface="Graphik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400"/>
          </a:spcBef>
          <a:spcAft>
            <a:spcPts val="0"/>
          </a:spcAft>
          <a:buClrTx/>
          <a:buSzTx/>
          <a:buFontTx/>
          <a:buNone/>
          <a:tabLst>
            <a:tab pos="812800" algn="l"/>
          </a:tabLst>
          <a:defRPr kumimoji="0" sz="2600" b="0" i="0" u="none" strike="noStrike" cap="none" spc="-26" normalizeH="0" baseline="0">
            <a:ln>
              <a:noFill/>
            </a:ln>
            <a:solidFill>
              <a:srgbClr val="000000"/>
            </a:solidFill>
            <a:effectLst/>
            <a:uFillTx/>
            <a:latin typeface="Graphik Compact Regular"/>
            <a:ea typeface="Graphik Compact Regular"/>
            <a:cs typeface="Graphik Compact Regular"/>
            <a:sym typeface="Graphik Compac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Graphik</vt:lpstr>
      <vt:lpstr>Graphik Compact Regular</vt:lpstr>
      <vt:lpstr>Graphik Medium</vt:lpstr>
      <vt:lpstr>Graphik Semibold</vt:lpstr>
      <vt:lpstr>Helvetica Neue</vt:lpstr>
      <vt:lpstr>27_Showcase</vt:lpstr>
      <vt:lpstr>Stay Fit with FiTcalculator</vt:lpstr>
      <vt:lpstr>want to stay FIT..?</vt:lpstr>
      <vt:lpstr>Just   5  info  fields about you!  to know it ALL!!</vt:lpstr>
      <vt:lpstr>NOW YOU KNOW!</vt:lpstr>
      <vt:lpstr>PowerPoint Presentation</vt:lpstr>
      <vt:lpstr>LaTEst news!</vt:lpstr>
      <vt:lpstr>Download TODAY!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Stay Fit with FiTcalculator</dc:title>
  <cp:lastModifiedBy>Elviore Akvian</cp:lastModifiedBy>
  <cp:revision>2</cp:revision>
  <dcterms:modified xsi:type="dcterms:W3CDTF">2020-12-19T13:56:07Z</dcterms:modified>
</cp:coreProperties>
</file>