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1pPr>
    <a:lvl2pPr marL="0" marR="0" indent="4572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2pPr>
    <a:lvl3pPr marL="0" marR="0" indent="9144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3pPr>
    <a:lvl4pPr marL="0" marR="0" indent="13716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4pPr>
    <a:lvl5pPr marL="0" marR="0" indent="18288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5pPr>
    <a:lvl6pPr marL="0" marR="0" indent="22860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6pPr>
    <a:lvl7pPr marL="0" marR="0" indent="27432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7pPr>
    <a:lvl8pPr marL="0" marR="0" indent="32004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8pPr>
    <a:lvl9pPr marL="0" marR="0" indent="36576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b="0" baseline="0" cap="none" i="0" spc="-26" strike="noStrike" sz="2600" u="none" kumimoji="0" normalizeH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EFA07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3712597"/>
              <a:satOff val="-23099"/>
              <a:lumOff val="5802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BCEF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2871FF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D1F6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E7FE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Body Level One…"/>
          <p:cNvSpPr txBox="1"/>
          <p:nvPr>
            <p:ph type="body" sz="half" idx="1" hasCustomPrompt="1"/>
          </p:nvPr>
        </p:nvSpPr>
        <p:spPr>
          <a:xfrm>
            <a:off x="1298277" y="4927600"/>
            <a:ext cx="21863646" cy="3853767"/>
          </a:xfrm>
          <a:prstGeom prst="rect">
            <a:avLst/>
          </a:prstGeom>
        </p:spPr>
        <p:txBody>
          <a:bodyPr anchor="ctr"/>
          <a:lstStyle>
            <a:lvl1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1pPr>
            <a:lvl2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2pPr>
            <a:lvl3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3pPr>
            <a:lvl4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4pPr>
            <a:lvl5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act information"/>
          <p:cNvSpPr txBox="1"/>
          <p:nvPr>
            <p:ph type="body" sz="quarter" idx="21" hasCustomPrompt="1"/>
          </p:nvPr>
        </p:nvSpPr>
        <p:spPr>
          <a:xfrm>
            <a:off x="1295400" y="8117284"/>
            <a:ext cx="21869400" cy="592456"/>
          </a:xfrm>
          <a:prstGeom prst="rect">
            <a:avLst/>
          </a:prstGeom>
        </p:spPr>
        <p:txBody>
          <a:bodyPr/>
          <a:lstStyle>
            <a:lvl1pPr algn="ctr" defTabSz="490727">
              <a:spcBef>
                <a:spcPts val="2600"/>
              </a:spcBef>
              <a:defRPr spc="-88" sz="2940"/>
            </a:lvl1pPr>
          </a:lstStyle>
          <a:p>
            <a:pPr/>
            <a:r>
              <a:t>Fact information</a:t>
            </a:r>
          </a:p>
        </p:txBody>
      </p:sp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95400" y="3587043"/>
            <a:ext cx="21869400" cy="4730168"/>
          </a:xfrm>
          <a:prstGeom prst="rect">
            <a:avLst/>
          </a:prstGeom>
        </p:spPr>
        <p:txBody>
          <a:bodyPr anchor="b"/>
          <a:lstStyle>
            <a:lvl1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1pPr>
            <a:lvl2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2pPr>
            <a:lvl3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3pPr>
            <a:lvl4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4pPr>
            <a:lvl5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120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ttribution"/>
          <p:cNvSpPr txBox="1"/>
          <p:nvPr>
            <p:ph type="body" sz="quarter" idx="21" hasCustomPrompt="1"/>
          </p:nvPr>
        </p:nvSpPr>
        <p:spPr>
          <a:xfrm>
            <a:off x="2252674" y="10353079"/>
            <a:ext cx="20691414" cy="567945"/>
          </a:xfrm>
          <a:prstGeom prst="rect">
            <a:avLst/>
          </a:prstGeom>
        </p:spPr>
        <p:txBody>
          <a:bodyPr/>
          <a:lstStyle>
            <a:lvl1pPr defTabSz="584200">
              <a:defRPr spc="-84" sz="2800"/>
            </a:lvl1pPr>
          </a:lstStyle>
          <a:p>
            <a:pPr/>
            <a:r>
              <a:t>Attribution </a:t>
            </a:r>
          </a:p>
        </p:txBody>
      </p:sp>
      <p:sp>
        <p:nvSpPr>
          <p:cNvPr id="129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130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131" name="Body Level One…"/>
          <p:cNvSpPr txBox="1"/>
          <p:nvPr>
            <p:ph type="body" sz="half" idx="1" hasCustomPrompt="1"/>
          </p:nvPr>
        </p:nvSpPr>
        <p:spPr>
          <a:xfrm>
            <a:off x="1439912" y="4332885"/>
            <a:ext cx="21504176" cy="5497468"/>
          </a:xfrm>
          <a:prstGeom prst="rect">
            <a:avLst/>
          </a:prstGeom>
        </p:spPr>
        <p:txBody>
          <a:bodyPr anchor="b"/>
          <a:lstStyle>
            <a:lvl1pPr marL="714375" indent="-71437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1pPr>
            <a:lvl2pPr marL="714375" indent="-25717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2pPr>
            <a:lvl3pPr marL="714375" indent="20002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3pPr>
            <a:lvl4pPr marL="714375" indent="65722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4pPr>
            <a:lvl5pPr marL="714375" indent="111442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518839134_3132x2088.jpg"/>
          <p:cNvSpPr/>
          <p:nvPr>
            <p:ph type="pic" idx="21"/>
          </p:nvPr>
        </p:nvSpPr>
        <p:spPr>
          <a:xfrm>
            <a:off x="4076700" y="-3937000"/>
            <a:ext cx="26492200" cy="17661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0" name="766363123_1851x1194.jpg"/>
          <p:cNvSpPr/>
          <p:nvPr>
            <p:ph type="pic" sz="half" idx="22"/>
          </p:nvPr>
        </p:nvSpPr>
        <p:spPr>
          <a:xfrm>
            <a:off x="-1" y="-525805"/>
            <a:ext cx="12065001" cy="77826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1" name="981594838_2460x1641.jpg"/>
          <p:cNvSpPr/>
          <p:nvPr>
            <p:ph type="pic" sz="half" idx="23"/>
          </p:nvPr>
        </p:nvSpPr>
        <p:spPr>
          <a:xfrm>
            <a:off x="-1" y="6384784"/>
            <a:ext cx="12065001" cy="80482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463013163_3048x2031.jpg"/>
          <p:cNvSpPr/>
          <p:nvPr>
            <p:ph type="pic" idx="21"/>
          </p:nvPr>
        </p:nvSpPr>
        <p:spPr>
          <a:xfrm>
            <a:off x="0" y="-1266000"/>
            <a:ext cx="24384000" cy="16248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014407370_Retouch_4050x2379.jpg"/>
          <p:cNvSpPr/>
          <p:nvPr>
            <p:ph type="pic" idx="21"/>
          </p:nvPr>
        </p:nvSpPr>
        <p:spPr>
          <a:xfrm>
            <a:off x="-685800" y="-6146800"/>
            <a:ext cx="34201100" cy="200899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Presentation Title"/>
          <p:cNvSpPr txBox="1"/>
          <p:nvPr>
            <p:ph type="title" hasCustomPrompt="1"/>
          </p:nvPr>
        </p:nvSpPr>
        <p:spPr>
          <a:xfrm>
            <a:off x="1295400" y="4384675"/>
            <a:ext cx="21869400" cy="4699000"/>
          </a:xfrm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1295400" y="9268776"/>
            <a:ext cx="21869400" cy="1422714"/>
          </a:xfrm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518839134_3132x2088.jpg"/>
          <p:cNvSpPr/>
          <p:nvPr>
            <p:ph type="pic" idx="21"/>
          </p:nvPr>
        </p:nvSpPr>
        <p:spPr>
          <a:xfrm>
            <a:off x="8922063" y="-1"/>
            <a:ext cx="20573998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1" name="Slide Title"/>
          <p:cNvSpPr txBox="1"/>
          <p:nvPr>
            <p:ph type="title" hasCustomPrompt="1"/>
          </p:nvPr>
        </p:nvSpPr>
        <p:spPr>
          <a:xfrm>
            <a:off x="1295400" y="3743016"/>
            <a:ext cx="11442700" cy="5334001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2" name="Body Level One…"/>
          <p:cNvSpPr txBox="1"/>
          <p:nvPr>
            <p:ph type="body" sz="quarter" idx="1" hasCustomPrompt="1"/>
          </p:nvPr>
        </p:nvSpPr>
        <p:spPr>
          <a:xfrm>
            <a:off x="1295400" y="9271000"/>
            <a:ext cx="11442700" cy="3175000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hor and Date"/>
          <p:cNvSpPr txBox="1"/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41" name="Slide Subtitle"/>
          <p:cNvSpPr txBox="1"/>
          <p:nvPr>
            <p:ph type="body" sz="quarter" idx="22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</p:txBody>
      </p:sp>
      <p:sp>
        <p:nvSpPr>
          <p:cNvPr id="42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3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44" name="Slide Title"/>
          <p:cNvSpPr txBox="1"/>
          <p:nvPr>
            <p:ph type="title" hasCustomPrompt="1"/>
          </p:nvPr>
        </p:nvSpPr>
        <p:spPr>
          <a:xfrm>
            <a:off x="1295400" y="1620697"/>
            <a:ext cx="21869400" cy="1778386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Slide Title</a:t>
            </a:r>
          </a:p>
        </p:txBody>
      </p:sp>
      <p:sp>
        <p:nvSpPr>
          <p:cNvPr id="45" name="Body Level One…"/>
          <p:cNvSpPr txBox="1"/>
          <p:nvPr>
            <p:ph type="body" idx="1" hasCustomPrompt="1"/>
          </p:nvPr>
        </p:nvSpPr>
        <p:spPr>
          <a:xfrm>
            <a:off x="1295400" y="5270500"/>
            <a:ext cx="21869400" cy="7137400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300"/>
              </a:spcBef>
              <a:defRPr cap="none" spc="0" sz="4000"/>
            </a:lvl1pPr>
            <a:lvl2pPr defTabSz="584200">
              <a:spcBef>
                <a:spcPts val="3300"/>
              </a:spcBef>
              <a:defRPr cap="none" spc="0" sz="4000"/>
            </a:lvl2pPr>
            <a:lvl3pPr defTabSz="584200">
              <a:spcBef>
                <a:spcPts val="3300"/>
              </a:spcBef>
              <a:defRPr cap="none" spc="0" sz="4000"/>
            </a:lvl3pPr>
            <a:lvl4pPr defTabSz="584200">
              <a:spcBef>
                <a:spcPts val="3300"/>
              </a:spcBef>
              <a:defRPr cap="none" spc="0" sz="4000"/>
            </a:lvl4pPr>
            <a:lvl5pPr defTabSz="584200">
              <a:spcBef>
                <a:spcPts val="3300"/>
              </a:spcBef>
              <a:defRPr cap="none" spc="0" sz="40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xfrm>
            <a:off x="22793706" y="12981031"/>
            <a:ext cx="361189" cy="40411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uthor and Date"/>
          <p:cNvSpPr txBox="1"/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54" name="Body Level One…"/>
          <p:cNvSpPr txBox="1"/>
          <p:nvPr>
            <p:ph type="body" idx="1" hasCustomPrompt="1"/>
          </p:nvPr>
        </p:nvSpPr>
        <p:spPr>
          <a:xfrm>
            <a:off x="1295400" y="5270500"/>
            <a:ext cx="21869400" cy="7135317"/>
          </a:xfrm>
          <a:prstGeom prst="rect">
            <a:avLst/>
          </a:prstGeom>
        </p:spPr>
        <p:txBody>
          <a:bodyPr numCol="2" spcCol="1093469"/>
          <a:lstStyle>
            <a:lvl1pPr defTabSz="584200">
              <a:spcBef>
                <a:spcPts val="3300"/>
              </a:spcBef>
              <a:defRPr cap="none" spc="0" sz="4000"/>
            </a:lvl1pPr>
            <a:lvl2pPr defTabSz="584200">
              <a:spcBef>
                <a:spcPts val="3300"/>
              </a:spcBef>
              <a:defRPr cap="none" spc="0" sz="4000"/>
            </a:lvl2pPr>
            <a:lvl3pPr defTabSz="584200">
              <a:spcBef>
                <a:spcPts val="3300"/>
              </a:spcBef>
              <a:defRPr cap="none" spc="0" sz="4000"/>
            </a:lvl3pPr>
            <a:lvl4pPr defTabSz="584200">
              <a:spcBef>
                <a:spcPts val="3300"/>
              </a:spcBef>
              <a:defRPr cap="none" spc="0" sz="4000"/>
            </a:lvl4pPr>
            <a:lvl5pPr defTabSz="584200">
              <a:spcBef>
                <a:spcPts val="3300"/>
              </a:spcBef>
              <a:defRPr cap="none" spc="0" sz="40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5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56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981594838_2460x1641.jpg"/>
          <p:cNvSpPr/>
          <p:nvPr>
            <p:ph type="pic" idx="21"/>
          </p:nvPr>
        </p:nvSpPr>
        <p:spPr>
          <a:xfrm>
            <a:off x="10236489" y="-1"/>
            <a:ext cx="2056146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5" name="Body Level One…"/>
          <p:cNvSpPr txBox="1"/>
          <p:nvPr>
            <p:ph type="body" sz="half" idx="1" hasCustomPrompt="1"/>
          </p:nvPr>
        </p:nvSpPr>
        <p:spPr>
          <a:xfrm>
            <a:off x="1295400" y="5257800"/>
            <a:ext cx="11442700" cy="6886575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300"/>
              </a:spcBef>
              <a:defRPr cap="none" spc="0" sz="4000"/>
            </a:lvl1pPr>
            <a:lvl2pPr defTabSz="584200">
              <a:spcBef>
                <a:spcPts val="3300"/>
              </a:spcBef>
              <a:defRPr cap="none" spc="0" sz="4000"/>
            </a:lvl2pPr>
            <a:lvl3pPr defTabSz="584200">
              <a:spcBef>
                <a:spcPts val="3300"/>
              </a:spcBef>
              <a:defRPr cap="none" spc="0" sz="4000"/>
            </a:lvl3pPr>
            <a:lvl4pPr defTabSz="584200">
              <a:spcBef>
                <a:spcPts val="3300"/>
              </a:spcBef>
              <a:defRPr cap="none" spc="0" sz="4000"/>
            </a:lvl4pPr>
            <a:lvl5pPr defTabSz="584200">
              <a:spcBef>
                <a:spcPts val="3300"/>
              </a:spcBef>
              <a:defRPr cap="none" spc="0" sz="40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6" name="Author and Date"/>
          <p:cNvSpPr txBox="1"/>
          <p:nvPr>
            <p:ph type="body" sz="quarter" idx="22" hasCustomPrompt="1"/>
          </p:nvPr>
        </p:nvSpPr>
        <p:spPr>
          <a:xfrm>
            <a:off x="1295400" y="12955885"/>
            <a:ext cx="114427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67" name="Slide Title"/>
          <p:cNvSpPr txBox="1"/>
          <p:nvPr>
            <p:ph type="title" hasCustomPrompt="1"/>
          </p:nvPr>
        </p:nvSpPr>
        <p:spPr>
          <a:xfrm>
            <a:off x="1295400" y="1625600"/>
            <a:ext cx="11442700" cy="2466975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Slide Title</a:t>
            </a:r>
          </a:p>
        </p:txBody>
      </p:sp>
      <p:sp>
        <p:nvSpPr>
          <p:cNvPr id="68" name="Slide Subtitle"/>
          <p:cNvSpPr txBox="1"/>
          <p:nvPr>
            <p:ph type="body" sz="quarter" idx="23" hasCustomPrompt="1"/>
          </p:nvPr>
        </p:nvSpPr>
        <p:spPr>
          <a:xfrm>
            <a:off x="1295400" y="4092575"/>
            <a:ext cx="11442701" cy="678372"/>
          </a:xfrm>
          <a:prstGeom prst="rect">
            <a:avLst/>
          </a:prstGeom>
        </p:spPr>
        <p:txBody>
          <a:bodyPr/>
          <a:lstStyle>
            <a:lvl1pPr defTabSz="566674">
              <a:defRPr spc="-101" sz="3395"/>
            </a:lvl1pPr>
          </a:lstStyle>
          <a:p>
            <a:pPr/>
            <a:r>
              <a:t>Slide Subtitle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ection Title"/>
          <p:cNvSpPr txBox="1"/>
          <p:nvPr>
            <p:ph type="title" hasCustomPrompt="1"/>
          </p:nvPr>
        </p:nvSpPr>
        <p:spPr>
          <a:xfrm>
            <a:off x="1295400" y="5404408"/>
            <a:ext cx="21869400" cy="2881785"/>
          </a:xfrm>
          <a:prstGeom prst="rect">
            <a:avLst/>
          </a:prstGeom>
        </p:spPr>
        <p:txBody>
          <a:bodyPr anchor="ctr"/>
          <a:lstStyle>
            <a:lvl1pPr defTabSz="825500">
              <a:defRPr spc="-408" sz="10200"/>
            </a:lvl1pPr>
          </a:lstStyle>
          <a:p>
            <a:pPr/>
            <a:r>
              <a:t>Section Title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uthor and Date"/>
          <p:cNvSpPr txBox="1"/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85" name="Slide Subtitle"/>
          <p:cNvSpPr txBox="1"/>
          <p:nvPr>
            <p:ph type="body" sz="quarter" idx="22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/>
          <a:p>
            <a:pPr/>
            <a:r>
              <a:t>Slide Subtitle </a:t>
            </a:r>
          </a:p>
        </p:txBody>
      </p:sp>
      <p:sp>
        <p:nvSpPr>
          <p:cNvPr id="86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87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88" name="Slide Title"/>
          <p:cNvSpPr txBox="1"/>
          <p:nvPr>
            <p:ph type="title" hasCustomPrompt="1"/>
          </p:nvPr>
        </p:nvSpPr>
        <p:spPr>
          <a:xfrm>
            <a:off x="1295400" y="1620697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Slide Title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Author and Date"/>
          <p:cNvSpPr txBox="1"/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97" name="Agenda Subtitle"/>
          <p:cNvSpPr txBox="1"/>
          <p:nvPr>
            <p:ph type="body" sz="quarter" idx="22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/>
          <a:p>
            <a:pPr/>
            <a:r>
              <a:t>Agenda Subtitle</a:t>
            </a:r>
          </a:p>
        </p:txBody>
      </p:sp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95400" y="5118100"/>
            <a:ext cx="21869400" cy="7137400"/>
          </a:xfrm>
          <a:prstGeom prst="rect">
            <a:avLst/>
          </a:prstGeom>
        </p:spPr>
        <p:txBody>
          <a:bodyPr/>
          <a:lstStyle>
            <a:lvl1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Graphik"/>
              </a:defRPr>
            </a:lvl1pPr>
            <a:lvl2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Graphik"/>
              </a:defRPr>
            </a:lvl2pPr>
            <a:lvl3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Graphik"/>
              </a:defRPr>
            </a:lvl3pPr>
            <a:lvl4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Graphik"/>
              </a:defRPr>
            </a:lvl4pPr>
            <a:lvl5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100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pc="-44" sz="2200">
                <a:latin typeface="Graphik Semibold"/>
                <a:ea typeface="Graphik Semibold"/>
                <a:cs typeface="Graphik Semibold"/>
                <a:sym typeface="Graphik Semibold"/>
              </a:defRPr>
            </a:pPr>
          </a:p>
        </p:txBody>
      </p:sp>
      <p:sp>
        <p:nvSpPr>
          <p:cNvPr id="101" name="Agenda Title"/>
          <p:cNvSpPr txBox="1"/>
          <p:nvPr>
            <p:ph type="title" hasCustomPrompt="1"/>
          </p:nvPr>
        </p:nvSpPr>
        <p:spPr>
          <a:xfrm>
            <a:off x="1295400" y="1620697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Agenda Title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/>
          <p:nvPr>
            <p:ph type="title" hasCustomPrompt="1"/>
          </p:nvPr>
        </p:nvSpPr>
        <p:spPr>
          <a:xfrm>
            <a:off x="1298349" y="4384675"/>
            <a:ext cx="21869401" cy="469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98349" y="9268776"/>
            <a:ext cx="21869401" cy="140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2797516" y="12979146"/>
            <a:ext cx="361189" cy="4041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3428914">
              <a:lnSpc>
                <a:spcPct val="100000"/>
              </a:lnSpc>
              <a:spcBef>
                <a:spcPts val="0"/>
              </a:spcBef>
              <a:tabLst/>
              <a:defRPr spc="0" sz="1800"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9pPr>
    </p:bodyStyle>
    <p:otherStyle>
      <a:lvl1pPr marL="0" marR="0" indent="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tay Fit with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pc="-495" sz="9900"/>
            </a:pPr>
            <a:r>
              <a:t>Stay Fit with</a:t>
            </a:r>
          </a:p>
          <a:p>
            <a:pPr/>
            <a:r>
              <a:t>FiTcalculator</a:t>
            </a:r>
          </a:p>
        </p:txBody>
      </p:sp>
      <p:sp>
        <p:nvSpPr>
          <p:cNvPr id="167" name="Group 02 Valmiera eit 2020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02 Valmiera eit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wan’t stay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wan’t stay</a:t>
            </a:r>
          </a:p>
          <a:p>
            <a:pPr algn="ctr"/>
            <a:r>
              <a:t>FIT..</a:t>
            </a:r>
          </a:p>
        </p:txBody>
      </p:sp>
      <p:sp>
        <p:nvSpPr>
          <p:cNvPr id="170" name="Just DO it!!"/>
          <p:cNvSpPr txBox="1"/>
          <p:nvPr>
            <p:ph type="body" sz="quarter" idx="1"/>
          </p:nvPr>
        </p:nvSpPr>
        <p:spPr>
          <a:xfrm>
            <a:off x="1762079" y="9187664"/>
            <a:ext cx="8687417" cy="1356591"/>
          </a:xfrm>
          <a:prstGeom prst="rect">
            <a:avLst/>
          </a:prstGeom>
        </p:spPr>
        <p:txBody>
          <a:bodyPr/>
          <a:lstStyle/>
          <a:p>
            <a:pPr/>
            <a:r>
              <a:t>Just DO it!!</a:t>
            </a:r>
          </a:p>
        </p:txBody>
      </p:sp>
      <p:pic>
        <p:nvPicPr>
          <p:cNvPr id="171" name="Screenshot 2020-12-19 at 14.50.00.png" descr="Screenshot 2020-12-19 at 14.50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86991" y="2782737"/>
            <a:ext cx="12018172" cy="9385825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but better with our APP"/>
          <p:cNvSpPr txBox="1"/>
          <p:nvPr/>
        </p:nvSpPr>
        <p:spPr>
          <a:xfrm>
            <a:off x="2389093" y="10348025"/>
            <a:ext cx="8687417" cy="1356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cap="all" spc="-104" sz="35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 but better with our APP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1"/>
      <p:bldP build="whole" bldLvl="1" animBg="1" rev="0" advAuto="0" spid="17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HEIGHT…"/>
          <p:cNvSpPr txBox="1"/>
          <p:nvPr>
            <p:ph type="body" sz="half" idx="1"/>
          </p:nvPr>
        </p:nvSpPr>
        <p:spPr>
          <a:xfrm>
            <a:off x="1412069" y="5541841"/>
            <a:ext cx="11442701" cy="6886576"/>
          </a:xfrm>
          <a:prstGeom prst="rect">
            <a:avLst/>
          </a:prstGeom>
        </p:spPr>
        <p:txBody>
          <a:bodyPr/>
          <a:lstStyle/>
          <a:p>
            <a:pPr lvl="1"/>
            <a:r>
              <a:t>HEIGHT</a:t>
            </a:r>
          </a:p>
          <a:p>
            <a:pPr lvl="2"/>
            <a:r>
              <a:t>WEIGHT</a:t>
            </a:r>
          </a:p>
          <a:p>
            <a:pPr lvl="3"/>
            <a:r>
              <a:t>AGE</a:t>
            </a:r>
          </a:p>
          <a:p>
            <a:pPr lvl="4"/>
            <a:r>
              <a:t>GENDER</a:t>
            </a:r>
          </a:p>
          <a:p>
            <a:pPr lvl="6" defTabSz="584200">
              <a:spcBef>
                <a:spcPts val="3300"/>
              </a:spcBef>
              <a:defRPr cap="none" spc="0" sz="4000"/>
            </a:pPr>
            <a:r>
              <a:t>RHR ♥️</a:t>
            </a:r>
          </a:p>
        </p:txBody>
      </p:sp>
      <p:sp>
        <p:nvSpPr>
          <p:cNvPr id="175" name="IMT Group 02 Eit 2020 valmiera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IMT Group 02 Eit 2020 valmiera</a:t>
            </a:r>
          </a:p>
        </p:txBody>
      </p:sp>
      <p:sp>
        <p:nvSpPr>
          <p:cNvPr id="176" name="Just   5  info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09625">
              <a:defRPr spc="-211" sz="5299">
                <a:solidFill>
                  <a:schemeClr val="accent1"/>
                </a:solidFill>
              </a:defRPr>
            </a:pPr>
            <a:r>
              <a:t>Just   5  info </a:t>
            </a:r>
          </a:p>
          <a:p>
            <a:pPr algn="ctr" defTabSz="309625">
              <a:defRPr spc="-211" sz="5299">
                <a:solidFill>
                  <a:schemeClr val="accent1"/>
                </a:solidFill>
              </a:defRPr>
            </a:pPr>
            <a:r>
              <a:t>fields about you!</a:t>
            </a:r>
          </a:p>
          <a:p>
            <a:pPr algn="ctr" defTabSz="309625">
              <a:defRPr spc="-211" sz="5299">
                <a:solidFill>
                  <a:schemeClr val="accent1"/>
                </a:solidFill>
              </a:defRPr>
            </a:pPr>
            <a:r>
              <a:t> to know it ALL!!</a:t>
            </a:r>
          </a:p>
        </p:txBody>
      </p:sp>
      <p:sp>
        <p:nvSpPr>
          <p:cNvPr id="177" name="DATA what we need!"/>
          <p:cNvSpPr txBox="1"/>
          <p:nvPr>
            <p:ph type="body" idx="23"/>
          </p:nvPr>
        </p:nvSpPr>
        <p:spPr>
          <a:xfrm>
            <a:off x="547843" y="4478022"/>
            <a:ext cx="11442701" cy="6783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DATA what we need!</a:t>
            </a:r>
          </a:p>
        </p:txBody>
      </p:sp>
      <p:pic>
        <p:nvPicPr>
          <p:cNvPr id="178" name="Screenshot 2020-12-19 at 14.52.46.png" descr="Screenshot 2020-12-19 at 14.52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61123" y="1172423"/>
            <a:ext cx="7707724" cy="11031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BMR (kCal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6pPr defTabSz="584200">
              <a:spcBef>
                <a:spcPts val="3300"/>
              </a:spcBef>
              <a:defRPr cap="none" spc="0" sz="4000"/>
            </a:lvl6pPr>
          </a:lstStyle>
          <a:p>
            <a:pPr/>
            <a:r>
              <a:t>BMR (kCal)</a:t>
            </a:r>
          </a:p>
          <a:p>
            <a:pPr lvl="1"/>
            <a:r>
              <a:t>BFP (%)</a:t>
            </a:r>
          </a:p>
          <a:p>
            <a:pPr lvl="2"/>
            <a:r>
              <a:t>HRR (bpm)</a:t>
            </a:r>
          </a:p>
          <a:p>
            <a:pPr lvl="3"/>
            <a:r>
              <a:t>BMI </a:t>
            </a:r>
          </a:p>
          <a:p>
            <a:pPr lvl="4"/>
            <a:r>
              <a:t>Perfect weight (kg)</a:t>
            </a:r>
          </a:p>
          <a:p>
            <a:pPr lvl="5"/>
            <a:r>
              <a:t>Heart rate zones (bpm)</a:t>
            </a:r>
          </a:p>
        </p:txBody>
      </p:sp>
      <p:sp>
        <p:nvSpPr>
          <p:cNvPr id="181" name="IMT Group 02 Eit 2020 valmiera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IMT Group 02 Eit 2020 valmiera</a:t>
            </a:r>
          </a:p>
        </p:txBody>
      </p:sp>
      <p:sp>
        <p:nvSpPr>
          <p:cNvPr id="182" name="NOW YOU KNOW!"/>
          <p:cNvSpPr txBox="1"/>
          <p:nvPr>
            <p:ph type="title"/>
          </p:nvPr>
        </p:nvSpPr>
        <p:spPr>
          <a:xfrm>
            <a:off x="1462071" y="1592265"/>
            <a:ext cx="11442701" cy="24669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NOW YOU KNOW!</a:t>
            </a:r>
          </a:p>
        </p:txBody>
      </p:sp>
      <p:sp>
        <p:nvSpPr>
          <p:cNvPr id="183" name="Data what we give to you!"/>
          <p:cNvSpPr txBox="1"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rPr spc="-72" sz="2425"/>
              <a:t>Data what we give to </a:t>
            </a:r>
            <a:r>
              <a:t>you! </a:t>
            </a:r>
          </a:p>
        </p:txBody>
      </p:sp>
      <p:pic>
        <p:nvPicPr>
          <p:cNvPr id="184" name="Screenshot 2020-12-19 at 15.00.02.png" descr="Screenshot 2020-12-19 at 15.00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42833" y="1824466"/>
            <a:ext cx="7146104" cy="9636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BUT THAT’S NOT AL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BUT THAT’S NOT ALL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9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Health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Health </a:t>
            </a:r>
          </a:p>
          <a:p>
            <a:pPr lvl="1"/>
            <a:r>
              <a:t>Trends</a:t>
            </a:r>
          </a:p>
          <a:p>
            <a:pPr lvl="2"/>
            <a:r>
              <a:t>Related tech</a:t>
            </a:r>
          </a:p>
          <a:p>
            <a:pPr lvl="3"/>
            <a:r>
              <a:t>And much more..</a:t>
            </a:r>
          </a:p>
        </p:txBody>
      </p:sp>
      <p:sp>
        <p:nvSpPr>
          <p:cNvPr id="189" name="IMT Group 02 Eit 2020 valmiera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IMT Group 02 Eit 2020 valmiera</a:t>
            </a:r>
          </a:p>
        </p:txBody>
      </p:sp>
      <p:sp>
        <p:nvSpPr>
          <p:cNvPr id="190" name="LaTEst news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LaTEst news!</a:t>
            </a:r>
          </a:p>
        </p:txBody>
      </p:sp>
      <p:sp>
        <p:nvSpPr>
          <p:cNvPr id="191" name="With integrated API service"/>
          <p:cNvSpPr txBox="1"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With integrated API service</a:t>
            </a:r>
          </a:p>
        </p:txBody>
      </p:sp>
      <p:pic>
        <p:nvPicPr>
          <p:cNvPr id="192" name="Screenshot 2020-12-19 at 15.05.46.png" descr="Screenshot 2020-12-19 at 15.05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40258" y="740762"/>
            <a:ext cx="7071863" cy="12234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Download TODAY!"/>
          <p:cNvSpPr txBox="1"/>
          <p:nvPr>
            <p:ph type="title"/>
          </p:nvPr>
        </p:nvSpPr>
        <p:spPr>
          <a:xfrm>
            <a:off x="8378927" y="1485876"/>
            <a:ext cx="13807527" cy="1733511"/>
          </a:xfrm>
          <a:prstGeom prst="rect">
            <a:avLst/>
          </a:prstGeom>
        </p:spPr>
        <p:txBody>
          <a:bodyPr/>
          <a:lstStyle>
            <a:lvl1pPr defTabSz="775969">
              <a:defRPr spc="-383" sz="9588">
                <a:solidFill>
                  <a:schemeClr val="accent1"/>
                </a:solidFill>
              </a:defRPr>
            </a:lvl1pPr>
          </a:lstStyle>
          <a:p>
            <a:pPr/>
            <a:r>
              <a:t>Download TODAY! </a:t>
            </a:r>
          </a:p>
        </p:txBody>
      </p:sp>
      <p:sp>
        <p:nvSpPr>
          <p:cNvPr id="195" name="Thanks!"/>
          <p:cNvSpPr txBox="1"/>
          <p:nvPr/>
        </p:nvSpPr>
        <p:spPr>
          <a:xfrm>
            <a:off x="2155753" y="5134287"/>
            <a:ext cx="6293324" cy="2131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825500">
              <a:spcBef>
                <a:spcPts val="0"/>
              </a:spcBef>
              <a:tabLst/>
              <a:defRPr b="1" cap="all" spc="-408" sz="10200">
                <a:latin typeface="+mn-lt"/>
                <a:ea typeface="+mn-ea"/>
                <a:cs typeface="+mn-cs"/>
                <a:sym typeface="Graphik"/>
              </a:defRPr>
            </a:pPr>
            <a:r>
              <a:rPr>
                <a:solidFill>
                  <a:schemeClr val="accent1"/>
                </a:solidFill>
              </a:rPr>
              <a:t>Thanks!</a:t>
            </a:r>
            <a:r>
              <a:t> </a:t>
            </a:r>
          </a:p>
        </p:txBody>
      </p:sp>
      <p:sp>
        <p:nvSpPr>
          <p:cNvPr id="196" name="♥️"/>
          <p:cNvSpPr txBox="1"/>
          <p:nvPr/>
        </p:nvSpPr>
        <p:spPr>
          <a:xfrm>
            <a:off x="8199581" y="4969700"/>
            <a:ext cx="2796549" cy="2460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825500">
              <a:spcBef>
                <a:spcPts val="0"/>
              </a:spcBef>
              <a:tabLst/>
              <a:defRPr b="1" cap="all" spc="-408" sz="10200"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pPr/>
            <a:r>
              <a:t> ♥️</a:t>
            </a:r>
          </a:p>
        </p:txBody>
      </p:sp>
      <p:sp>
        <p:nvSpPr>
          <p:cNvPr id="197" name="IMT Group 02 Eit 2020 valmiera"/>
          <p:cNvSpPr txBox="1"/>
          <p:nvPr/>
        </p:nvSpPr>
        <p:spPr>
          <a:xfrm>
            <a:off x="19129220" y="12889216"/>
            <a:ext cx="11442701" cy="42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584200">
              <a:lnSpc>
                <a:spcPct val="100000"/>
              </a:lnSpc>
              <a:spcBef>
                <a:spcPts val="3200"/>
              </a:spcBef>
              <a:tabLst/>
              <a:defRPr cap="all"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IMT Group 02 Eit 2020 valmiera</a:t>
            </a:r>
          </a:p>
        </p:txBody>
      </p:sp>
    </p:spTree>
  </p:cSld>
  <p:clrMapOvr>
    <a:masterClrMapping/>
  </p:clrMapOvr>
  <p:transition xmlns:p14="http://schemas.microsoft.com/office/powerpoint/2010/main" spd="med" advClick="0" advTm="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26" grpId="1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6" dur="3000" fill="hold" tmFilter="0, 0; .2, .5; .8, .5; 1, 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fill="hold" autoRev="1"/>
                                        <p:tgtEl>
                                          <p:spTgt spid="1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44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>
            <a:tab pos="812800" algn="l"/>
          </a:tabLst>
          <a:defRPr b="0" baseline="0" cap="none" i="0" spc="-26" strike="noStrike" sz="2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Compact Regular"/>
            <a:ea typeface="Graphik Compact Regular"/>
            <a:cs typeface="Graphik Compact Regular"/>
            <a:sym typeface="Graphik Compac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44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>
            <a:tab pos="812800" algn="l"/>
          </a:tabLst>
          <a:defRPr b="0" baseline="0" cap="none" i="0" spc="-26" strike="noStrike" sz="2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Compact Regular"/>
            <a:ea typeface="Graphik Compact Regular"/>
            <a:cs typeface="Graphik Compact Regular"/>
            <a:sym typeface="Graphik Compac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