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6" r:id="rId38"/>
    <p:sldId id="352" r:id="rId39"/>
    <p:sldId id="353" r:id="rId40"/>
    <p:sldId id="354" r:id="rId41"/>
    <p:sldId id="355" r:id="rId42"/>
    <p:sldId id="356" r:id="rId43"/>
    <p:sldId id="357" r:id="rId44"/>
    <p:sldId id="358" r:id="rId45"/>
    <p:sldId id="359" r:id="rId46"/>
    <p:sldId id="360" r:id="rId47"/>
    <p:sldId id="362" r:id="rId48"/>
    <p:sldId id="363" r:id="rId49"/>
    <p:sldId id="365" r:id="rId50"/>
    <p:sldId id="364" r:id="rId51"/>
    <p:sldId id="366" r:id="rId52"/>
    <p:sldId id="367" r:id="rId53"/>
    <p:sldId id="368" r:id="rId54"/>
    <p:sldId id="369" r:id="rId55"/>
    <p:sldId id="370" r:id="rId56"/>
    <p:sldId id="371" r:id="rId57"/>
    <p:sldId id="373" r:id="rId58"/>
    <p:sldId id="374" r:id="rId59"/>
    <p:sldId id="375" r:id="rId60"/>
    <p:sldId id="376" r:id="rId61"/>
    <p:sldId id="377" r:id="rId62"/>
    <p:sldId id="372" r:id="rId63"/>
    <p:sldId id="378" r:id="rId64"/>
    <p:sldId id="379" r:id="rId65"/>
    <p:sldId id="349" r:id="rId66"/>
    <p:sldId id="384" r:id="rId67"/>
    <p:sldId id="350" r:id="rId68"/>
    <p:sldId id="385" r:id="rId69"/>
    <p:sldId id="386" r:id="rId70"/>
    <p:sldId id="387" r:id="rId71"/>
    <p:sldId id="380" r:id="rId72"/>
    <p:sldId id="381" r:id="rId73"/>
    <p:sldId id="382" r:id="rId74"/>
    <p:sldId id="383"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374751-C083-4DE9-AC86-8AB81C121DE2}" v="129" dt="2023-04-06T05:11:52.0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8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nkataramanan A" userId="67c88d95-3147-420e-83bb-447bc31d92f4" providerId="ADAL" clId="{B2374751-C083-4DE9-AC86-8AB81C121DE2}"/>
    <pc:docChg chg="undo custSel addSld delSld modSld sldOrd">
      <pc:chgData name="Venkataramanan A" userId="67c88d95-3147-420e-83bb-447bc31d92f4" providerId="ADAL" clId="{B2374751-C083-4DE9-AC86-8AB81C121DE2}" dt="2023-04-06T05:11:55.463" v="7229" actId="20577"/>
      <pc:docMkLst>
        <pc:docMk/>
      </pc:docMkLst>
      <pc:sldChg chg="addSp modSp new mod">
        <pc:chgData name="Venkataramanan A" userId="67c88d95-3147-420e-83bb-447bc31d92f4" providerId="ADAL" clId="{B2374751-C083-4DE9-AC86-8AB81C121DE2}" dt="2023-03-24T04:19:38.502" v="443" actId="20577"/>
        <pc:sldMkLst>
          <pc:docMk/>
          <pc:sldMk cId="3468887206" sldId="256"/>
        </pc:sldMkLst>
        <pc:spChg chg="add mod">
          <ac:chgData name="Venkataramanan A" userId="67c88d95-3147-420e-83bb-447bc31d92f4" providerId="ADAL" clId="{B2374751-C083-4DE9-AC86-8AB81C121DE2}" dt="2023-03-24T04:19:38.502" v="443" actId="20577"/>
          <ac:spMkLst>
            <pc:docMk/>
            <pc:sldMk cId="3468887206" sldId="256"/>
            <ac:spMk id="2" creationId="{C1C31C67-A568-23C5-FF59-77210C17E23A}"/>
          </ac:spMkLst>
        </pc:spChg>
        <pc:spChg chg="add mod">
          <ac:chgData name="Venkataramanan A" userId="67c88d95-3147-420e-83bb-447bc31d92f4" providerId="ADAL" clId="{B2374751-C083-4DE9-AC86-8AB81C121DE2}" dt="2023-03-23T05:08:48.887" v="56" actId="20577"/>
          <ac:spMkLst>
            <pc:docMk/>
            <pc:sldMk cId="3468887206" sldId="256"/>
            <ac:spMk id="3" creationId="{2F2040BC-54BA-C7C5-DA32-26533C30A702}"/>
          </ac:spMkLst>
        </pc:spChg>
        <pc:spChg chg="add mod">
          <ac:chgData name="Venkataramanan A" userId="67c88d95-3147-420e-83bb-447bc31d92f4" providerId="ADAL" clId="{B2374751-C083-4DE9-AC86-8AB81C121DE2}" dt="2023-03-23T05:17:43.748" v="62" actId="14100"/>
          <ac:spMkLst>
            <pc:docMk/>
            <pc:sldMk cId="3468887206" sldId="256"/>
            <ac:spMk id="4" creationId="{5F1C509E-D993-1EB4-D62D-8C920ED6086B}"/>
          </ac:spMkLst>
        </pc:spChg>
        <pc:spChg chg="add mod">
          <ac:chgData name="Venkataramanan A" userId="67c88d95-3147-420e-83bb-447bc31d92f4" providerId="ADAL" clId="{B2374751-C083-4DE9-AC86-8AB81C121DE2}" dt="2023-03-23T05:17:49.823" v="69" actId="20577"/>
          <ac:spMkLst>
            <pc:docMk/>
            <pc:sldMk cId="3468887206" sldId="256"/>
            <ac:spMk id="5" creationId="{F418C0DD-D125-24F1-DE2A-89B875E696E2}"/>
          </ac:spMkLst>
        </pc:spChg>
      </pc:sldChg>
      <pc:sldChg chg="addSp modSp new mod">
        <pc:chgData name="Venkataramanan A" userId="67c88d95-3147-420e-83bb-447bc31d92f4" providerId="ADAL" clId="{B2374751-C083-4DE9-AC86-8AB81C121DE2}" dt="2023-03-23T05:46:51.001" v="137" actId="20577"/>
        <pc:sldMkLst>
          <pc:docMk/>
          <pc:sldMk cId="1828567395" sldId="257"/>
        </pc:sldMkLst>
        <pc:spChg chg="add mod">
          <ac:chgData name="Venkataramanan A" userId="67c88d95-3147-420e-83bb-447bc31d92f4" providerId="ADAL" clId="{B2374751-C083-4DE9-AC86-8AB81C121DE2}" dt="2023-03-23T05:18:01.279" v="78" actId="20577"/>
          <ac:spMkLst>
            <pc:docMk/>
            <pc:sldMk cId="1828567395" sldId="257"/>
            <ac:spMk id="2" creationId="{8583C0D5-829E-7955-853F-17C8903EFA6B}"/>
          </ac:spMkLst>
        </pc:spChg>
        <pc:spChg chg="add mod">
          <ac:chgData name="Venkataramanan A" userId="67c88d95-3147-420e-83bb-447bc31d92f4" providerId="ADAL" clId="{B2374751-C083-4DE9-AC86-8AB81C121DE2}" dt="2023-03-23T05:46:51.001" v="137" actId="20577"/>
          <ac:spMkLst>
            <pc:docMk/>
            <pc:sldMk cId="1828567395" sldId="257"/>
            <ac:spMk id="3" creationId="{73B8797F-4058-5229-4800-123630F9140E}"/>
          </ac:spMkLst>
        </pc:spChg>
      </pc:sldChg>
      <pc:sldChg chg="new del">
        <pc:chgData name="Venkataramanan A" userId="67c88d95-3147-420e-83bb-447bc31d92f4" providerId="ADAL" clId="{B2374751-C083-4DE9-AC86-8AB81C121DE2}" dt="2023-03-23T05:24:18.014" v="80" actId="680"/>
        <pc:sldMkLst>
          <pc:docMk/>
          <pc:sldMk cId="2513356586" sldId="258"/>
        </pc:sldMkLst>
      </pc:sldChg>
      <pc:sldChg chg="addSp modSp new mod">
        <pc:chgData name="Venkataramanan A" userId="67c88d95-3147-420e-83bb-447bc31d92f4" providerId="ADAL" clId="{B2374751-C083-4DE9-AC86-8AB81C121DE2}" dt="2023-03-23T05:47:45.524" v="230" actId="20577"/>
        <pc:sldMkLst>
          <pc:docMk/>
          <pc:sldMk cId="3837390139" sldId="258"/>
        </pc:sldMkLst>
        <pc:spChg chg="add mod">
          <ac:chgData name="Venkataramanan A" userId="67c88d95-3147-420e-83bb-447bc31d92f4" providerId="ADAL" clId="{B2374751-C083-4DE9-AC86-8AB81C121DE2}" dt="2023-03-23T05:47:22.729" v="205" actId="20577"/>
          <ac:spMkLst>
            <pc:docMk/>
            <pc:sldMk cId="3837390139" sldId="258"/>
            <ac:spMk id="2" creationId="{911C606F-CFD9-46C6-D4F4-708C9B6B283A}"/>
          </ac:spMkLst>
        </pc:spChg>
        <pc:spChg chg="add mod">
          <ac:chgData name="Venkataramanan A" userId="67c88d95-3147-420e-83bb-447bc31d92f4" providerId="ADAL" clId="{B2374751-C083-4DE9-AC86-8AB81C121DE2}" dt="2023-03-23T05:47:45.524" v="230" actId="20577"/>
          <ac:spMkLst>
            <pc:docMk/>
            <pc:sldMk cId="3837390139" sldId="258"/>
            <ac:spMk id="3" creationId="{56E51039-164E-B88F-D79D-149AAD3181CF}"/>
          </ac:spMkLst>
        </pc:spChg>
      </pc:sldChg>
      <pc:sldChg chg="addSp modSp new mod">
        <pc:chgData name="Venkataramanan A" userId="67c88d95-3147-420e-83bb-447bc31d92f4" providerId="ADAL" clId="{B2374751-C083-4DE9-AC86-8AB81C121DE2}" dt="2023-03-23T06:29:20.287" v="338" actId="313"/>
        <pc:sldMkLst>
          <pc:docMk/>
          <pc:sldMk cId="2439757852" sldId="259"/>
        </pc:sldMkLst>
        <pc:spChg chg="add mod">
          <ac:chgData name="Venkataramanan A" userId="67c88d95-3147-420e-83bb-447bc31d92f4" providerId="ADAL" clId="{B2374751-C083-4DE9-AC86-8AB81C121DE2}" dt="2023-03-23T06:29:20.287" v="338" actId="313"/>
          <ac:spMkLst>
            <pc:docMk/>
            <pc:sldMk cId="2439757852" sldId="259"/>
            <ac:spMk id="2" creationId="{86194CE6-B3C5-18BF-A9B7-4C7D285DCE33}"/>
          </ac:spMkLst>
        </pc:spChg>
      </pc:sldChg>
      <pc:sldChg chg="addSp modSp new mod">
        <pc:chgData name="Venkataramanan A" userId="67c88d95-3147-420e-83bb-447bc31d92f4" providerId="ADAL" clId="{B2374751-C083-4DE9-AC86-8AB81C121DE2}" dt="2023-03-23T07:43:51.674" v="406" actId="14100"/>
        <pc:sldMkLst>
          <pc:docMk/>
          <pc:sldMk cId="4189842707" sldId="260"/>
        </pc:sldMkLst>
        <pc:spChg chg="add mod">
          <ac:chgData name="Venkataramanan A" userId="67c88d95-3147-420e-83bb-447bc31d92f4" providerId="ADAL" clId="{B2374751-C083-4DE9-AC86-8AB81C121DE2}" dt="2023-03-23T07:43:51.674" v="406" actId="14100"/>
          <ac:spMkLst>
            <pc:docMk/>
            <pc:sldMk cId="4189842707" sldId="260"/>
            <ac:spMk id="2" creationId="{E652119A-682E-413B-60DC-A91F58ACDDD4}"/>
          </ac:spMkLst>
        </pc:spChg>
        <pc:spChg chg="add mod">
          <ac:chgData name="Venkataramanan A" userId="67c88d95-3147-420e-83bb-447bc31d92f4" providerId="ADAL" clId="{B2374751-C083-4DE9-AC86-8AB81C121DE2}" dt="2023-03-23T07:43:32.288" v="382" actId="20577"/>
          <ac:spMkLst>
            <pc:docMk/>
            <pc:sldMk cId="4189842707" sldId="260"/>
            <ac:spMk id="3" creationId="{C0A812F9-930E-BDB0-B13B-A40B34403E5D}"/>
          </ac:spMkLst>
        </pc:spChg>
        <pc:spChg chg="add mod">
          <ac:chgData name="Venkataramanan A" userId="67c88d95-3147-420e-83bb-447bc31d92f4" providerId="ADAL" clId="{B2374751-C083-4DE9-AC86-8AB81C121DE2}" dt="2023-03-23T07:43:45.886" v="404" actId="20577"/>
          <ac:spMkLst>
            <pc:docMk/>
            <pc:sldMk cId="4189842707" sldId="260"/>
            <ac:spMk id="4" creationId="{778A9D3F-D408-E406-092F-E4F495488FB0}"/>
          </ac:spMkLst>
        </pc:spChg>
      </pc:sldChg>
      <pc:sldChg chg="addSp modSp add mod">
        <pc:chgData name="Venkataramanan A" userId="67c88d95-3147-420e-83bb-447bc31d92f4" providerId="ADAL" clId="{B2374751-C083-4DE9-AC86-8AB81C121DE2}" dt="2023-03-23T07:51:05.444" v="435" actId="14100"/>
        <pc:sldMkLst>
          <pc:docMk/>
          <pc:sldMk cId="1230863772" sldId="261"/>
        </pc:sldMkLst>
        <pc:spChg chg="mod">
          <ac:chgData name="Venkataramanan A" userId="67c88d95-3147-420e-83bb-447bc31d92f4" providerId="ADAL" clId="{B2374751-C083-4DE9-AC86-8AB81C121DE2}" dt="2023-03-23T07:50:34.007" v="424" actId="164"/>
          <ac:spMkLst>
            <pc:docMk/>
            <pc:sldMk cId="1230863772" sldId="261"/>
            <ac:spMk id="2" creationId="{E652119A-682E-413B-60DC-A91F58ACDDD4}"/>
          </ac:spMkLst>
        </pc:spChg>
        <pc:spChg chg="mod">
          <ac:chgData name="Venkataramanan A" userId="67c88d95-3147-420e-83bb-447bc31d92f4" providerId="ADAL" clId="{B2374751-C083-4DE9-AC86-8AB81C121DE2}" dt="2023-03-23T07:50:34.007" v="424" actId="164"/>
          <ac:spMkLst>
            <pc:docMk/>
            <pc:sldMk cId="1230863772" sldId="261"/>
            <ac:spMk id="3" creationId="{C0A812F9-930E-BDB0-B13B-A40B34403E5D}"/>
          </ac:spMkLst>
        </pc:spChg>
        <pc:spChg chg="mod">
          <ac:chgData name="Venkataramanan A" userId="67c88d95-3147-420e-83bb-447bc31d92f4" providerId="ADAL" clId="{B2374751-C083-4DE9-AC86-8AB81C121DE2}" dt="2023-03-23T07:50:34.007" v="424" actId="164"/>
          <ac:spMkLst>
            <pc:docMk/>
            <pc:sldMk cId="1230863772" sldId="261"/>
            <ac:spMk id="4" creationId="{778A9D3F-D408-E406-092F-E4F495488FB0}"/>
          </ac:spMkLst>
        </pc:spChg>
        <pc:spChg chg="add mod">
          <ac:chgData name="Venkataramanan A" userId="67c88d95-3147-420e-83bb-447bc31d92f4" providerId="ADAL" clId="{B2374751-C083-4DE9-AC86-8AB81C121DE2}" dt="2023-03-23T07:50:34.007" v="424" actId="164"/>
          <ac:spMkLst>
            <pc:docMk/>
            <pc:sldMk cId="1230863772" sldId="261"/>
            <ac:spMk id="10" creationId="{77B58635-43FD-2077-D905-78BB280A88DB}"/>
          </ac:spMkLst>
        </pc:spChg>
        <pc:spChg chg="mod">
          <ac:chgData name="Venkataramanan A" userId="67c88d95-3147-420e-83bb-447bc31d92f4" providerId="ADAL" clId="{B2374751-C083-4DE9-AC86-8AB81C121DE2}" dt="2023-03-23T07:50:51.848" v="430"/>
          <ac:spMkLst>
            <pc:docMk/>
            <pc:sldMk cId="1230863772" sldId="261"/>
            <ac:spMk id="13" creationId="{308290EC-21A6-C269-D48D-3A41F63FA53E}"/>
          </ac:spMkLst>
        </pc:spChg>
        <pc:spChg chg="mod">
          <ac:chgData name="Venkataramanan A" userId="67c88d95-3147-420e-83bb-447bc31d92f4" providerId="ADAL" clId="{B2374751-C083-4DE9-AC86-8AB81C121DE2}" dt="2023-03-23T07:50:51.848" v="430"/>
          <ac:spMkLst>
            <pc:docMk/>
            <pc:sldMk cId="1230863772" sldId="261"/>
            <ac:spMk id="14" creationId="{DB276B19-8136-4EE0-BC02-CE19B8DCEA45}"/>
          </ac:spMkLst>
        </pc:spChg>
        <pc:spChg chg="mod">
          <ac:chgData name="Venkataramanan A" userId="67c88d95-3147-420e-83bb-447bc31d92f4" providerId="ADAL" clId="{B2374751-C083-4DE9-AC86-8AB81C121DE2}" dt="2023-03-23T07:50:51.848" v="430"/>
          <ac:spMkLst>
            <pc:docMk/>
            <pc:sldMk cId="1230863772" sldId="261"/>
            <ac:spMk id="15" creationId="{5F93EDEA-FFA8-12EC-374D-333D68675C32}"/>
          </ac:spMkLst>
        </pc:spChg>
        <pc:spChg chg="mod">
          <ac:chgData name="Venkataramanan A" userId="67c88d95-3147-420e-83bb-447bc31d92f4" providerId="ADAL" clId="{B2374751-C083-4DE9-AC86-8AB81C121DE2}" dt="2023-03-23T07:51:05.444" v="435" actId="14100"/>
          <ac:spMkLst>
            <pc:docMk/>
            <pc:sldMk cId="1230863772" sldId="261"/>
            <ac:spMk id="18" creationId="{24E4B203-7D1E-F529-7EA9-06FFCD58F980}"/>
          </ac:spMkLst>
        </pc:spChg>
        <pc:grpChg chg="add mod">
          <ac:chgData name="Venkataramanan A" userId="67c88d95-3147-420e-83bb-447bc31d92f4" providerId="ADAL" clId="{B2374751-C083-4DE9-AC86-8AB81C121DE2}" dt="2023-03-23T07:51:00.542" v="434" actId="14100"/>
          <ac:grpSpMkLst>
            <pc:docMk/>
            <pc:sldMk cId="1230863772" sldId="261"/>
            <ac:grpSpMk id="11" creationId="{131F1570-947E-86EE-D286-23AD2A815CAE}"/>
          </ac:grpSpMkLst>
        </pc:grpChg>
        <pc:grpChg chg="add mod">
          <ac:chgData name="Venkataramanan A" userId="67c88d95-3147-420e-83bb-447bc31d92f4" providerId="ADAL" clId="{B2374751-C083-4DE9-AC86-8AB81C121DE2}" dt="2023-03-23T07:50:57.737" v="433" actId="14100"/>
          <ac:grpSpMkLst>
            <pc:docMk/>
            <pc:sldMk cId="1230863772" sldId="261"/>
            <ac:grpSpMk id="12" creationId="{E3556E4E-3A0C-73CB-6883-1380FF461850}"/>
          </ac:grpSpMkLst>
        </pc:grpChg>
        <pc:cxnChg chg="add mod">
          <ac:chgData name="Venkataramanan A" userId="67c88d95-3147-420e-83bb-447bc31d92f4" providerId="ADAL" clId="{B2374751-C083-4DE9-AC86-8AB81C121DE2}" dt="2023-03-23T07:50:34.007" v="424" actId="164"/>
          <ac:cxnSpMkLst>
            <pc:docMk/>
            <pc:sldMk cId="1230863772" sldId="261"/>
            <ac:cxnSpMk id="6" creationId="{955BCC7E-D494-476C-AD6E-845E0860C48C}"/>
          </ac:cxnSpMkLst>
        </pc:cxnChg>
        <pc:cxnChg chg="add mod">
          <ac:chgData name="Venkataramanan A" userId="67c88d95-3147-420e-83bb-447bc31d92f4" providerId="ADAL" clId="{B2374751-C083-4DE9-AC86-8AB81C121DE2}" dt="2023-03-23T07:50:34.007" v="424" actId="164"/>
          <ac:cxnSpMkLst>
            <pc:docMk/>
            <pc:sldMk cId="1230863772" sldId="261"/>
            <ac:cxnSpMk id="9" creationId="{8D50B292-A53A-B0E9-5987-02C86E1DCC4A}"/>
          </ac:cxnSpMkLst>
        </pc:cxnChg>
        <pc:cxnChg chg="mod">
          <ac:chgData name="Venkataramanan A" userId="67c88d95-3147-420e-83bb-447bc31d92f4" providerId="ADAL" clId="{B2374751-C083-4DE9-AC86-8AB81C121DE2}" dt="2023-03-23T07:50:51.848" v="430"/>
          <ac:cxnSpMkLst>
            <pc:docMk/>
            <pc:sldMk cId="1230863772" sldId="261"/>
            <ac:cxnSpMk id="16" creationId="{2A179512-BF6D-AB1C-B48D-C43A66FD6598}"/>
          </ac:cxnSpMkLst>
        </pc:cxnChg>
        <pc:cxnChg chg="mod">
          <ac:chgData name="Venkataramanan A" userId="67c88d95-3147-420e-83bb-447bc31d92f4" providerId="ADAL" clId="{B2374751-C083-4DE9-AC86-8AB81C121DE2}" dt="2023-03-23T07:50:51.848" v="430"/>
          <ac:cxnSpMkLst>
            <pc:docMk/>
            <pc:sldMk cId="1230863772" sldId="261"/>
            <ac:cxnSpMk id="17" creationId="{B7708B5E-3267-3549-4058-0EBD1C8F8FBB}"/>
          </ac:cxnSpMkLst>
        </pc:cxnChg>
      </pc:sldChg>
      <pc:sldChg chg="add del">
        <pc:chgData name="Venkataramanan A" userId="67c88d95-3147-420e-83bb-447bc31d92f4" providerId="ADAL" clId="{B2374751-C083-4DE9-AC86-8AB81C121DE2}" dt="2023-03-23T07:50:12.455" v="412" actId="47"/>
        <pc:sldMkLst>
          <pc:docMk/>
          <pc:sldMk cId="849712150" sldId="262"/>
        </pc:sldMkLst>
      </pc:sldChg>
      <pc:sldChg chg="addSp delSp modSp add mod">
        <pc:chgData name="Venkataramanan A" userId="67c88d95-3147-420e-83bb-447bc31d92f4" providerId="ADAL" clId="{B2374751-C083-4DE9-AC86-8AB81C121DE2}" dt="2023-03-24T04:20:26.487" v="474" actId="20577"/>
        <pc:sldMkLst>
          <pc:docMk/>
          <pc:sldMk cId="4264470537" sldId="262"/>
        </pc:sldMkLst>
        <pc:spChg chg="add mod">
          <ac:chgData name="Venkataramanan A" userId="67c88d95-3147-420e-83bb-447bc31d92f4" providerId="ADAL" clId="{B2374751-C083-4DE9-AC86-8AB81C121DE2}" dt="2023-03-24T04:19:53.776" v="448" actId="20577"/>
          <ac:spMkLst>
            <pc:docMk/>
            <pc:sldMk cId="4264470537" sldId="262"/>
            <ac:spMk id="2" creationId="{DD3E9889-6A79-63D9-1277-72FCC13F85E4}"/>
          </ac:spMkLst>
        </pc:spChg>
        <pc:spChg chg="mod">
          <ac:chgData name="Venkataramanan A" userId="67c88d95-3147-420e-83bb-447bc31d92f4" providerId="ADAL" clId="{B2374751-C083-4DE9-AC86-8AB81C121DE2}" dt="2023-03-23T07:50:45.124" v="427" actId="164"/>
          <ac:spMkLst>
            <pc:docMk/>
            <pc:sldMk cId="4264470537" sldId="262"/>
            <ac:spMk id="2" creationId="{E652119A-682E-413B-60DC-A91F58ACDDD4}"/>
          </ac:spMkLst>
        </pc:spChg>
        <pc:spChg chg="add mod">
          <ac:chgData name="Venkataramanan A" userId="67c88d95-3147-420e-83bb-447bc31d92f4" providerId="ADAL" clId="{B2374751-C083-4DE9-AC86-8AB81C121DE2}" dt="2023-03-24T04:20:26.487" v="474" actId="20577"/>
          <ac:spMkLst>
            <pc:docMk/>
            <pc:sldMk cId="4264470537" sldId="262"/>
            <ac:spMk id="3" creationId="{47E1705E-FD34-75CD-D3B7-3FDA11CA67DB}"/>
          </ac:spMkLst>
        </pc:spChg>
        <pc:spChg chg="mod">
          <ac:chgData name="Venkataramanan A" userId="67c88d95-3147-420e-83bb-447bc31d92f4" providerId="ADAL" clId="{B2374751-C083-4DE9-AC86-8AB81C121DE2}" dt="2023-03-23T07:50:45.124" v="427" actId="164"/>
          <ac:spMkLst>
            <pc:docMk/>
            <pc:sldMk cId="4264470537" sldId="262"/>
            <ac:spMk id="3" creationId="{C0A812F9-930E-BDB0-B13B-A40B34403E5D}"/>
          </ac:spMkLst>
        </pc:spChg>
        <pc:spChg chg="mod">
          <ac:chgData name="Venkataramanan A" userId="67c88d95-3147-420e-83bb-447bc31d92f4" providerId="ADAL" clId="{B2374751-C083-4DE9-AC86-8AB81C121DE2}" dt="2023-03-23T07:50:45.124" v="427" actId="164"/>
          <ac:spMkLst>
            <pc:docMk/>
            <pc:sldMk cId="4264470537" sldId="262"/>
            <ac:spMk id="4" creationId="{778A9D3F-D408-E406-092F-E4F495488FB0}"/>
          </ac:spMkLst>
        </pc:spChg>
        <pc:spChg chg="add mod">
          <ac:chgData name="Venkataramanan A" userId="67c88d95-3147-420e-83bb-447bc31d92f4" providerId="ADAL" clId="{B2374751-C083-4DE9-AC86-8AB81C121DE2}" dt="2023-03-23T07:50:45.124" v="427" actId="164"/>
          <ac:spMkLst>
            <pc:docMk/>
            <pc:sldMk cId="4264470537" sldId="262"/>
            <ac:spMk id="5" creationId="{7254F166-5485-A8C5-A9D3-CC2459DC913D}"/>
          </ac:spMkLst>
        </pc:spChg>
        <pc:grpChg chg="add del mod">
          <ac:chgData name="Venkataramanan A" userId="67c88d95-3147-420e-83bb-447bc31d92f4" providerId="ADAL" clId="{B2374751-C083-4DE9-AC86-8AB81C121DE2}" dt="2023-03-23T07:50:50.294" v="429" actId="21"/>
          <ac:grpSpMkLst>
            <pc:docMk/>
            <pc:sldMk cId="4264470537" sldId="262"/>
            <ac:grpSpMk id="7" creationId="{FC609D1E-B15C-E625-6376-61EA7947F2FC}"/>
          </ac:grpSpMkLst>
        </pc:grpChg>
        <pc:cxnChg chg="mod">
          <ac:chgData name="Venkataramanan A" userId="67c88d95-3147-420e-83bb-447bc31d92f4" providerId="ADAL" clId="{B2374751-C083-4DE9-AC86-8AB81C121DE2}" dt="2023-03-23T07:50:50.294" v="429" actId="21"/>
          <ac:cxnSpMkLst>
            <pc:docMk/>
            <pc:sldMk cId="4264470537" sldId="262"/>
            <ac:cxnSpMk id="6" creationId="{955BCC7E-D494-476C-AD6E-845E0860C48C}"/>
          </ac:cxnSpMkLst>
        </pc:cxnChg>
        <pc:cxnChg chg="mod">
          <ac:chgData name="Venkataramanan A" userId="67c88d95-3147-420e-83bb-447bc31d92f4" providerId="ADAL" clId="{B2374751-C083-4DE9-AC86-8AB81C121DE2}" dt="2023-03-23T07:50:50.294" v="429" actId="21"/>
          <ac:cxnSpMkLst>
            <pc:docMk/>
            <pc:sldMk cId="4264470537" sldId="262"/>
            <ac:cxnSpMk id="9" creationId="{8D50B292-A53A-B0E9-5987-02C86E1DCC4A}"/>
          </ac:cxnSpMkLst>
        </pc:cxnChg>
      </pc:sldChg>
      <pc:sldChg chg="addSp modSp new mod">
        <pc:chgData name="Venkataramanan A" userId="67c88d95-3147-420e-83bb-447bc31d92f4" providerId="ADAL" clId="{B2374751-C083-4DE9-AC86-8AB81C121DE2}" dt="2023-03-24T04:41:43.278" v="1045" actId="20577"/>
        <pc:sldMkLst>
          <pc:docMk/>
          <pc:sldMk cId="3905954731" sldId="263"/>
        </pc:sldMkLst>
        <pc:spChg chg="add mod">
          <ac:chgData name="Venkataramanan A" userId="67c88d95-3147-420e-83bb-447bc31d92f4" providerId="ADAL" clId="{B2374751-C083-4DE9-AC86-8AB81C121DE2}" dt="2023-03-24T04:41:43.278" v="1045" actId="20577"/>
          <ac:spMkLst>
            <pc:docMk/>
            <pc:sldMk cId="3905954731" sldId="263"/>
            <ac:spMk id="2" creationId="{BDBCB2FA-9F4E-498C-1907-28F00E2D2D14}"/>
          </ac:spMkLst>
        </pc:spChg>
      </pc:sldChg>
      <pc:sldChg chg="addSp modSp add mod">
        <pc:chgData name="Venkataramanan A" userId="67c88d95-3147-420e-83bb-447bc31d92f4" providerId="ADAL" clId="{B2374751-C083-4DE9-AC86-8AB81C121DE2}" dt="2023-03-24T05:48:57.675" v="1239" actId="20577"/>
        <pc:sldMkLst>
          <pc:docMk/>
          <pc:sldMk cId="1530920925" sldId="264"/>
        </pc:sldMkLst>
        <pc:spChg chg="mod">
          <ac:chgData name="Venkataramanan A" userId="67c88d95-3147-420e-83bb-447bc31d92f4" providerId="ADAL" clId="{B2374751-C083-4DE9-AC86-8AB81C121DE2}" dt="2023-03-24T05:45:58.703" v="1048" actId="6549"/>
          <ac:spMkLst>
            <pc:docMk/>
            <pc:sldMk cId="1530920925" sldId="264"/>
            <ac:spMk id="2" creationId="{BDBCB2FA-9F4E-498C-1907-28F00E2D2D14}"/>
          </ac:spMkLst>
        </pc:spChg>
        <pc:spChg chg="add mod">
          <ac:chgData name="Venkataramanan A" userId="67c88d95-3147-420e-83bb-447bc31d92f4" providerId="ADAL" clId="{B2374751-C083-4DE9-AC86-8AB81C121DE2}" dt="2023-03-24T05:48:57.675" v="1239" actId="20577"/>
          <ac:spMkLst>
            <pc:docMk/>
            <pc:sldMk cId="1530920925" sldId="264"/>
            <ac:spMk id="3" creationId="{E975DB5D-77FD-BC90-08B6-42EC95FED4EB}"/>
          </ac:spMkLst>
        </pc:spChg>
      </pc:sldChg>
      <pc:sldChg chg="modSp add mod">
        <pc:chgData name="Venkataramanan A" userId="67c88d95-3147-420e-83bb-447bc31d92f4" providerId="ADAL" clId="{B2374751-C083-4DE9-AC86-8AB81C121DE2}" dt="2023-03-24T05:55:16.154" v="1504" actId="6549"/>
        <pc:sldMkLst>
          <pc:docMk/>
          <pc:sldMk cId="2435686012" sldId="265"/>
        </pc:sldMkLst>
        <pc:spChg chg="mod">
          <ac:chgData name="Venkataramanan A" userId="67c88d95-3147-420e-83bb-447bc31d92f4" providerId="ADAL" clId="{B2374751-C083-4DE9-AC86-8AB81C121DE2}" dt="2023-03-24T05:52:04.618" v="1264" actId="5793"/>
          <ac:spMkLst>
            <pc:docMk/>
            <pc:sldMk cId="2435686012" sldId="265"/>
            <ac:spMk id="2" creationId="{BDBCB2FA-9F4E-498C-1907-28F00E2D2D14}"/>
          </ac:spMkLst>
        </pc:spChg>
        <pc:spChg chg="mod">
          <ac:chgData name="Venkataramanan A" userId="67c88d95-3147-420e-83bb-447bc31d92f4" providerId="ADAL" clId="{B2374751-C083-4DE9-AC86-8AB81C121DE2}" dt="2023-03-24T05:55:16.154" v="1504" actId="6549"/>
          <ac:spMkLst>
            <pc:docMk/>
            <pc:sldMk cId="2435686012" sldId="265"/>
            <ac:spMk id="3" creationId="{E975DB5D-77FD-BC90-08B6-42EC95FED4EB}"/>
          </ac:spMkLst>
        </pc:spChg>
      </pc:sldChg>
      <pc:sldChg chg="modSp add mod">
        <pc:chgData name="Venkataramanan A" userId="67c88d95-3147-420e-83bb-447bc31d92f4" providerId="ADAL" clId="{B2374751-C083-4DE9-AC86-8AB81C121DE2}" dt="2023-03-24T06:01:53.232" v="1580" actId="20577"/>
        <pc:sldMkLst>
          <pc:docMk/>
          <pc:sldMk cId="3356778584" sldId="266"/>
        </pc:sldMkLst>
        <pc:spChg chg="mod">
          <ac:chgData name="Venkataramanan A" userId="67c88d95-3147-420e-83bb-447bc31d92f4" providerId="ADAL" clId="{B2374751-C083-4DE9-AC86-8AB81C121DE2}" dt="2023-03-24T06:01:53.232" v="1580" actId="20577"/>
          <ac:spMkLst>
            <pc:docMk/>
            <pc:sldMk cId="3356778584" sldId="266"/>
            <ac:spMk id="3" creationId="{E975DB5D-77FD-BC90-08B6-42EC95FED4EB}"/>
          </ac:spMkLst>
        </pc:spChg>
      </pc:sldChg>
      <pc:sldChg chg="addSp delSp modSp add mod ord">
        <pc:chgData name="Venkataramanan A" userId="67c88d95-3147-420e-83bb-447bc31d92f4" providerId="ADAL" clId="{B2374751-C083-4DE9-AC86-8AB81C121DE2}" dt="2023-03-27T04:24:31.906" v="1590" actId="1076"/>
        <pc:sldMkLst>
          <pc:docMk/>
          <pc:sldMk cId="1275079073" sldId="267"/>
        </pc:sldMkLst>
        <pc:spChg chg="mod">
          <ac:chgData name="Venkataramanan A" userId="67c88d95-3147-420e-83bb-447bc31d92f4" providerId="ADAL" clId="{B2374751-C083-4DE9-AC86-8AB81C121DE2}" dt="2023-03-27T04:24:16.433" v="1587" actId="20577"/>
          <ac:spMkLst>
            <pc:docMk/>
            <pc:sldMk cId="1275079073" sldId="267"/>
            <ac:spMk id="2" creationId="{DD3E9889-6A79-63D9-1277-72FCC13F85E4}"/>
          </ac:spMkLst>
        </pc:spChg>
        <pc:spChg chg="del">
          <ac:chgData name="Venkataramanan A" userId="67c88d95-3147-420e-83bb-447bc31d92f4" providerId="ADAL" clId="{B2374751-C083-4DE9-AC86-8AB81C121DE2}" dt="2023-03-27T04:24:28.208" v="1588" actId="478"/>
          <ac:spMkLst>
            <pc:docMk/>
            <pc:sldMk cId="1275079073" sldId="267"/>
            <ac:spMk id="3" creationId="{47E1705E-FD34-75CD-D3B7-3FDA11CA67DB}"/>
          </ac:spMkLst>
        </pc:spChg>
        <pc:spChg chg="add mod">
          <ac:chgData name="Venkataramanan A" userId="67c88d95-3147-420e-83bb-447bc31d92f4" providerId="ADAL" clId="{B2374751-C083-4DE9-AC86-8AB81C121DE2}" dt="2023-03-27T04:24:31.906" v="1590" actId="1076"/>
          <ac:spMkLst>
            <pc:docMk/>
            <pc:sldMk cId="1275079073" sldId="267"/>
            <ac:spMk id="4" creationId="{3C930A79-D5F2-C754-2BB6-C312A81F535E}"/>
          </ac:spMkLst>
        </pc:spChg>
      </pc:sldChg>
      <pc:sldChg chg="add">
        <pc:chgData name="Venkataramanan A" userId="67c88d95-3147-420e-83bb-447bc31d92f4" providerId="ADAL" clId="{B2374751-C083-4DE9-AC86-8AB81C121DE2}" dt="2023-03-27T08:18:55.096" v="1591"/>
        <pc:sldMkLst>
          <pc:docMk/>
          <pc:sldMk cId="884302647" sldId="268"/>
        </pc:sldMkLst>
      </pc:sldChg>
      <pc:sldChg chg="add">
        <pc:chgData name="Venkataramanan A" userId="67c88d95-3147-420e-83bb-447bc31d92f4" providerId="ADAL" clId="{B2374751-C083-4DE9-AC86-8AB81C121DE2}" dt="2023-03-27T08:18:55.096" v="1591"/>
        <pc:sldMkLst>
          <pc:docMk/>
          <pc:sldMk cId="3765596966" sldId="269"/>
        </pc:sldMkLst>
      </pc:sldChg>
      <pc:sldChg chg="add">
        <pc:chgData name="Venkataramanan A" userId="67c88d95-3147-420e-83bb-447bc31d92f4" providerId="ADAL" clId="{B2374751-C083-4DE9-AC86-8AB81C121DE2}" dt="2023-03-27T08:18:55.096" v="1591"/>
        <pc:sldMkLst>
          <pc:docMk/>
          <pc:sldMk cId="3818182930" sldId="273"/>
        </pc:sldMkLst>
      </pc:sldChg>
      <pc:sldChg chg="add">
        <pc:chgData name="Venkataramanan A" userId="67c88d95-3147-420e-83bb-447bc31d92f4" providerId="ADAL" clId="{B2374751-C083-4DE9-AC86-8AB81C121DE2}" dt="2023-03-27T08:18:55.096" v="1591"/>
        <pc:sldMkLst>
          <pc:docMk/>
          <pc:sldMk cId="4153806708" sldId="274"/>
        </pc:sldMkLst>
      </pc:sldChg>
      <pc:sldChg chg="addSp modSp add mod ord">
        <pc:chgData name="Venkataramanan A" userId="67c88d95-3147-420e-83bb-447bc31d92f4" providerId="ADAL" clId="{B2374751-C083-4DE9-AC86-8AB81C121DE2}" dt="2023-03-28T04:46:40.035" v="1672" actId="20577"/>
        <pc:sldMkLst>
          <pc:docMk/>
          <pc:sldMk cId="3110874541" sldId="275"/>
        </pc:sldMkLst>
        <pc:spChg chg="mod">
          <ac:chgData name="Venkataramanan A" userId="67c88d95-3147-420e-83bb-447bc31d92f4" providerId="ADAL" clId="{B2374751-C083-4DE9-AC86-8AB81C121DE2}" dt="2023-03-28T04:40:01.995" v="1598" actId="20577"/>
          <ac:spMkLst>
            <pc:docMk/>
            <pc:sldMk cId="3110874541" sldId="275"/>
            <ac:spMk id="2" creationId="{DD3E9889-6A79-63D9-1277-72FCC13F85E4}"/>
          </ac:spMkLst>
        </pc:spChg>
        <pc:spChg chg="add mod">
          <ac:chgData name="Venkataramanan A" userId="67c88d95-3147-420e-83bb-447bc31d92f4" providerId="ADAL" clId="{B2374751-C083-4DE9-AC86-8AB81C121DE2}" dt="2023-03-28T04:46:40.035" v="1672" actId="20577"/>
          <ac:spMkLst>
            <pc:docMk/>
            <pc:sldMk cId="3110874541" sldId="275"/>
            <ac:spMk id="3" creationId="{6B672E88-8682-D2FD-B554-D4B74143ED82}"/>
          </ac:spMkLst>
        </pc:spChg>
        <pc:spChg chg="mod">
          <ac:chgData name="Venkataramanan A" userId="67c88d95-3147-420e-83bb-447bc31d92f4" providerId="ADAL" clId="{B2374751-C083-4DE9-AC86-8AB81C121DE2}" dt="2023-03-28T04:42:15.673" v="1658" actId="20577"/>
          <ac:spMkLst>
            <pc:docMk/>
            <pc:sldMk cId="3110874541" sldId="275"/>
            <ac:spMk id="4" creationId="{3C930A79-D5F2-C754-2BB6-C312A81F535E}"/>
          </ac:spMkLst>
        </pc:spChg>
      </pc:sldChg>
      <pc:sldChg chg="addSp modSp new mod">
        <pc:chgData name="Venkataramanan A" userId="67c88d95-3147-420e-83bb-447bc31d92f4" providerId="ADAL" clId="{B2374751-C083-4DE9-AC86-8AB81C121DE2}" dt="2023-03-28T04:49:08.414" v="1827" actId="20577"/>
        <pc:sldMkLst>
          <pc:docMk/>
          <pc:sldMk cId="1199805035" sldId="276"/>
        </pc:sldMkLst>
        <pc:spChg chg="add mod">
          <ac:chgData name="Venkataramanan A" userId="67c88d95-3147-420e-83bb-447bc31d92f4" providerId="ADAL" clId="{B2374751-C083-4DE9-AC86-8AB81C121DE2}" dt="2023-03-28T04:48:50.151" v="1794" actId="20577"/>
          <ac:spMkLst>
            <pc:docMk/>
            <pc:sldMk cId="1199805035" sldId="276"/>
            <ac:spMk id="2" creationId="{9406E320-7CD9-64CC-AE77-148FC9465648}"/>
          </ac:spMkLst>
        </pc:spChg>
        <pc:spChg chg="add mod">
          <ac:chgData name="Venkataramanan A" userId="67c88d95-3147-420e-83bb-447bc31d92f4" providerId="ADAL" clId="{B2374751-C083-4DE9-AC86-8AB81C121DE2}" dt="2023-03-28T04:49:08.414" v="1827" actId="20577"/>
          <ac:spMkLst>
            <pc:docMk/>
            <pc:sldMk cId="1199805035" sldId="276"/>
            <ac:spMk id="3" creationId="{27B22D22-CA76-516D-70E8-A467FB672367}"/>
          </ac:spMkLst>
        </pc:spChg>
      </pc:sldChg>
      <pc:sldChg chg="addSp delSp modSp new mod">
        <pc:chgData name="Venkataramanan A" userId="67c88d95-3147-420e-83bb-447bc31d92f4" providerId="ADAL" clId="{B2374751-C083-4DE9-AC86-8AB81C121DE2}" dt="2023-03-28T06:19:18.033" v="1884" actId="11529"/>
        <pc:sldMkLst>
          <pc:docMk/>
          <pc:sldMk cId="2714732955" sldId="277"/>
        </pc:sldMkLst>
        <pc:spChg chg="add mod">
          <ac:chgData name="Venkataramanan A" userId="67c88d95-3147-420e-83bb-447bc31d92f4" providerId="ADAL" clId="{B2374751-C083-4DE9-AC86-8AB81C121DE2}" dt="2023-03-28T06:17:08.082" v="1845" actId="14100"/>
          <ac:spMkLst>
            <pc:docMk/>
            <pc:sldMk cId="2714732955" sldId="277"/>
            <ac:spMk id="2" creationId="{1245ED50-B829-FBB9-3B8D-2D05226E35D7}"/>
          </ac:spMkLst>
        </pc:spChg>
        <pc:spChg chg="add">
          <ac:chgData name="Venkataramanan A" userId="67c88d95-3147-420e-83bb-447bc31d92f4" providerId="ADAL" clId="{B2374751-C083-4DE9-AC86-8AB81C121DE2}" dt="2023-03-28T06:17:15.452" v="1846" actId="11529"/>
          <ac:spMkLst>
            <pc:docMk/>
            <pc:sldMk cId="2714732955" sldId="277"/>
            <ac:spMk id="3" creationId="{459A854C-49AB-5C8A-CE79-9BDEE92D16E1}"/>
          </ac:spMkLst>
        </pc:spChg>
        <pc:spChg chg="add mod">
          <ac:chgData name="Venkataramanan A" userId="67c88d95-3147-420e-83bb-447bc31d92f4" providerId="ADAL" clId="{B2374751-C083-4DE9-AC86-8AB81C121DE2}" dt="2023-03-28T06:17:23.867" v="1849" actId="207"/>
          <ac:spMkLst>
            <pc:docMk/>
            <pc:sldMk cId="2714732955" sldId="277"/>
            <ac:spMk id="4" creationId="{712DB463-AE68-79FE-F4BB-754B12904EB7}"/>
          </ac:spMkLst>
        </pc:spChg>
        <pc:spChg chg="add mod">
          <ac:chgData name="Venkataramanan A" userId="67c88d95-3147-420e-83bb-447bc31d92f4" providerId="ADAL" clId="{B2374751-C083-4DE9-AC86-8AB81C121DE2}" dt="2023-03-28T06:17:26.839" v="1851" actId="1076"/>
          <ac:spMkLst>
            <pc:docMk/>
            <pc:sldMk cId="2714732955" sldId="277"/>
            <ac:spMk id="5" creationId="{6C1097FA-EC08-D8FC-2F5B-BDB5E8F92A40}"/>
          </ac:spMkLst>
        </pc:spChg>
        <pc:spChg chg="add mod">
          <ac:chgData name="Venkataramanan A" userId="67c88d95-3147-420e-83bb-447bc31d92f4" providerId="ADAL" clId="{B2374751-C083-4DE9-AC86-8AB81C121DE2}" dt="2023-03-28T06:17:29.550" v="1853" actId="1076"/>
          <ac:spMkLst>
            <pc:docMk/>
            <pc:sldMk cId="2714732955" sldId="277"/>
            <ac:spMk id="6" creationId="{F66A00AD-D2EC-5E1F-2FCE-4767095AC8B2}"/>
          </ac:spMkLst>
        </pc:spChg>
        <pc:spChg chg="add mod">
          <ac:chgData name="Venkataramanan A" userId="67c88d95-3147-420e-83bb-447bc31d92f4" providerId="ADAL" clId="{B2374751-C083-4DE9-AC86-8AB81C121DE2}" dt="2023-03-28T06:17:31.746" v="1855" actId="1076"/>
          <ac:spMkLst>
            <pc:docMk/>
            <pc:sldMk cId="2714732955" sldId="277"/>
            <ac:spMk id="7" creationId="{CEB6E905-E8B3-383A-1581-77AF2EB50BC6}"/>
          </ac:spMkLst>
        </pc:spChg>
        <pc:spChg chg="add del">
          <ac:chgData name="Venkataramanan A" userId="67c88d95-3147-420e-83bb-447bc31d92f4" providerId="ADAL" clId="{B2374751-C083-4DE9-AC86-8AB81C121DE2}" dt="2023-03-28T06:17:39.109" v="1857" actId="478"/>
          <ac:spMkLst>
            <pc:docMk/>
            <pc:sldMk cId="2714732955" sldId="277"/>
            <ac:spMk id="8" creationId="{71D2204D-607D-CA29-F70A-A3EFFF10544C}"/>
          </ac:spMkLst>
        </pc:spChg>
        <pc:spChg chg="add mod">
          <ac:chgData name="Venkataramanan A" userId="67c88d95-3147-420e-83bb-447bc31d92f4" providerId="ADAL" clId="{B2374751-C083-4DE9-AC86-8AB81C121DE2}" dt="2023-03-28T06:17:52.290" v="1859" actId="14100"/>
          <ac:spMkLst>
            <pc:docMk/>
            <pc:sldMk cId="2714732955" sldId="277"/>
            <ac:spMk id="9" creationId="{B63F4D91-1E84-9CF9-6CCB-8ACA7DBAE8C3}"/>
          </ac:spMkLst>
        </pc:spChg>
        <pc:spChg chg="add mod">
          <ac:chgData name="Venkataramanan A" userId="67c88d95-3147-420e-83bb-447bc31d92f4" providerId="ADAL" clId="{B2374751-C083-4DE9-AC86-8AB81C121DE2}" dt="2023-03-28T06:18:16.191" v="1864" actId="164"/>
          <ac:spMkLst>
            <pc:docMk/>
            <pc:sldMk cId="2714732955" sldId="277"/>
            <ac:spMk id="10" creationId="{B0012448-CA88-5185-5A29-E0C4BFFE2355}"/>
          </ac:spMkLst>
        </pc:spChg>
        <pc:spChg chg="add mod">
          <ac:chgData name="Venkataramanan A" userId="67c88d95-3147-420e-83bb-447bc31d92f4" providerId="ADAL" clId="{B2374751-C083-4DE9-AC86-8AB81C121DE2}" dt="2023-03-28T06:18:16.191" v="1864" actId="164"/>
          <ac:spMkLst>
            <pc:docMk/>
            <pc:sldMk cId="2714732955" sldId="277"/>
            <ac:spMk id="11" creationId="{FF8B4091-2991-AB0C-532B-3D293D294D5E}"/>
          </ac:spMkLst>
        </pc:spChg>
        <pc:spChg chg="mod">
          <ac:chgData name="Venkataramanan A" userId="67c88d95-3147-420e-83bb-447bc31d92f4" providerId="ADAL" clId="{B2374751-C083-4DE9-AC86-8AB81C121DE2}" dt="2023-03-28T06:18:18.458" v="1865"/>
          <ac:spMkLst>
            <pc:docMk/>
            <pc:sldMk cId="2714732955" sldId="277"/>
            <ac:spMk id="14" creationId="{3C096FDC-7EE6-B0C0-E229-5D3FDF136EA9}"/>
          </ac:spMkLst>
        </pc:spChg>
        <pc:spChg chg="mod">
          <ac:chgData name="Venkataramanan A" userId="67c88d95-3147-420e-83bb-447bc31d92f4" providerId="ADAL" clId="{B2374751-C083-4DE9-AC86-8AB81C121DE2}" dt="2023-03-28T06:18:18.458" v="1865"/>
          <ac:spMkLst>
            <pc:docMk/>
            <pc:sldMk cId="2714732955" sldId="277"/>
            <ac:spMk id="15" creationId="{61EB4FEF-ED93-FDF9-3608-A86DF5C8E06C}"/>
          </ac:spMkLst>
        </pc:spChg>
        <pc:spChg chg="mod">
          <ac:chgData name="Venkataramanan A" userId="67c88d95-3147-420e-83bb-447bc31d92f4" providerId="ADAL" clId="{B2374751-C083-4DE9-AC86-8AB81C121DE2}" dt="2023-03-28T06:18:22.063" v="1867"/>
          <ac:spMkLst>
            <pc:docMk/>
            <pc:sldMk cId="2714732955" sldId="277"/>
            <ac:spMk id="17" creationId="{FBBB4234-E568-780A-8FF2-99DC4773CEFF}"/>
          </ac:spMkLst>
        </pc:spChg>
        <pc:spChg chg="mod">
          <ac:chgData name="Venkataramanan A" userId="67c88d95-3147-420e-83bb-447bc31d92f4" providerId="ADAL" clId="{B2374751-C083-4DE9-AC86-8AB81C121DE2}" dt="2023-03-28T06:18:22.063" v="1867"/>
          <ac:spMkLst>
            <pc:docMk/>
            <pc:sldMk cId="2714732955" sldId="277"/>
            <ac:spMk id="18" creationId="{94950877-E8FB-707E-6C18-7C2C04D7D17C}"/>
          </ac:spMkLst>
        </pc:spChg>
        <pc:spChg chg="mod">
          <ac:chgData name="Venkataramanan A" userId="67c88d95-3147-420e-83bb-447bc31d92f4" providerId="ADAL" clId="{B2374751-C083-4DE9-AC86-8AB81C121DE2}" dt="2023-03-28T06:18:24.754" v="1869"/>
          <ac:spMkLst>
            <pc:docMk/>
            <pc:sldMk cId="2714732955" sldId="277"/>
            <ac:spMk id="20" creationId="{B41BE1CE-9163-AB01-7EB1-57B4DF3B9A47}"/>
          </ac:spMkLst>
        </pc:spChg>
        <pc:spChg chg="mod">
          <ac:chgData name="Venkataramanan A" userId="67c88d95-3147-420e-83bb-447bc31d92f4" providerId="ADAL" clId="{B2374751-C083-4DE9-AC86-8AB81C121DE2}" dt="2023-03-28T06:18:24.754" v="1869"/>
          <ac:spMkLst>
            <pc:docMk/>
            <pc:sldMk cId="2714732955" sldId="277"/>
            <ac:spMk id="21" creationId="{C4E9C22E-19AB-520F-47F6-B12010C3E401}"/>
          </ac:spMkLst>
        </pc:spChg>
        <pc:spChg chg="add mod">
          <ac:chgData name="Venkataramanan A" userId="67c88d95-3147-420e-83bb-447bc31d92f4" providerId="ADAL" clId="{B2374751-C083-4DE9-AC86-8AB81C121DE2}" dt="2023-03-28T06:18:48.319" v="1872" actId="207"/>
          <ac:spMkLst>
            <pc:docMk/>
            <pc:sldMk cId="2714732955" sldId="277"/>
            <ac:spMk id="22" creationId="{2A94A6C3-8F19-A3E1-1935-49D5F5EE504B}"/>
          </ac:spMkLst>
        </pc:spChg>
        <pc:spChg chg="add mod">
          <ac:chgData name="Venkataramanan A" userId="67c88d95-3147-420e-83bb-447bc31d92f4" providerId="ADAL" clId="{B2374751-C083-4DE9-AC86-8AB81C121DE2}" dt="2023-03-28T06:18:51.807" v="1874" actId="1076"/>
          <ac:spMkLst>
            <pc:docMk/>
            <pc:sldMk cId="2714732955" sldId="277"/>
            <ac:spMk id="23" creationId="{8EFB8586-C44D-B107-493E-E8BD74A802A5}"/>
          </ac:spMkLst>
        </pc:spChg>
        <pc:spChg chg="add mod">
          <ac:chgData name="Venkataramanan A" userId="67c88d95-3147-420e-83bb-447bc31d92f4" providerId="ADAL" clId="{B2374751-C083-4DE9-AC86-8AB81C121DE2}" dt="2023-03-28T06:18:54.912" v="1876" actId="1076"/>
          <ac:spMkLst>
            <pc:docMk/>
            <pc:sldMk cId="2714732955" sldId="277"/>
            <ac:spMk id="24" creationId="{9B31F0C4-F682-E741-0218-9F87BE8D9768}"/>
          </ac:spMkLst>
        </pc:spChg>
        <pc:spChg chg="add mod">
          <ac:chgData name="Venkataramanan A" userId="67c88d95-3147-420e-83bb-447bc31d92f4" providerId="ADAL" clId="{B2374751-C083-4DE9-AC86-8AB81C121DE2}" dt="2023-03-28T06:18:57.332" v="1878" actId="1076"/>
          <ac:spMkLst>
            <pc:docMk/>
            <pc:sldMk cId="2714732955" sldId="277"/>
            <ac:spMk id="25" creationId="{0B2880AB-F4E7-7F1D-CCBC-AA0E05B72C37}"/>
          </ac:spMkLst>
        </pc:spChg>
        <pc:spChg chg="add mod">
          <ac:chgData name="Venkataramanan A" userId="67c88d95-3147-420e-83bb-447bc31d92f4" providerId="ADAL" clId="{B2374751-C083-4DE9-AC86-8AB81C121DE2}" dt="2023-03-28T06:19:00.313" v="1880" actId="1076"/>
          <ac:spMkLst>
            <pc:docMk/>
            <pc:sldMk cId="2714732955" sldId="277"/>
            <ac:spMk id="26" creationId="{61828B3E-9104-D698-F527-47032D049321}"/>
          </ac:spMkLst>
        </pc:spChg>
        <pc:grpChg chg="add mod">
          <ac:chgData name="Venkataramanan A" userId="67c88d95-3147-420e-83bb-447bc31d92f4" providerId="ADAL" clId="{B2374751-C083-4DE9-AC86-8AB81C121DE2}" dt="2023-03-28T06:18:16.191" v="1864" actId="164"/>
          <ac:grpSpMkLst>
            <pc:docMk/>
            <pc:sldMk cId="2714732955" sldId="277"/>
            <ac:grpSpMk id="12" creationId="{B4F91940-C7BA-F608-FCA2-6D00D0AEE275}"/>
          </ac:grpSpMkLst>
        </pc:grpChg>
        <pc:grpChg chg="add mod">
          <ac:chgData name="Venkataramanan A" userId="67c88d95-3147-420e-83bb-447bc31d92f4" providerId="ADAL" clId="{B2374751-C083-4DE9-AC86-8AB81C121DE2}" dt="2023-03-28T06:18:20.912" v="1866" actId="1076"/>
          <ac:grpSpMkLst>
            <pc:docMk/>
            <pc:sldMk cId="2714732955" sldId="277"/>
            <ac:grpSpMk id="13" creationId="{4326E2E7-CD3B-5321-ED33-AB8FE23D5ED6}"/>
          </ac:grpSpMkLst>
        </pc:grpChg>
        <pc:grpChg chg="add mod">
          <ac:chgData name="Venkataramanan A" userId="67c88d95-3147-420e-83bb-447bc31d92f4" providerId="ADAL" clId="{B2374751-C083-4DE9-AC86-8AB81C121DE2}" dt="2023-03-28T06:18:23.730" v="1868" actId="1076"/>
          <ac:grpSpMkLst>
            <pc:docMk/>
            <pc:sldMk cId="2714732955" sldId="277"/>
            <ac:grpSpMk id="16" creationId="{B4171999-6DBA-9216-E587-5D320DFF9979}"/>
          </ac:grpSpMkLst>
        </pc:grpChg>
        <pc:grpChg chg="add mod">
          <ac:chgData name="Venkataramanan A" userId="67c88d95-3147-420e-83bb-447bc31d92f4" providerId="ADAL" clId="{B2374751-C083-4DE9-AC86-8AB81C121DE2}" dt="2023-03-28T06:18:26.838" v="1870" actId="1076"/>
          <ac:grpSpMkLst>
            <pc:docMk/>
            <pc:sldMk cId="2714732955" sldId="277"/>
            <ac:grpSpMk id="19" creationId="{8D2B7019-11DE-5C78-F90D-CEDA86146C64}"/>
          </ac:grpSpMkLst>
        </pc:grpChg>
        <pc:cxnChg chg="add">
          <ac:chgData name="Venkataramanan A" userId="67c88d95-3147-420e-83bb-447bc31d92f4" providerId="ADAL" clId="{B2374751-C083-4DE9-AC86-8AB81C121DE2}" dt="2023-03-28T06:19:04.709" v="1881" actId="11529"/>
          <ac:cxnSpMkLst>
            <pc:docMk/>
            <pc:sldMk cId="2714732955" sldId="277"/>
            <ac:cxnSpMk id="28" creationId="{C08DD808-A32E-0B67-5C5D-F35F51804638}"/>
          </ac:cxnSpMkLst>
        </pc:cxnChg>
        <pc:cxnChg chg="add">
          <ac:chgData name="Venkataramanan A" userId="67c88d95-3147-420e-83bb-447bc31d92f4" providerId="ADAL" clId="{B2374751-C083-4DE9-AC86-8AB81C121DE2}" dt="2023-03-28T06:19:09.843" v="1882" actId="11529"/>
          <ac:cxnSpMkLst>
            <pc:docMk/>
            <pc:sldMk cId="2714732955" sldId="277"/>
            <ac:cxnSpMk id="30" creationId="{A4CC802A-DDC4-1028-F272-8CE4412F46D1}"/>
          </ac:cxnSpMkLst>
        </pc:cxnChg>
        <pc:cxnChg chg="add">
          <ac:chgData name="Venkataramanan A" userId="67c88d95-3147-420e-83bb-447bc31d92f4" providerId="ADAL" clId="{B2374751-C083-4DE9-AC86-8AB81C121DE2}" dt="2023-03-28T06:19:13.508" v="1883" actId="11529"/>
          <ac:cxnSpMkLst>
            <pc:docMk/>
            <pc:sldMk cId="2714732955" sldId="277"/>
            <ac:cxnSpMk id="32" creationId="{29E57D71-F1D4-4F61-24BB-0DA12CD34F44}"/>
          </ac:cxnSpMkLst>
        </pc:cxnChg>
        <pc:cxnChg chg="add">
          <ac:chgData name="Venkataramanan A" userId="67c88d95-3147-420e-83bb-447bc31d92f4" providerId="ADAL" clId="{B2374751-C083-4DE9-AC86-8AB81C121DE2}" dt="2023-03-28T06:19:18.033" v="1884" actId="11529"/>
          <ac:cxnSpMkLst>
            <pc:docMk/>
            <pc:sldMk cId="2714732955" sldId="277"/>
            <ac:cxnSpMk id="34" creationId="{E74431C4-2BC8-4011-26CC-2E474D95BBF3}"/>
          </ac:cxnSpMkLst>
        </pc:cxnChg>
      </pc:sldChg>
      <pc:sldChg chg="addSp delSp modSp new mod">
        <pc:chgData name="Venkataramanan A" userId="67c88d95-3147-420e-83bb-447bc31d92f4" providerId="ADAL" clId="{B2374751-C083-4DE9-AC86-8AB81C121DE2}" dt="2023-03-28T06:50:57.756" v="1988" actId="20577"/>
        <pc:sldMkLst>
          <pc:docMk/>
          <pc:sldMk cId="903955669" sldId="278"/>
        </pc:sldMkLst>
        <pc:spChg chg="add mod">
          <ac:chgData name="Venkataramanan A" userId="67c88d95-3147-420e-83bb-447bc31d92f4" providerId="ADAL" clId="{B2374751-C083-4DE9-AC86-8AB81C121DE2}" dt="2023-03-28T06:50:57.756" v="1988" actId="20577"/>
          <ac:spMkLst>
            <pc:docMk/>
            <pc:sldMk cId="903955669" sldId="278"/>
            <ac:spMk id="2" creationId="{E3A8FFF7-6C8E-83F5-312B-AEFEFD93AB57}"/>
          </ac:spMkLst>
        </pc:spChg>
        <pc:picChg chg="add del">
          <ac:chgData name="Venkataramanan A" userId="67c88d95-3147-420e-83bb-447bc31d92f4" providerId="ADAL" clId="{B2374751-C083-4DE9-AC86-8AB81C121DE2}" dt="2023-03-28T06:50:11.038" v="1914" actId="478"/>
          <ac:picMkLst>
            <pc:docMk/>
            <pc:sldMk cId="903955669" sldId="278"/>
            <ac:picMk id="4" creationId="{B429AD9E-E20F-6B17-79EA-59C38E10CB12}"/>
          </ac:picMkLst>
        </pc:picChg>
      </pc:sldChg>
      <pc:sldChg chg="modSp add mod">
        <pc:chgData name="Venkataramanan A" userId="67c88d95-3147-420e-83bb-447bc31d92f4" providerId="ADAL" clId="{B2374751-C083-4DE9-AC86-8AB81C121DE2}" dt="2023-03-28T06:54:56.736" v="2078" actId="20577"/>
        <pc:sldMkLst>
          <pc:docMk/>
          <pc:sldMk cId="3880928821" sldId="279"/>
        </pc:sldMkLst>
        <pc:spChg chg="mod">
          <ac:chgData name="Venkataramanan A" userId="67c88d95-3147-420e-83bb-447bc31d92f4" providerId="ADAL" clId="{B2374751-C083-4DE9-AC86-8AB81C121DE2}" dt="2023-03-28T06:54:56.736" v="2078" actId="20577"/>
          <ac:spMkLst>
            <pc:docMk/>
            <pc:sldMk cId="3880928821" sldId="279"/>
            <ac:spMk id="2" creationId="{E3A8FFF7-6C8E-83F5-312B-AEFEFD93AB57}"/>
          </ac:spMkLst>
        </pc:spChg>
      </pc:sldChg>
      <pc:sldChg chg="addSp delSp modSp add mod ord">
        <pc:chgData name="Venkataramanan A" userId="67c88d95-3147-420e-83bb-447bc31d92f4" providerId="ADAL" clId="{B2374751-C083-4DE9-AC86-8AB81C121DE2}" dt="2023-03-29T04:32:18.081" v="2129" actId="20577"/>
        <pc:sldMkLst>
          <pc:docMk/>
          <pc:sldMk cId="2615089490" sldId="280"/>
        </pc:sldMkLst>
        <pc:spChg chg="mod">
          <ac:chgData name="Venkataramanan A" userId="67c88d95-3147-420e-83bb-447bc31d92f4" providerId="ADAL" clId="{B2374751-C083-4DE9-AC86-8AB81C121DE2}" dt="2023-03-28T07:54:29.122" v="2085" actId="20577"/>
          <ac:spMkLst>
            <pc:docMk/>
            <pc:sldMk cId="2615089490" sldId="280"/>
            <ac:spMk id="2" creationId="{DD3E9889-6A79-63D9-1277-72FCC13F85E4}"/>
          </ac:spMkLst>
        </pc:spChg>
        <pc:spChg chg="add mod">
          <ac:chgData name="Venkataramanan A" userId="67c88d95-3147-420e-83bb-447bc31d92f4" providerId="ADAL" clId="{B2374751-C083-4DE9-AC86-8AB81C121DE2}" dt="2023-03-29T04:31:12.541" v="2115" actId="20577"/>
          <ac:spMkLst>
            <pc:docMk/>
            <pc:sldMk cId="2615089490" sldId="280"/>
            <ac:spMk id="3" creationId="{5C9F3196-A9C7-B361-A212-5DC0C6A737F7}"/>
          </ac:spMkLst>
        </pc:spChg>
        <pc:spChg chg="del">
          <ac:chgData name="Venkataramanan A" userId="67c88d95-3147-420e-83bb-447bc31d92f4" providerId="ADAL" clId="{B2374751-C083-4DE9-AC86-8AB81C121DE2}" dt="2023-03-28T07:54:33.171" v="2086" actId="478"/>
          <ac:spMkLst>
            <pc:docMk/>
            <pc:sldMk cId="2615089490" sldId="280"/>
            <ac:spMk id="3" creationId="{6B672E88-8682-D2FD-B554-D4B74143ED82}"/>
          </ac:spMkLst>
        </pc:spChg>
        <pc:spChg chg="mod">
          <ac:chgData name="Venkataramanan A" userId="67c88d95-3147-420e-83bb-447bc31d92f4" providerId="ADAL" clId="{B2374751-C083-4DE9-AC86-8AB81C121DE2}" dt="2023-03-28T07:55:12.842" v="2110" actId="20577"/>
          <ac:spMkLst>
            <pc:docMk/>
            <pc:sldMk cId="2615089490" sldId="280"/>
            <ac:spMk id="4" creationId="{3C930A79-D5F2-C754-2BB6-C312A81F535E}"/>
          </ac:spMkLst>
        </pc:spChg>
        <pc:spChg chg="add mod">
          <ac:chgData name="Venkataramanan A" userId="67c88d95-3147-420e-83bb-447bc31d92f4" providerId="ADAL" clId="{B2374751-C083-4DE9-AC86-8AB81C121DE2}" dt="2023-03-29T04:32:15.756" v="2127" actId="20577"/>
          <ac:spMkLst>
            <pc:docMk/>
            <pc:sldMk cId="2615089490" sldId="280"/>
            <ac:spMk id="5" creationId="{92FE3908-C2D9-0D66-833B-7C1C9173F3F1}"/>
          </ac:spMkLst>
        </pc:spChg>
        <pc:spChg chg="add mod">
          <ac:chgData name="Venkataramanan A" userId="67c88d95-3147-420e-83bb-447bc31d92f4" providerId="ADAL" clId="{B2374751-C083-4DE9-AC86-8AB81C121DE2}" dt="2023-03-29T04:31:52.751" v="2122" actId="208"/>
          <ac:spMkLst>
            <pc:docMk/>
            <pc:sldMk cId="2615089490" sldId="280"/>
            <ac:spMk id="6" creationId="{03883568-D863-0D8E-2008-3C49370D2945}"/>
          </ac:spMkLst>
        </pc:spChg>
        <pc:spChg chg="add mod">
          <ac:chgData name="Venkataramanan A" userId="67c88d95-3147-420e-83bb-447bc31d92f4" providerId="ADAL" clId="{B2374751-C083-4DE9-AC86-8AB81C121DE2}" dt="2023-03-29T04:32:18.081" v="2129" actId="20577"/>
          <ac:spMkLst>
            <pc:docMk/>
            <pc:sldMk cId="2615089490" sldId="280"/>
            <ac:spMk id="7" creationId="{4871076D-75AB-B454-7D78-DCE6316CCCC1}"/>
          </ac:spMkLst>
        </pc:spChg>
        <pc:spChg chg="add mod">
          <ac:chgData name="Venkataramanan A" userId="67c88d95-3147-420e-83bb-447bc31d92f4" providerId="ADAL" clId="{B2374751-C083-4DE9-AC86-8AB81C121DE2}" dt="2023-03-29T04:32:05.022" v="2125" actId="208"/>
          <ac:spMkLst>
            <pc:docMk/>
            <pc:sldMk cId="2615089490" sldId="280"/>
            <ac:spMk id="8" creationId="{62A22DB9-5A60-1F7A-B7AF-173853704163}"/>
          </ac:spMkLst>
        </pc:spChg>
      </pc:sldChg>
      <pc:sldChg chg="addSp modSp new mod">
        <pc:chgData name="Venkataramanan A" userId="67c88d95-3147-420e-83bb-447bc31d92f4" providerId="ADAL" clId="{B2374751-C083-4DE9-AC86-8AB81C121DE2}" dt="2023-03-29T05:48:47.254" v="2351" actId="20577"/>
        <pc:sldMkLst>
          <pc:docMk/>
          <pc:sldMk cId="937410542" sldId="281"/>
        </pc:sldMkLst>
        <pc:spChg chg="add mod">
          <ac:chgData name="Venkataramanan A" userId="67c88d95-3147-420e-83bb-447bc31d92f4" providerId="ADAL" clId="{B2374751-C083-4DE9-AC86-8AB81C121DE2}" dt="2023-03-29T05:47:46.341" v="2134"/>
          <ac:spMkLst>
            <pc:docMk/>
            <pc:sldMk cId="937410542" sldId="281"/>
            <ac:spMk id="2" creationId="{FAB32773-DF99-317A-0B20-39155F153E80}"/>
          </ac:spMkLst>
        </pc:spChg>
        <pc:spChg chg="add mod">
          <ac:chgData name="Venkataramanan A" userId="67c88d95-3147-420e-83bb-447bc31d92f4" providerId="ADAL" clId="{B2374751-C083-4DE9-AC86-8AB81C121DE2}" dt="2023-03-29T05:48:47.254" v="2351" actId="20577"/>
          <ac:spMkLst>
            <pc:docMk/>
            <pc:sldMk cId="937410542" sldId="281"/>
            <ac:spMk id="3" creationId="{F2CA8057-4E88-C8B7-EF7D-4C5F8FDF722A}"/>
          </ac:spMkLst>
        </pc:spChg>
      </pc:sldChg>
      <pc:sldChg chg="addSp modSp new mod">
        <pc:chgData name="Venkataramanan A" userId="67c88d95-3147-420e-83bb-447bc31d92f4" providerId="ADAL" clId="{B2374751-C083-4DE9-AC86-8AB81C121DE2}" dt="2023-03-29T07:21:01.702" v="2851" actId="20577"/>
        <pc:sldMkLst>
          <pc:docMk/>
          <pc:sldMk cId="2795439498" sldId="282"/>
        </pc:sldMkLst>
        <pc:spChg chg="add mod">
          <ac:chgData name="Venkataramanan A" userId="67c88d95-3147-420e-83bb-447bc31d92f4" providerId="ADAL" clId="{B2374751-C083-4DE9-AC86-8AB81C121DE2}" dt="2023-03-29T06:39:05.283" v="2373" actId="20577"/>
          <ac:spMkLst>
            <pc:docMk/>
            <pc:sldMk cId="2795439498" sldId="282"/>
            <ac:spMk id="2" creationId="{BC83C92F-C304-1841-5F0A-F343AFF801C2}"/>
          </ac:spMkLst>
        </pc:spChg>
        <pc:spChg chg="add mod">
          <ac:chgData name="Venkataramanan A" userId="67c88d95-3147-420e-83bb-447bc31d92f4" providerId="ADAL" clId="{B2374751-C083-4DE9-AC86-8AB81C121DE2}" dt="2023-03-29T07:21:01.702" v="2851" actId="20577"/>
          <ac:spMkLst>
            <pc:docMk/>
            <pc:sldMk cId="2795439498" sldId="282"/>
            <ac:spMk id="3" creationId="{61E815DC-F8F6-3700-BF91-F3D77FF162A6}"/>
          </ac:spMkLst>
        </pc:spChg>
        <pc:spChg chg="add mod">
          <ac:chgData name="Venkataramanan A" userId="67c88d95-3147-420e-83bb-447bc31d92f4" providerId="ADAL" clId="{B2374751-C083-4DE9-AC86-8AB81C121DE2}" dt="2023-03-29T07:15:57.387" v="2830" actId="20577"/>
          <ac:spMkLst>
            <pc:docMk/>
            <pc:sldMk cId="2795439498" sldId="282"/>
            <ac:spMk id="4" creationId="{7BB05DE8-544F-8D0D-623F-AAFB3C1DF7FB}"/>
          </ac:spMkLst>
        </pc:spChg>
      </pc:sldChg>
      <pc:sldChg chg="addSp delSp modSp add mod ord">
        <pc:chgData name="Venkataramanan A" userId="67c88d95-3147-420e-83bb-447bc31d92f4" providerId="ADAL" clId="{B2374751-C083-4DE9-AC86-8AB81C121DE2}" dt="2023-03-29T18:01:30.516" v="3664" actId="478"/>
        <pc:sldMkLst>
          <pc:docMk/>
          <pc:sldMk cId="2228876204" sldId="283"/>
        </pc:sldMkLst>
        <pc:spChg chg="mod">
          <ac:chgData name="Venkataramanan A" userId="67c88d95-3147-420e-83bb-447bc31d92f4" providerId="ADAL" clId="{B2374751-C083-4DE9-AC86-8AB81C121DE2}" dt="2023-03-29T12:23:23.956" v="2860" actId="20577"/>
          <ac:spMkLst>
            <pc:docMk/>
            <pc:sldMk cId="2228876204" sldId="283"/>
            <ac:spMk id="2" creationId="{DD3E9889-6A79-63D9-1277-72FCC13F85E4}"/>
          </ac:spMkLst>
        </pc:spChg>
        <pc:spChg chg="del">
          <ac:chgData name="Venkataramanan A" userId="67c88d95-3147-420e-83bb-447bc31d92f4" providerId="ADAL" clId="{B2374751-C083-4DE9-AC86-8AB81C121DE2}" dt="2023-03-29T12:23:29.246" v="2861" actId="478"/>
          <ac:spMkLst>
            <pc:docMk/>
            <pc:sldMk cId="2228876204" sldId="283"/>
            <ac:spMk id="3" creationId="{5C9F3196-A9C7-B361-A212-5DC0C6A737F7}"/>
          </ac:spMkLst>
        </pc:spChg>
        <pc:spChg chg="mod">
          <ac:chgData name="Venkataramanan A" userId="67c88d95-3147-420e-83bb-447bc31d92f4" providerId="ADAL" clId="{B2374751-C083-4DE9-AC86-8AB81C121DE2}" dt="2023-03-29T13:45:46.562" v="2897" actId="6549"/>
          <ac:spMkLst>
            <pc:docMk/>
            <pc:sldMk cId="2228876204" sldId="283"/>
            <ac:spMk id="4" creationId="{3C930A79-D5F2-C754-2BB6-C312A81F535E}"/>
          </ac:spMkLst>
        </pc:spChg>
        <pc:spChg chg="del">
          <ac:chgData name="Venkataramanan A" userId="67c88d95-3147-420e-83bb-447bc31d92f4" providerId="ADAL" clId="{B2374751-C083-4DE9-AC86-8AB81C121DE2}" dt="2023-03-29T12:23:29.246" v="2861" actId="478"/>
          <ac:spMkLst>
            <pc:docMk/>
            <pc:sldMk cId="2228876204" sldId="283"/>
            <ac:spMk id="5" creationId="{92FE3908-C2D9-0D66-833B-7C1C9173F3F1}"/>
          </ac:spMkLst>
        </pc:spChg>
        <pc:spChg chg="del">
          <ac:chgData name="Venkataramanan A" userId="67c88d95-3147-420e-83bb-447bc31d92f4" providerId="ADAL" clId="{B2374751-C083-4DE9-AC86-8AB81C121DE2}" dt="2023-03-29T12:23:29.246" v="2861" actId="478"/>
          <ac:spMkLst>
            <pc:docMk/>
            <pc:sldMk cId="2228876204" sldId="283"/>
            <ac:spMk id="6" creationId="{03883568-D863-0D8E-2008-3C49370D2945}"/>
          </ac:spMkLst>
        </pc:spChg>
        <pc:spChg chg="del">
          <ac:chgData name="Venkataramanan A" userId="67c88d95-3147-420e-83bb-447bc31d92f4" providerId="ADAL" clId="{B2374751-C083-4DE9-AC86-8AB81C121DE2}" dt="2023-03-29T12:23:29.246" v="2861" actId="478"/>
          <ac:spMkLst>
            <pc:docMk/>
            <pc:sldMk cId="2228876204" sldId="283"/>
            <ac:spMk id="7" creationId="{4871076D-75AB-B454-7D78-DCE6316CCCC1}"/>
          </ac:spMkLst>
        </pc:spChg>
        <pc:spChg chg="del">
          <ac:chgData name="Venkataramanan A" userId="67c88d95-3147-420e-83bb-447bc31d92f4" providerId="ADAL" clId="{B2374751-C083-4DE9-AC86-8AB81C121DE2}" dt="2023-03-29T12:23:29.246" v="2861" actId="478"/>
          <ac:spMkLst>
            <pc:docMk/>
            <pc:sldMk cId="2228876204" sldId="283"/>
            <ac:spMk id="8" creationId="{62A22DB9-5A60-1F7A-B7AF-173853704163}"/>
          </ac:spMkLst>
        </pc:spChg>
        <pc:spChg chg="add del mod">
          <ac:chgData name="Venkataramanan A" userId="67c88d95-3147-420e-83bb-447bc31d92f4" providerId="ADAL" clId="{B2374751-C083-4DE9-AC86-8AB81C121DE2}" dt="2023-03-29T18:01:30.516" v="3664" actId="478"/>
          <ac:spMkLst>
            <pc:docMk/>
            <pc:sldMk cId="2228876204" sldId="283"/>
            <ac:spMk id="9" creationId="{92099DBA-5EC2-E682-C40C-D36D23912926}"/>
          </ac:spMkLst>
        </pc:spChg>
      </pc:sldChg>
      <pc:sldChg chg="addSp delSp modSp add mod">
        <pc:chgData name="Venkataramanan A" userId="67c88d95-3147-420e-83bb-447bc31d92f4" providerId="ADAL" clId="{B2374751-C083-4DE9-AC86-8AB81C121DE2}" dt="2023-03-29T13:47:02.507" v="3036" actId="20577"/>
        <pc:sldMkLst>
          <pc:docMk/>
          <pc:sldMk cId="3593468656" sldId="284"/>
        </pc:sldMkLst>
        <pc:spChg chg="del">
          <ac:chgData name="Venkataramanan A" userId="67c88d95-3147-420e-83bb-447bc31d92f4" providerId="ADAL" clId="{B2374751-C083-4DE9-AC86-8AB81C121DE2}" dt="2023-03-29T13:46:20.426" v="2966" actId="478"/>
          <ac:spMkLst>
            <pc:docMk/>
            <pc:sldMk cId="3593468656" sldId="284"/>
            <ac:spMk id="2" creationId="{DD3E9889-6A79-63D9-1277-72FCC13F85E4}"/>
          </ac:spMkLst>
        </pc:spChg>
        <pc:spChg chg="add mod">
          <ac:chgData name="Venkataramanan A" userId="67c88d95-3147-420e-83bb-447bc31d92f4" providerId="ADAL" clId="{B2374751-C083-4DE9-AC86-8AB81C121DE2}" dt="2023-03-29T13:47:02.507" v="3036" actId="20577"/>
          <ac:spMkLst>
            <pc:docMk/>
            <pc:sldMk cId="3593468656" sldId="284"/>
            <ac:spMk id="3" creationId="{BD3A6D41-4315-3A9F-82C8-87E50AFABBF3}"/>
          </ac:spMkLst>
        </pc:spChg>
        <pc:spChg chg="del">
          <ac:chgData name="Venkataramanan A" userId="67c88d95-3147-420e-83bb-447bc31d92f4" providerId="ADAL" clId="{B2374751-C083-4DE9-AC86-8AB81C121DE2}" dt="2023-03-29T13:46:17.675" v="2965" actId="478"/>
          <ac:spMkLst>
            <pc:docMk/>
            <pc:sldMk cId="3593468656" sldId="284"/>
            <ac:spMk id="4" creationId="{3C930A79-D5F2-C754-2BB6-C312A81F535E}"/>
          </ac:spMkLst>
        </pc:spChg>
        <pc:spChg chg="mod">
          <ac:chgData name="Venkataramanan A" userId="67c88d95-3147-420e-83bb-447bc31d92f4" providerId="ADAL" clId="{B2374751-C083-4DE9-AC86-8AB81C121DE2}" dt="2023-03-29T13:46:23.834" v="2967" actId="1076"/>
          <ac:spMkLst>
            <pc:docMk/>
            <pc:sldMk cId="3593468656" sldId="284"/>
            <ac:spMk id="9" creationId="{92099DBA-5EC2-E682-C40C-D36D23912926}"/>
          </ac:spMkLst>
        </pc:spChg>
      </pc:sldChg>
      <pc:sldChg chg="modSp add mod">
        <pc:chgData name="Venkataramanan A" userId="67c88d95-3147-420e-83bb-447bc31d92f4" providerId="ADAL" clId="{B2374751-C083-4DE9-AC86-8AB81C121DE2}" dt="2023-03-29T13:47:32.388" v="3117" actId="20577"/>
        <pc:sldMkLst>
          <pc:docMk/>
          <pc:sldMk cId="776432013" sldId="285"/>
        </pc:sldMkLst>
        <pc:spChg chg="mod">
          <ac:chgData name="Venkataramanan A" userId="67c88d95-3147-420e-83bb-447bc31d92f4" providerId="ADAL" clId="{B2374751-C083-4DE9-AC86-8AB81C121DE2}" dt="2023-03-29T13:47:32.388" v="3117" actId="20577"/>
          <ac:spMkLst>
            <pc:docMk/>
            <pc:sldMk cId="776432013" sldId="285"/>
            <ac:spMk id="3" creationId="{BD3A6D41-4315-3A9F-82C8-87E50AFABBF3}"/>
          </ac:spMkLst>
        </pc:spChg>
        <pc:spChg chg="mod">
          <ac:chgData name="Venkataramanan A" userId="67c88d95-3147-420e-83bb-447bc31d92f4" providerId="ADAL" clId="{B2374751-C083-4DE9-AC86-8AB81C121DE2}" dt="2023-03-29T13:47:20.714" v="3064" actId="20577"/>
          <ac:spMkLst>
            <pc:docMk/>
            <pc:sldMk cId="776432013" sldId="285"/>
            <ac:spMk id="9" creationId="{92099DBA-5EC2-E682-C40C-D36D23912926}"/>
          </ac:spMkLst>
        </pc:spChg>
      </pc:sldChg>
      <pc:sldChg chg="modSp add mod">
        <pc:chgData name="Venkataramanan A" userId="67c88d95-3147-420e-83bb-447bc31d92f4" providerId="ADAL" clId="{B2374751-C083-4DE9-AC86-8AB81C121DE2}" dt="2023-03-29T14:15:39.599" v="3195" actId="1076"/>
        <pc:sldMkLst>
          <pc:docMk/>
          <pc:sldMk cId="2872708646" sldId="286"/>
        </pc:sldMkLst>
        <pc:spChg chg="mod">
          <ac:chgData name="Venkataramanan A" userId="67c88d95-3147-420e-83bb-447bc31d92f4" providerId="ADAL" clId="{B2374751-C083-4DE9-AC86-8AB81C121DE2}" dt="2023-03-29T14:15:39.599" v="3195" actId="1076"/>
          <ac:spMkLst>
            <pc:docMk/>
            <pc:sldMk cId="2872708646" sldId="286"/>
            <ac:spMk id="3" creationId="{BD3A6D41-4315-3A9F-82C8-87E50AFABBF3}"/>
          </ac:spMkLst>
        </pc:spChg>
        <pc:spChg chg="mod">
          <ac:chgData name="Venkataramanan A" userId="67c88d95-3147-420e-83bb-447bc31d92f4" providerId="ADAL" clId="{B2374751-C083-4DE9-AC86-8AB81C121DE2}" dt="2023-03-29T14:15:21.749" v="3149" actId="20577"/>
          <ac:spMkLst>
            <pc:docMk/>
            <pc:sldMk cId="2872708646" sldId="286"/>
            <ac:spMk id="9" creationId="{92099DBA-5EC2-E682-C40C-D36D23912926}"/>
          </ac:spMkLst>
        </pc:spChg>
      </pc:sldChg>
      <pc:sldChg chg="modSp add mod">
        <pc:chgData name="Venkataramanan A" userId="67c88d95-3147-420e-83bb-447bc31d92f4" providerId="ADAL" clId="{B2374751-C083-4DE9-AC86-8AB81C121DE2}" dt="2023-03-29T17:31:13.175" v="3362" actId="20577"/>
        <pc:sldMkLst>
          <pc:docMk/>
          <pc:sldMk cId="2493459114" sldId="287"/>
        </pc:sldMkLst>
        <pc:spChg chg="mod">
          <ac:chgData name="Venkataramanan A" userId="67c88d95-3147-420e-83bb-447bc31d92f4" providerId="ADAL" clId="{B2374751-C083-4DE9-AC86-8AB81C121DE2}" dt="2023-03-29T17:31:13.175" v="3362" actId="20577"/>
          <ac:spMkLst>
            <pc:docMk/>
            <pc:sldMk cId="2493459114" sldId="287"/>
            <ac:spMk id="3" creationId="{BD3A6D41-4315-3A9F-82C8-87E50AFABBF3}"/>
          </ac:spMkLst>
        </pc:spChg>
        <pc:spChg chg="mod">
          <ac:chgData name="Venkataramanan A" userId="67c88d95-3147-420e-83bb-447bc31d92f4" providerId="ADAL" clId="{B2374751-C083-4DE9-AC86-8AB81C121DE2}" dt="2023-03-29T14:16:00.067" v="3249" actId="20577"/>
          <ac:spMkLst>
            <pc:docMk/>
            <pc:sldMk cId="2493459114" sldId="287"/>
            <ac:spMk id="9" creationId="{92099DBA-5EC2-E682-C40C-D36D23912926}"/>
          </ac:spMkLst>
        </pc:spChg>
      </pc:sldChg>
      <pc:sldChg chg="modSp add mod">
        <pc:chgData name="Venkataramanan A" userId="67c88d95-3147-420e-83bb-447bc31d92f4" providerId="ADAL" clId="{B2374751-C083-4DE9-AC86-8AB81C121DE2}" dt="2023-03-29T17:37:44.149" v="3446" actId="20577"/>
        <pc:sldMkLst>
          <pc:docMk/>
          <pc:sldMk cId="2109821690" sldId="288"/>
        </pc:sldMkLst>
        <pc:spChg chg="mod">
          <ac:chgData name="Venkataramanan A" userId="67c88d95-3147-420e-83bb-447bc31d92f4" providerId="ADAL" clId="{B2374751-C083-4DE9-AC86-8AB81C121DE2}" dt="2023-03-29T17:37:44.149" v="3446" actId="20577"/>
          <ac:spMkLst>
            <pc:docMk/>
            <pc:sldMk cId="2109821690" sldId="288"/>
            <ac:spMk id="3" creationId="{BD3A6D41-4315-3A9F-82C8-87E50AFABBF3}"/>
          </ac:spMkLst>
        </pc:spChg>
        <pc:spChg chg="mod">
          <ac:chgData name="Venkataramanan A" userId="67c88d95-3147-420e-83bb-447bc31d92f4" providerId="ADAL" clId="{B2374751-C083-4DE9-AC86-8AB81C121DE2}" dt="2023-03-29T17:31:29.990" v="3380" actId="20577"/>
          <ac:spMkLst>
            <pc:docMk/>
            <pc:sldMk cId="2109821690" sldId="288"/>
            <ac:spMk id="9" creationId="{92099DBA-5EC2-E682-C40C-D36D23912926}"/>
          </ac:spMkLst>
        </pc:spChg>
      </pc:sldChg>
      <pc:sldChg chg="addSp modSp add mod">
        <pc:chgData name="Venkataramanan A" userId="67c88d95-3147-420e-83bb-447bc31d92f4" providerId="ADAL" clId="{B2374751-C083-4DE9-AC86-8AB81C121DE2}" dt="2023-03-29T17:48:09.319" v="3560" actId="6549"/>
        <pc:sldMkLst>
          <pc:docMk/>
          <pc:sldMk cId="70234806" sldId="289"/>
        </pc:sldMkLst>
        <pc:spChg chg="mod">
          <ac:chgData name="Venkataramanan A" userId="67c88d95-3147-420e-83bb-447bc31d92f4" providerId="ADAL" clId="{B2374751-C083-4DE9-AC86-8AB81C121DE2}" dt="2023-03-29T17:48:09.319" v="3560" actId="6549"/>
          <ac:spMkLst>
            <pc:docMk/>
            <pc:sldMk cId="70234806" sldId="289"/>
            <ac:spMk id="3" creationId="{BD3A6D41-4315-3A9F-82C8-87E50AFABBF3}"/>
          </ac:spMkLst>
        </pc:spChg>
        <pc:spChg chg="mod">
          <ac:chgData name="Venkataramanan A" userId="67c88d95-3147-420e-83bb-447bc31d92f4" providerId="ADAL" clId="{B2374751-C083-4DE9-AC86-8AB81C121DE2}" dt="2023-03-29T17:38:02.461" v="3457" actId="20577"/>
          <ac:spMkLst>
            <pc:docMk/>
            <pc:sldMk cId="70234806" sldId="289"/>
            <ac:spMk id="9" creationId="{92099DBA-5EC2-E682-C40C-D36D23912926}"/>
          </ac:spMkLst>
        </pc:spChg>
        <pc:picChg chg="add mod">
          <ac:chgData name="Venkataramanan A" userId="67c88d95-3147-420e-83bb-447bc31d92f4" providerId="ADAL" clId="{B2374751-C083-4DE9-AC86-8AB81C121DE2}" dt="2023-03-29T17:48:06.427" v="3558" actId="14100"/>
          <ac:picMkLst>
            <pc:docMk/>
            <pc:sldMk cId="70234806" sldId="289"/>
            <ac:picMk id="1026" creationId="{AA676AC5-34DA-3290-158D-B674C5406F89}"/>
          </ac:picMkLst>
        </pc:picChg>
      </pc:sldChg>
      <pc:sldChg chg="addSp delSp modSp add mod">
        <pc:chgData name="Venkataramanan A" userId="67c88d95-3147-420e-83bb-447bc31d92f4" providerId="ADAL" clId="{B2374751-C083-4DE9-AC86-8AB81C121DE2}" dt="2023-03-29T17:52:56.802" v="3614" actId="20577"/>
        <pc:sldMkLst>
          <pc:docMk/>
          <pc:sldMk cId="160790977" sldId="290"/>
        </pc:sldMkLst>
        <pc:spChg chg="add mod">
          <ac:chgData name="Venkataramanan A" userId="67c88d95-3147-420e-83bb-447bc31d92f4" providerId="ADAL" clId="{B2374751-C083-4DE9-AC86-8AB81C121DE2}" dt="2023-03-29T17:52:56.802" v="3614" actId="20577"/>
          <ac:spMkLst>
            <pc:docMk/>
            <pc:sldMk cId="160790977" sldId="290"/>
            <ac:spMk id="2" creationId="{F9B0EE12-4989-B0A5-FE8F-5272AE27B9BF}"/>
          </ac:spMkLst>
        </pc:spChg>
        <pc:spChg chg="mod">
          <ac:chgData name="Venkataramanan A" userId="67c88d95-3147-420e-83bb-447bc31d92f4" providerId="ADAL" clId="{B2374751-C083-4DE9-AC86-8AB81C121DE2}" dt="2023-03-29T17:51:58.974" v="3591" actId="20577"/>
          <ac:spMkLst>
            <pc:docMk/>
            <pc:sldMk cId="160790977" sldId="290"/>
            <ac:spMk id="3" creationId="{BD3A6D41-4315-3A9F-82C8-87E50AFABBF3}"/>
          </ac:spMkLst>
        </pc:spChg>
        <pc:spChg chg="mod">
          <ac:chgData name="Venkataramanan A" userId="67c88d95-3147-420e-83bb-447bc31d92f4" providerId="ADAL" clId="{B2374751-C083-4DE9-AC86-8AB81C121DE2}" dt="2023-03-29T17:49:19.414" v="3582" actId="20577"/>
          <ac:spMkLst>
            <pc:docMk/>
            <pc:sldMk cId="160790977" sldId="290"/>
            <ac:spMk id="9" creationId="{92099DBA-5EC2-E682-C40C-D36D23912926}"/>
          </ac:spMkLst>
        </pc:spChg>
        <pc:picChg chg="del">
          <ac:chgData name="Venkataramanan A" userId="67c88d95-3147-420e-83bb-447bc31d92f4" providerId="ADAL" clId="{B2374751-C083-4DE9-AC86-8AB81C121DE2}" dt="2023-03-29T17:49:11.226" v="3562" actId="478"/>
          <ac:picMkLst>
            <pc:docMk/>
            <pc:sldMk cId="160790977" sldId="290"/>
            <ac:picMk id="1026" creationId="{AA676AC5-34DA-3290-158D-B674C5406F89}"/>
          </ac:picMkLst>
        </pc:picChg>
      </pc:sldChg>
      <pc:sldChg chg="delSp modSp add mod">
        <pc:chgData name="Venkataramanan A" userId="67c88d95-3147-420e-83bb-447bc31d92f4" providerId="ADAL" clId="{B2374751-C083-4DE9-AC86-8AB81C121DE2}" dt="2023-03-29T17:54:05.894" v="3663" actId="20577"/>
        <pc:sldMkLst>
          <pc:docMk/>
          <pc:sldMk cId="1893801476" sldId="291"/>
        </pc:sldMkLst>
        <pc:spChg chg="del">
          <ac:chgData name="Venkataramanan A" userId="67c88d95-3147-420e-83bb-447bc31d92f4" providerId="ADAL" clId="{B2374751-C083-4DE9-AC86-8AB81C121DE2}" dt="2023-03-29T17:53:08.401" v="3623" actId="478"/>
          <ac:spMkLst>
            <pc:docMk/>
            <pc:sldMk cId="1893801476" sldId="291"/>
            <ac:spMk id="2" creationId="{F9B0EE12-4989-B0A5-FE8F-5272AE27B9BF}"/>
          </ac:spMkLst>
        </pc:spChg>
        <pc:spChg chg="mod">
          <ac:chgData name="Venkataramanan A" userId="67c88d95-3147-420e-83bb-447bc31d92f4" providerId="ADAL" clId="{B2374751-C083-4DE9-AC86-8AB81C121DE2}" dt="2023-03-29T17:54:05.894" v="3663" actId="20577"/>
          <ac:spMkLst>
            <pc:docMk/>
            <pc:sldMk cId="1893801476" sldId="291"/>
            <ac:spMk id="3" creationId="{BD3A6D41-4315-3A9F-82C8-87E50AFABBF3}"/>
          </ac:spMkLst>
        </pc:spChg>
        <pc:spChg chg="mod">
          <ac:chgData name="Venkataramanan A" userId="67c88d95-3147-420e-83bb-447bc31d92f4" providerId="ADAL" clId="{B2374751-C083-4DE9-AC86-8AB81C121DE2}" dt="2023-03-29T17:53:05.465" v="3622" actId="20577"/>
          <ac:spMkLst>
            <pc:docMk/>
            <pc:sldMk cId="1893801476" sldId="291"/>
            <ac:spMk id="9" creationId="{92099DBA-5EC2-E682-C40C-D36D23912926}"/>
          </ac:spMkLst>
        </pc:spChg>
      </pc:sldChg>
      <pc:sldChg chg="addSp modSp new mod">
        <pc:chgData name="Venkataramanan A" userId="67c88d95-3147-420e-83bb-447bc31d92f4" providerId="ADAL" clId="{B2374751-C083-4DE9-AC86-8AB81C121DE2}" dt="2023-03-30T06:15:24.437" v="4229" actId="20577"/>
        <pc:sldMkLst>
          <pc:docMk/>
          <pc:sldMk cId="1228132690" sldId="292"/>
        </pc:sldMkLst>
        <pc:spChg chg="add mod">
          <ac:chgData name="Venkataramanan A" userId="67c88d95-3147-420e-83bb-447bc31d92f4" providerId="ADAL" clId="{B2374751-C083-4DE9-AC86-8AB81C121DE2}" dt="2023-03-30T06:15:24.437" v="4229" actId="20577"/>
          <ac:spMkLst>
            <pc:docMk/>
            <pc:sldMk cId="1228132690" sldId="292"/>
            <ac:spMk id="2" creationId="{BF4216C7-02D2-B57C-C676-79E2FB9DCE5E}"/>
          </ac:spMkLst>
        </pc:spChg>
      </pc:sldChg>
      <pc:sldChg chg="addSp modSp add mod ord">
        <pc:chgData name="Venkataramanan A" userId="67c88d95-3147-420e-83bb-447bc31d92f4" providerId="ADAL" clId="{B2374751-C083-4DE9-AC86-8AB81C121DE2}" dt="2023-03-30T17:28:35.576" v="4242"/>
        <pc:sldMkLst>
          <pc:docMk/>
          <pc:sldMk cId="2151760874" sldId="293"/>
        </pc:sldMkLst>
        <pc:spChg chg="mod">
          <ac:chgData name="Venkataramanan A" userId="67c88d95-3147-420e-83bb-447bc31d92f4" providerId="ADAL" clId="{B2374751-C083-4DE9-AC86-8AB81C121DE2}" dt="2023-03-30T17:22:22.689" v="4236" actId="20577"/>
          <ac:spMkLst>
            <pc:docMk/>
            <pc:sldMk cId="2151760874" sldId="293"/>
            <ac:spMk id="2" creationId="{DD3E9889-6A79-63D9-1277-72FCC13F85E4}"/>
          </ac:spMkLst>
        </pc:spChg>
        <pc:spChg chg="mod">
          <ac:chgData name="Venkataramanan A" userId="67c88d95-3147-420e-83bb-447bc31d92f4" providerId="ADAL" clId="{B2374751-C083-4DE9-AC86-8AB81C121DE2}" dt="2023-03-30T17:22:29.936" v="4241" actId="5793"/>
          <ac:spMkLst>
            <pc:docMk/>
            <pc:sldMk cId="2151760874" sldId="293"/>
            <ac:spMk id="4" creationId="{3C930A79-D5F2-C754-2BB6-C312A81F535E}"/>
          </ac:spMkLst>
        </pc:spChg>
        <pc:picChg chg="add">
          <ac:chgData name="Venkataramanan A" userId="67c88d95-3147-420e-83bb-447bc31d92f4" providerId="ADAL" clId="{B2374751-C083-4DE9-AC86-8AB81C121DE2}" dt="2023-03-30T17:28:35.576" v="4242"/>
          <ac:picMkLst>
            <pc:docMk/>
            <pc:sldMk cId="2151760874" sldId="293"/>
            <ac:picMk id="1026" creationId="{39B47F7C-5EB6-E0EE-BDE0-FB8EDAC7AF65}"/>
          </ac:picMkLst>
        </pc:picChg>
      </pc:sldChg>
      <pc:sldChg chg="modSp add mod ord">
        <pc:chgData name="Venkataramanan A" userId="67c88d95-3147-420e-83bb-447bc31d92f4" providerId="ADAL" clId="{B2374751-C083-4DE9-AC86-8AB81C121DE2}" dt="2023-03-31T04:24:39.383" v="5093" actId="6549"/>
        <pc:sldMkLst>
          <pc:docMk/>
          <pc:sldMk cId="412215947" sldId="294"/>
        </pc:sldMkLst>
        <pc:spChg chg="mod">
          <ac:chgData name="Venkataramanan A" userId="67c88d95-3147-420e-83bb-447bc31d92f4" providerId="ADAL" clId="{B2374751-C083-4DE9-AC86-8AB81C121DE2}" dt="2023-03-31T04:24:39.383" v="5093" actId="6549"/>
          <ac:spMkLst>
            <pc:docMk/>
            <pc:sldMk cId="412215947" sldId="294"/>
            <ac:spMk id="2" creationId="{BF4216C7-02D2-B57C-C676-79E2FB9DCE5E}"/>
          </ac:spMkLst>
        </pc:spChg>
      </pc:sldChg>
      <pc:sldChg chg="delSp modSp add del mod ord">
        <pc:chgData name="Venkataramanan A" userId="67c88d95-3147-420e-83bb-447bc31d92f4" providerId="ADAL" clId="{B2374751-C083-4DE9-AC86-8AB81C121DE2}" dt="2023-04-03T05:00:25.594" v="5116" actId="47"/>
        <pc:sldMkLst>
          <pc:docMk/>
          <pc:sldMk cId="2054997662" sldId="295"/>
        </pc:sldMkLst>
        <pc:spChg chg="mod">
          <ac:chgData name="Venkataramanan A" userId="67c88d95-3147-420e-83bb-447bc31d92f4" providerId="ADAL" clId="{B2374751-C083-4DE9-AC86-8AB81C121DE2}" dt="2023-04-03T04:59:31.073" v="5109" actId="20577"/>
          <ac:spMkLst>
            <pc:docMk/>
            <pc:sldMk cId="2054997662" sldId="295"/>
            <ac:spMk id="2" creationId="{DD3E9889-6A79-63D9-1277-72FCC13F85E4}"/>
          </ac:spMkLst>
        </pc:spChg>
        <pc:spChg chg="del">
          <ac:chgData name="Venkataramanan A" userId="67c88d95-3147-420e-83bb-447bc31d92f4" providerId="ADAL" clId="{B2374751-C083-4DE9-AC86-8AB81C121DE2}" dt="2023-04-03T04:59:36.390" v="5111" actId="478"/>
          <ac:spMkLst>
            <pc:docMk/>
            <pc:sldMk cId="2054997662" sldId="295"/>
            <ac:spMk id="4" creationId="{3C930A79-D5F2-C754-2BB6-C312A81F535E}"/>
          </ac:spMkLst>
        </pc:spChg>
        <pc:picChg chg="del">
          <ac:chgData name="Venkataramanan A" userId="67c88d95-3147-420e-83bb-447bc31d92f4" providerId="ADAL" clId="{B2374751-C083-4DE9-AC86-8AB81C121DE2}" dt="2023-04-03T04:59:33.318" v="5110" actId="478"/>
          <ac:picMkLst>
            <pc:docMk/>
            <pc:sldMk cId="2054997662" sldId="295"/>
            <ac:picMk id="1026" creationId="{39B47F7C-5EB6-E0EE-BDE0-FB8EDAC7AF65}"/>
          </ac:picMkLst>
        </pc:picChg>
      </pc:sldChg>
      <pc:sldChg chg="addSp modSp add mod">
        <pc:chgData name="Venkataramanan A" userId="67c88d95-3147-420e-83bb-447bc31d92f4" providerId="ADAL" clId="{B2374751-C083-4DE9-AC86-8AB81C121DE2}" dt="2023-04-03T05:00:23.554" v="5115" actId="1076"/>
        <pc:sldMkLst>
          <pc:docMk/>
          <pc:sldMk cId="4189890883" sldId="296"/>
        </pc:sldMkLst>
        <pc:spChg chg="mod">
          <ac:chgData name="Venkataramanan A" userId="67c88d95-3147-420e-83bb-447bc31d92f4" providerId="ADAL" clId="{B2374751-C083-4DE9-AC86-8AB81C121DE2}" dt="2023-04-03T05:00:12.374" v="5113" actId="6549"/>
          <ac:spMkLst>
            <pc:docMk/>
            <pc:sldMk cId="4189890883" sldId="296"/>
            <ac:spMk id="2" creationId="{6A4FF442-D374-C8CD-3471-EDF637CEE802}"/>
          </ac:spMkLst>
        </pc:spChg>
        <pc:spChg chg="add mod">
          <ac:chgData name="Venkataramanan A" userId="67c88d95-3147-420e-83bb-447bc31d92f4" providerId="ADAL" clId="{B2374751-C083-4DE9-AC86-8AB81C121DE2}" dt="2023-04-03T05:00:23.554" v="5115" actId="1076"/>
          <ac:spMkLst>
            <pc:docMk/>
            <pc:sldMk cId="4189890883" sldId="296"/>
            <ac:spMk id="4" creationId="{C6788ADB-7392-E37A-4059-613026FEDD46}"/>
          </ac:spMkLst>
        </pc:spChg>
      </pc:sldChg>
      <pc:sldChg chg="delSp modSp add mod">
        <pc:chgData name="Venkataramanan A" userId="67c88d95-3147-420e-83bb-447bc31d92f4" providerId="ADAL" clId="{B2374751-C083-4DE9-AC86-8AB81C121DE2}" dt="2023-04-06T02:05:59.549" v="7062" actId="478"/>
        <pc:sldMkLst>
          <pc:docMk/>
          <pc:sldMk cId="2027385018" sldId="349"/>
        </pc:sldMkLst>
        <pc:spChg chg="del">
          <ac:chgData name="Venkataramanan A" userId="67c88d95-3147-420e-83bb-447bc31d92f4" providerId="ADAL" clId="{B2374751-C083-4DE9-AC86-8AB81C121DE2}" dt="2023-04-06T02:05:59.549" v="7062" actId="478"/>
          <ac:spMkLst>
            <pc:docMk/>
            <pc:sldMk cId="2027385018" sldId="349"/>
            <ac:spMk id="3" creationId="{51E93A70-2337-77FE-23D0-DEDE7D759A59}"/>
          </ac:spMkLst>
        </pc:spChg>
        <pc:spChg chg="del">
          <ac:chgData name="Venkataramanan A" userId="67c88d95-3147-420e-83bb-447bc31d92f4" providerId="ADAL" clId="{B2374751-C083-4DE9-AC86-8AB81C121DE2}" dt="2023-04-06T02:05:55.710" v="7061" actId="478"/>
          <ac:spMkLst>
            <pc:docMk/>
            <pc:sldMk cId="2027385018" sldId="349"/>
            <ac:spMk id="4" creationId="{12BD3D64-4268-F47E-542C-04469C4AC6FE}"/>
          </ac:spMkLst>
        </pc:spChg>
        <pc:spChg chg="del">
          <ac:chgData name="Venkataramanan A" userId="67c88d95-3147-420e-83bb-447bc31d92f4" providerId="ADAL" clId="{B2374751-C083-4DE9-AC86-8AB81C121DE2}" dt="2023-04-06T02:05:55.710" v="7061" actId="478"/>
          <ac:spMkLst>
            <pc:docMk/>
            <pc:sldMk cId="2027385018" sldId="349"/>
            <ac:spMk id="5" creationId="{4D868793-6824-1797-C9FF-0A915B030140}"/>
          </ac:spMkLst>
        </pc:spChg>
        <pc:spChg chg="del">
          <ac:chgData name="Venkataramanan A" userId="67c88d95-3147-420e-83bb-447bc31d92f4" providerId="ADAL" clId="{B2374751-C083-4DE9-AC86-8AB81C121DE2}" dt="2023-04-06T02:05:55.710" v="7061" actId="478"/>
          <ac:spMkLst>
            <pc:docMk/>
            <pc:sldMk cId="2027385018" sldId="349"/>
            <ac:spMk id="8" creationId="{FE4BAAAB-E246-6DFE-8D60-2BCB12654026}"/>
          </ac:spMkLst>
        </pc:spChg>
        <pc:spChg chg="del">
          <ac:chgData name="Venkataramanan A" userId="67c88d95-3147-420e-83bb-447bc31d92f4" providerId="ADAL" clId="{B2374751-C083-4DE9-AC86-8AB81C121DE2}" dt="2023-04-06T02:05:55.710" v="7061" actId="478"/>
          <ac:spMkLst>
            <pc:docMk/>
            <pc:sldMk cId="2027385018" sldId="349"/>
            <ac:spMk id="9" creationId="{5B374DFC-0679-BDFC-1D21-BD049D8E491F}"/>
          </ac:spMkLst>
        </pc:spChg>
        <pc:cxnChg chg="del mod">
          <ac:chgData name="Venkataramanan A" userId="67c88d95-3147-420e-83bb-447bc31d92f4" providerId="ADAL" clId="{B2374751-C083-4DE9-AC86-8AB81C121DE2}" dt="2023-04-06T02:05:55.710" v="7061" actId="478"/>
          <ac:cxnSpMkLst>
            <pc:docMk/>
            <pc:sldMk cId="2027385018" sldId="349"/>
            <ac:cxnSpMk id="7" creationId="{76BCD708-4C75-E6FB-197A-1C3C0BC540F7}"/>
          </ac:cxnSpMkLst>
        </pc:cxnChg>
      </pc:sldChg>
      <pc:sldChg chg="delSp modSp add mod">
        <pc:chgData name="Venkataramanan A" userId="67c88d95-3147-420e-83bb-447bc31d92f4" providerId="ADAL" clId="{B2374751-C083-4DE9-AC86-8AB81C121DE2}" dt="2023-04-06T02:06:21.712" v="7067" actId="478"/>
        <pc:sldMkLst>
          <pc:docMk/>
          <pc:sldMk cId="3258244301" sldId="350"/>
        </pc:sldMkLst>
        <pc:spChg chg="del">
          <ac:chgData name="Venkataramanan A" userId="67c88d95-3147-420e-83bb-447bc31d92f4" providerId="ADAL" clId="{B2374751-C083-4DE9-AC86-8AB81C121DE2}" dt="2023-04-06T02:06:21.712" v="7067" actId="478"/>
          <ac:spMkLst>
            <pc:docMk/>
            <pc:sldMk cId="3258244301" sldId="350"/>
            <ac:spMk id="15" creationId="{64D51AE9-5056-312D-E691-400427B11664}"/>
          </ac:spMkLst>
        </pc:spChg>
        <pc:spChg chg="del">
          <ac:chgData name="Venkataramanan A" userId="67c88d95-3147-420e-83bb-447bc31d92f4" providerId="ADAL" clId="{B2374751-C083-4DE9-AC86-8AB81C121DE2}" dt="2023-04-06T02:06:21.712" v="7067" actId="478"/>
          <ac:spMkLst>
            <pc:docMk/>
            <pc:sldMk cId="3258244301" sldId="350"/>
            <ac:spMk id="22" creationId="{6F9A07B3-27FE-C6CB-F101-074570B198F4}"/>
          </ac:spMkLst>
        </pc:spChg>
        <pc:grpChg chg="del">
          <ac:chgData name="Venkataramanan A" userId="67c88d95-3147-420e-83bb-447bc31d92f4" providerId="ADAL" clId="{B2374751-C083-4DE9-AC86-8AB81C121DE2}" dt="2023-04-06T02:06:18.345" v="7066" actId="478"/>
          <ac:grpSpMkLst>
            <pc:docMk/>
            <pc:sldMk cId="3258244301" sldId="350"/>
            <ac:grpSpMk id="8" creationId="{C08A3A93-9CAD-29A1-44B3-D674C9B76D08}"/>
          </ac:grpSpMkLst>
        </pc:grpChg>
        <pc:grpChg chg="del">
          <ac:chgData name="Venkataramanan A" userId="67c88d95-3147-420e-83bb-447bc31d92f4" providerId="ADAL" clId="{B2374751-C083-4DE9-AC86-8AB81C121DE2}" dt="2023-04-06T02:06:21.712" v="7067" actId="478"/>
          <ac:grpSpMkLst>
            <pc:docMk/>
            <pc:sldMk cId="3258244301" sldId="350"/>
            <ac:grpSpMk id="16" creationId="{27BB73E3-198D-4C2F-C786-E0E126739F4D}"/>
          </ac:grpSpMkLst>
        </pc:grpChg>
        <pc:cxnChg chg="mod">
          <ac:chgData name="Venkataramanan A" userId="67c88d95-3147-420e-83bb-447bc31d92f4" providerId="ADAL" clId="{B2374751-C083-4DE9-AC86-8AB81C121DE2}" dt="2023-04-06T02:06:18.345" v="7066" actId="478"/>
          <ac:cxnSpMkLst>
            <pc:docMk/>
            <pc:sldMk cId="3258244301" sldId="350"/>
            <ac:cxnSpMk id="11" creationId="{2AECBE21-69D0-1400-83F4-3580F5EE940C}"/>
          </ac:cxnSpMkLst>
        </pc:cxnChg>
        <pc:cxnChg chg="mod">
          <ac:chgData name="Venkataramanan A" userId="67c88d95-3147-420e-83bb-447bc31d92f4" providerId="ADAL" clId="{B2374751-C083-4DE9-AC86-8AB81C121DE2}" dt="2023-04-06T02:06:21.712" v="7067" actId="478"/>
          <ac:cxnSpMkLst>
            <pc:docMk/>
            <pc:sldMk cId="3258244301" sldId="350"/>
            <ac:cxnSpMk id="19" creationId="{B817C78F-1C90-2F41-6DF0-3B8551B23ED9}"/>
          </ac:cxnSpMkLst>
        </pc:cxnChg>
      </pc:sldChg>
      <pc:sldChg chg="add">
        <pc:chgData name="Venkataramanan A" userId="67c88d95-3147-420e-83bb-447bc31d92f4" providerId="ADAL" clId="{B2374751-C083-4DE9-AC86-8AB81C121DE2}" dt="2023-04-03T05:00:51.770" v="5117"/>
        <pc:sldMkLst>
          <pc:docMk/>
          <pc:sldMk cId="2652555832" sldId="352"/>
        </pc:sldMkLst>
      </pc:sldChg>
      <pc:sldChg chg="add">
        <pc:chgData name="Venkataramanan A" userId="67c88d95-3147-420e-83bb-447bc31d92f4" providerId="ADAL" clId="{B2374751-C083-4DE9-AC86-8AB81C121DE2}" dt="2023-04-03T05:00:51.770" v="5117"/>
        <pc:sldMkLst>
          <pc:docMk/>
          <pc:sldMk cId="908134660" sldId="353"/>
        </pc:sldMkLst>
      </pc:sldChg>
      <pc:sldChg chg="add">
        <pc:chgData name="Venkataramanan A" userId="67c88d95-3147-420e-83bb-447bc31d92f4" providerId="ADAL" clId="{B2374751-C083-4DE9-AC86-8AB81C121DE2}" dt="2023-04-03T05:00:51.770" v="5117"/>
        <pc:sldMkLst>
          <pc:docMk/>
          <pc:sldMk cId="4169595368" sldId="354"/>
        </pc:sldMkLst>
      </pc:sldChg>
      <pc:sldChg chg="add">
        <pc:chgData name="Venkataramanan A" userId="67c88d95-3147-420e-83bb-447bc31d92f4" providerId="ADAL" clId="{B2374751-C083-4DE9-AC86-8AB81C121DE2}" dt="2023-04-03T05:00:51.770" v="5117"/>
        <pc:sldMkLst>
          <pc:docMk/>
          <pc:sldMk cId="1712291506" sldId="355"/>
        </pc:sldMkLst>
      </pc:sldChg>
      <pc:sldChg chg="add">
        <pc:chgData name="Venkataramanan A" userId="67c88d95-3147-420e-83bb-447bc31d92f4" providerId="ADAL" clId="{B2374751-C083-4DE9-AC86-8AB81C121DE2}" dt="2023-04-03T05:00:51.770" v="5117"/>
        <pc:sldMkLst>
          <pc:docMk/>
          <pc:sldMk cId="3298339669" sldId="356"/>
        </pc:sldMkLst>
      </pc:sldChg>
      <pc:sldChg chg="add">
        <pc:chgData name="Venkataramanan A" userId="67c88d95-3147-420e-83bb-447bc31d92f4" providerId="ADAL" clId="{B2374751-C083-4DE9-AC86-8AB81C121DE2}" dt="2023-04-03T05:00:51.770" v="5117"/>
        <pc:sldMkLst>
          <pc:docMk/>
          <pc:sldMk cId="1688077956" sldId="357"/>
        </pc:sldMkLst>
      </pc:sldChg>
      <pc:sldChg chg="add">
        <pc:chgData name="Venkataramanan A" userId="67c88d95-3147-420e-83bb-447bc31d92f4" providerId="ADAL" clId="{B2374751-C083-4DE9-AC86-8AB81C121DE2}" dt="2023-04-03T05:00:51.770" v="5117"/>
        <pc:sldMkLst>
          <pc:docMk/>
          <pc:sldMk cId="2993147148" sldId="358"/>
        </pc:sldMkLst>
      </pc:sldChg>
      <pc:sldChg chg="add">
        <pc:chgData name="Venkataramanan A" userId="67c88d95-3147-420e-83bb-447bc31d92f4" providerId="ADAL" clId="{B2374751-C083-4DE9-AC86-8AB81C121DE2}" dt="2023-04-03T05:00:51.770" v="5117"/>
        <pc:sldMkLst>
          <pc:docMk/>
          <pc:sldMk cId="398950864" sldId="359"/>
        </pc:sldMkLst>
      </pc:sldChg>
      <pc:sldChg chg="add">
        <pc:chgData name="Venkataramanan A" userId="67c88d95-3147-420e-83bb-447bc31d92f4" providerId="ADAL" clId="{B2374751-C083-4DE9-AC86-8AB81C121DE2}" dt="2023-04-03T05:00:51.770" v="5117"/>
        <pc:sldMkLst>
          <pc:docMk/>
          <pc:sldMk cId="4178894109" sldId="360"/>
        </pc:sldMkLst>
      </pc:sldChg>
      <pc:sldChg chg="addSp delSp modSp add del mod">
        <pc:chgData name="Venkataramanan A" userId="67c88d95-3147-420e-83bb-447bc31d92f4" providerId="ADAL" clId="{B2374751-C083-4DE9-AC86-8AB81C121DE2}" dt="2023-04-04T04:19:06.909" v="5131" actId="47"/>
        <pc:sldMkLst>
          <pc:docMk/>
          <pc:sldMk cId="441670241" sldId="361"/>
        </pc:sldMkLst>
        <pc:spChg chg="del">
          <ac:chgData name="Venkataramanan A" userId="67c88d95-3147-420e-83bb-447bc31d92f4" providerId="ADAL" clId="{B2374751-C083-4DE9-AC86-8AB81C121DE2}" dt="2023-04-04T04:17:50.911" v="5123" actId="478"/>
          <ac:spMkLst>
            <pc:docMk/>
            <pc:sldMk cId="441670241" sldId="361"/>
            <ac:spMk id="2" creationId="{6A4FF442-D374-C8CD-3471-EDF637CEE802}"/>
          </ac:spMkLst>
        </pc:spChg>
        <pc:spChg chg="del">
          <ac:chgData name="Venkataramanan A" userId="67c88d95-3147-420e-83bb-447bc31d92f4" providerId="ADAL" clId="{B2374751-C083-4DE9-AC86-8AB81C121DE2}" dt="2023-04-04T04:17:54.147" v="5124" actId="478"/>
          <ac:spMkLst>
            <pc:docMk/>
            <pc:sldMk cId="441670241" sldId="361"/>
            <ac:spMk id="3" creationId="{0F94314E-A605-5E41-1BD9-B78DBE37B532}"/>
          </ac:spMkLst>
        </pc:spChg>
        <pc:spChg chg="mod">
          <ac:chgData name="Venkataramanan A" userId="67c88d95-3147-420e-83bb-447bc31d92f4" providerId="ADAL" clId="{B2374751-C083-4DE9-AC86-8AB81C121DE2}" dt="2023-04-04T04:17:46.868" v="5122" actId="20577"/>
          <ac:spMkLst>
            <pc:docMk/>
            <pc:sldMk cId="441670241" sldId="361"/>
            <ac:spMk id="4" creationId="{C6788ADB-7392-E37A-4059-613026FEDD46}"/>
          </ac:spMkLst>
        </pc:spChg>
        <pc:spChg chg="add mod">
          <ac:chgData name="Venkataramanan A" userId="67c88d95-3147-420e-83bb-447bc31d92f4" providerId="ADAL" clId="{B2374751-C083-4DE9-AC86-8AB81C121DE2}" dt="2023-04-04T04:18:47.724" v="5128" actId="1076"/>
          <ac:spMkLst>
            <pc:docMk/>
            <pc:sldMk cId="441670241" sldId="361"/>
            <ac:spMk id="5" creationId="{267FD394-318F-BCE8-DA01-F586DB1410F3}"/>
          </ac:spMkLst>
        </pc:spChg>
        <pc:grpChg chg="del">
          <ac:chgData name="Venkataramanan A" userId="67c88d95-3147-420e-83bb-447bc31d92f4" providerId="ADAL" clId="{B2374751-C083-4DE9-AC86-8AB81C121DE2}" dt="2023-04-04T04:17:54.147" v="5124" actId="478"/>
          <ac:grpSpMkLst>
            <pc:docMk/>
            <pc:sldMk cId="441670241" sldId="361"/>
            <ac:grpSpMk id="10" creationId="{8EB740CC-0D69-340A-1F65-94FC9625700A}"/>
          </ac:grpSpMkLst>
        </pc:grpChg>
        <pc:grpChg chg="del">
          <ac:chgData name="Venkataramanan A" userId="67c88d95-3147-420e-83bb-447bc31d92f4" providerId="ADAL" clId="{B2374751-C083-4DE9-AC86-8AB81C121DE2}" dt="2023-04-04T04:17:54.147" v="5124" actId="478"/>
          <ac:grpSpMkLst>
            <pc:docMk/>
            <pc:sldMk cId="441670241" sldId="361"/>
            <ac:grpSpMk id="11" creationId="{1636FE58-F29F-23A9-55B7-0A64B0F5054F}"/>
          </ac:grpSpMkLst>
        </pc:grpChg>
      </pc:sldChg>
      <pc:sldChg chg="addSp delSp modSp add mod">
        <pc:chgData name="Venkataramanan A" userId="67c88d95-3147-420e-83bb-447bc31d92f4" providerId="ADAL" clId="{B2374751-C083-4DE9-AC86-8AB81C121DE2}" dt="2023-04-04T04:19:02.895" v="5130"/>
        <pc:sldMkLst>
          <pc:docMk/>
          <pc:sldMk cId="3037064028" sldId="362"/>
        </pc:sldMkLst>
        <pc:spChg chg="del mod">
          <ac:chgData name="Venkataramanan A" userId="67c88d95-3147-420e-83bb-447bc31d92f4" providerId="ADAL" clId="{B2374751-C083-4DE9-AC86-8AB81C121DE2}" dt="2023-04-04T04:18:51.197" v="5129" actId="478"/>
          <ac:spMkLst>
            <pc:docMk/>
            <pc:sldMk cId="3037064028" sldId="362"/>
            <ac:spMk id="2" creationId="{F48368E1-EB28-4630-64DC-EE6F9B3DE6F9}"/>
          </ac:spMkLst>
        </pc:spChg>
        <pc:spChg chg="add mod">
          <ac:chgData name="Venkataramanan A" userId="67c88d95-3147-420e-83bb-447bc31d92f4" providerId="ADAL" clId="{B2374751-C083-4DE9-AC86-8AB81C121DE2}" dt="2023-04-04T04:19:02.895" v="5130"/>
          <ac:spMkLst>
            <pc:docMk/>
            <pc:sldMk cId="3037064028" sldId="362"/>
            <ac:spMk id="4" creationId="{14BDDFA3-6412-8A50-3D1E-51FC32ECE4E8}"/>
          </ac:spMkLst>
        </pc:spChg>
        <pc:spChg chg="add mod">
          <ac:chgData name="Venkataramanan A" userId="67c88d95-3147-420e-83bb-447bc31d92f4" providerId="ADAL" clId="{B2374751-C083-4DE9-AC86-8AB81C121DE2}" dt="2023-04-04T04:19:02.895" v="5130"/>
          <ac:spMkLst>
            <pc:docMk/>
            <pc:sldMk cId="3037064028" sldId="362"/>
            <ac:spMk id="5" creationId="{E5F0002D-41F0-1E40-DB76-73825A8A1461}"/>
          </ac:spMkLst>
        </pc:spChg>
      </pc:sldChg>
      <pc:sldChg chg="add">
        <pc:chgData name="Venkataramanan A" userId="67c88d95-3147-420e-83bb-447bc31d92f4" providerId="ADAL" clId="{B2374751-C083-4DE9-AC86-8AB81C121DE2}" dt="2023-04-04T04:18:34.370" v="5125"/>
        <pc:sldMkLst>
          <pc:docMk/>
          <pc:sldMk cId="1178454330" sldId="363"/>
        </pc:sldMkLst>
      </pc:sldChg>
      <pc:sldChg chg="modSp mod">
        <pc:chgData name="Venkataramanan A" userId="67c88d95-3147-420e-83bb-447bc31d92f4" providerId="ADAL" clId="{B2374751-C083-4DE9-AC86-8AB81C121DE2}" dt="2023-04-04T06:05:45.221" v="5132" actId="6549"/>
        <pc:sldMkLst>
          <pc:docMk/>
          <pc:sldMk cId="1808788180" sldId="364"/>
        </pc:sldMkLst>
        <pc:spChg chg="mod">
          <ac:chgData name="Venkataramanan A" userId="67c88d95-3147-420e-83bb-447bc31d92f4" providerId="ADAL" clId="{B2374751-C083-4DE9-AC86-8AB81C121DE2}" dt="2023-04-04T06:05:45.221" v="5132" actId="6549"/>
          <ac:spMkLst>
            <pc:docMk/>
            <pc:sldMk cId="1808788180" sldId="364"/>
            <ac:spMk id="2" creationId="{817F8FAC-E44F-1116-D8F1-C4DC455BEA15}"/>
          </ac:spMkLst>
        </pc:spChg>
      </pc:sldChg>
      <pc:sldChg chg="addSp modSp new mod">
        <pc:chgData name="Venkataramanan A" userId="67c88d95-3147-420e-83bb-447bc31d92f4" providerId="ADAL" clId="{B2374751-C083-4DE9-AC86-8AB81C121DE2}" dt="2023-04-04T06:44:09.145" v="5174" actId="14100"/>
        <pc:sldMkLst>
          <pc:docMk/>
          <pc:sldMk cId="3536436815" sldId="365"/>
        </pc:sldMkLst>
        <pc:spChg chg="add">
          <ac:chgData name="Venkataramanan A" userId="67c88d95-3147-420e-83bb-447bc31d92f4" providerId="ADAL" clId="{B2374751-C083-4DE9-AC86-8AB81C121DE2}" dt="2023-04-04T06:42:31.362" v="5134" actId="11529"/>
          <ac:spMkLst>
            <pc:docMk/>
            <pc:sldMk cId="3536436815" sldId="365"/>
            <ac:spMk id="2" creationId="{73FC9DA6-A883-E2B1-BD8E-4F0C642F5DE1}"/>
          </ac:spMkLst>
        </pc:spChg>
        <pc:spChg chg="add mod">
          <ac:chgData name="Venkataramanan A" userId="67c88d95-3147-420e-83bb-447bc31d92f4" providerId="ADAL" clId="{B2374751-C083-4DE9-AC86-8AB81C121DE2}" dt="2023-04-04T06:43:34.820" v="5162" actId="20577"/>
          <ac:spMkLst>
            <pc:docMk/>
            <pc:sldMk cId="3536436815" sldId="365"/>
            <ac:spMk id="3" creationId="{A7898C80-596A-B553-76FB-0E58E1D8C510}"/>
          </ac:spMkLst>
        </pc:spChg>
        <pc:spChg chg="add mod">
          <ac:chgData name="Venkataramanan A" userId="67c88d95-3147-420e-83bb-447bc31d92f4" providerId="ADAL" clId="{B2374751-C083-4DE9-AC86-8AB81C121DE2}" dt="2023-04-04T06:43:38.483" v="5166" actId="20577"/>
          <ac:spMkLst>
            <pc:docMk/>
            <pc:sldMk cId="3536436815" sldId="365"/>
            <ac:spMk id="4" creationId="{2A694B2F-141C-88AD-4F02-B461469FC58C}"/>
          </ac:spMkLst>
        </pc:spChg>
        <pc:spChg chg="add mod">
          <ac:chgData name="Venkataramanan A" userId="67c88d95-3147-420e-83bb-447bc31d92f4" providerId="ADAL" clId="{B2374751-C083-4DE9-AC86-8AB81C121DE2}" dt="2023-04-04T06:43:36.910" v="5164" actId="20577"/>
          <ac:spMkLst>
            <pc:docMk/>
            <pc:sldMk cId="3536436815" sldId="365"/>
            <ac:spMk id="5" creationId="{49660498-B14D-F739-0462-66E8328D1E45}"/>
          </ac:spMkLst>
        </pc:spChg>
        <pc:spChg chg="add mod">
          <ac:chgData name="Venkataramanan A" userId="67c88d95-3147-420e-83bb-447bc31d92f4" providerId="ADAL" clId="{B2374751-C083-4DE9-AC86-8AB81C121DE2}" dt="2023-04-04T06:43:17.366" v="5150" actId="20577"/>
          <ac:spMkLst>
            <pc:docMk/>
            <pc:sldMk cId="3536436815" sldId="365"/>
            <ac:spMk id="8" creationId="{E9CCCDDE-A8C5-059D-6402-3684D538B723}"/>
          </ac:spMkLst>
        </pc:spChg>
        <pc:spChg chg="add mod">
          <ac:chgData name="Venkataramanan A" userId="67c88d95-3147-420e-83bb-447bc31d92f4" providerId="ADAL" clId="{B2374751-C083-4DE9-AC86-8AB81C121DE2}" dt="2023-04-04T06:43:24.395" v="5156" actId="20577"/>
          <ac:spMkLst>
            <pc:docMk/>
            <pc:sldMk cId="3536436815" sldId="365"/>
            <ac:spMk id="9" creationId="{AA4BEC26-9E4E-80F5-3CC7-CCED3AF0C236}"/>
          </ac:spMkLst>
        </pc:spChg>
        <pc:spChg chg="add mod">
          <ac:chgData name="Venkataramanan A" userId="67c88d95-3147-420e-83bb-447bc31d92f4" providerId="ADAL" clId="{B2374751-C083-4DE9-AC86-8AB81C121DE2}" dt="2023-04-04T06:43:30.359" v="5160" actId="20577"/>
          <ac:spMkLst>
            <pc:docMk/>
            <pc:sldMk cId="3536436815" sldId="365"/>
            <ac:spMk id="10" creationId="{8FB6E609-029F-F4FB-243B-B0FC9B13A69D}"/>
          </ac:spMkLst>
        </pc:spChg>
        <pc:picChg chg="add mod">
          <ac:chgData name="Venkataramanan A" userId="67c88d95-3147-420e-83bb-447bc31d92f4" providerId="ADAL" clId="{B2374751-C083-4DE9-AC86-8AB81C121DE2}" dt="2023-04-04T06:43:11.256" v="5145" actId="1076"/>
          <ac:picMkLst>
            <pc:docMk/>
            <pc:sldMk cId="3536436815" sldId="365"/>
            <ac:picMk id="6" creationId="{451465B3-6F05-A8BE-F139-70E9D0B23331}"/>
          </ac:picMkLst>
        </pc:picChg>
        <pc:picChg chg="add mod">
          <ac:chgData name="Venkataramanan A" userId="67c88d95-3147-420e-83bb-447bc31d92f4" providerId="ADAL" clId="{B2374751-C083-4DE9-AC86-8AB81C121DE2}" dt="2023-04-04T06:43:13.388" v="5147" actId="1076"/>
          <ac:picMkLst>
            <pc:docMk/>
            <pc:sldMk cId="3536436815" sldId="365"/>
            <ac:picMk id="7" creationId="{5CFAEA62-ADBB-198E-5117-14EB7EA385FF}"/>
          </ac:picMkLst>
        </pc:picChg>
        <pc:picChg chg="add mod">
          <ac:chgData name="Venkataramanan A" userId="67c88d95-3147-420e-83bb-447bc31d92f4" providerId="ADAL" clId="{B2374751-C083-4DE9-AC86-8AB81C121DE2}" dt="2023-04-04T06:43:04.323" v="5142" actId="1076"/>
          <ac:picMkLst>
            <pc:docMk/>
            <pc:sldMk cId="3536436815" sldId="365"/>
            <ac:picMk id="1026" creationId="{5CBC1354-2FE9-E850-AC81-4FD459CD95D6}"/>
          </ac:picMkLst>
        </pc:picChg>
        <pc:cxnChg chg="add mod">
          <ac:chgData name="Venkataramanan A" userId="67c88d95-3147-420e-83bb-447bc31d92f4" providerId="ADAL" clId="{B2374751-C083-4DE9-AC86-8AB81C121DE2}" dt="2023-04-04T06:44:03.539" v="5171" actId="108"/>
          <ac:cxnSpMkLst>
            <pc:docMk/>
            <pc:sldMk cId="3536436815" sldId="365"/>
            <ac:cxnSpMk id="12" creationId="{D8BDA0B6-A758-2E71-6E06-95DF78DC2179}"/>
          </ac:cxnSpMkLst>
        </pc:cxnChg>
        <pc:cxnChg chg="add mod">
          <ac:chgData name="Venkataramanan A" userId="67c88d95-3147-420e-83bb-447bc31d92f4" providerId="ADAL" clId="{B2374751-C083-4DE9-AC86-8AB81C121DE2}" dt="2023-04-04T06:43:59.322" v="5170" actId="1582"/>
          <ac:cxnSpMkLst>
            <pc:docMk/>
            <pc:sldMk cId="3536436815" sldId="365"/>
            <ac:cxnSpMk id="14" creationId="{D8BDD4BC-DB7E-3750-478F-401A0079BFA5}"/>
          </ac:cxnSpMkLst>
        </pc:cxnChg>
        <pc:cxnChg chg="add mod">
          <ac:chgData name="Venkataramanan A" userId="67c88d95-3147-420e-83bb-447bc31d92f4" providerId="ADAL" clId="{B2374751-C083-4DE9-AC86-8AB81C121DE2}" dt="2023-04-04T06:44:09.145" v="5174" actId="14100"/>
          <ac:cxnSpMkLst>
            <pc:docMk/>
            <pc:sldMk cId="3536436815" sldId="365"/>
            <ac:cxnSpMk id="15" creationId="{3B217203-89A6-BEA6-2805-2C296F0A2615}"/>
          </ac:cxnSpMkLst>
        </pc:cxnChg>
      </pc:sldChg>
      <pc:sldChg chg="addSp modSp new mod">
        <pc:chgData name="Venkataramanan A" userId="67c88d95-3147-420e-83bb-447bc31d92f4" providerId="ADAL" clId="{B2374751-C083-4DE9-AC86-8AB81C121DE2}" dt="2023-04-04T07:04:25.775" v="5437" actId="108"/>
        <pc:sldMkLst>
          <pc:docMk/>
          <pc:sldMk cId="2714866557" sldId="366"/>
        </pc:sldMkLst>
        <pc:spChg chg="add mod">
          <ac:chgData name="Venkataramanan A" userId="67c88d95-3147-420e-83bb-447bc31d92f4" providerId="ADAL" clId="{B2374751-C083-4DE9-AC86-8AB81C121DE2}" dt="2023-04-04T07:01:42.852" v="5389" actId="20577"/>
          <ac:spMkLst>
            <pc:docMk/>
            <pc:sldMk cId="2714866557" sldId="366"/>
            <ac:spMk id="2" creationId="{7C5DECDE-B505-C7C7-8AD3-795DA0D0D6B0}"/>
          </ac:spMkLst>
        </pc:spChg>
        <pc:spChg chg="add mod">
          <ac:chgData name="Venkataramanan A" userId="67c88d95-3147-420e-83bb-447bc31d92f4" providerId="ADAL" clId="{B2374751-C083-4DE9-AC86-8AB81C121DE2}" dt="2023-04-04T07:03:57.133" v="5420" actId="14100"/>
          <ac:spMkLst>
            <pc:docMk/>
            <pc:sldMk cId="2714866557" sldId="366"/>
            <ac:spMk id="3" creationId="{C4558445-95AA-6C08-F036-3852B14F1102}"/>
          </ac:spMkLst>
        </pc:spChg>
        <pc:spChg chg="add mod">
          <ac:chgData name="Venkataramanan A" userId="67c88d95-3147-420e-83bb-447bc31d92f4" providerId="ADAL" clId="{B2374751-C083-4DE9-AC86-8AB81C121DE2}" dt="2023-04-04T07:03:58.887" v="5421" actId="1076"/>
          <ac:spMkLst>
            <pc:docMk/>
            <pc:sldMk cId="2714866557" sldId="366"/>
            <ac:spMk id="4" creationId="{E167F238-AC5C-55CB-89DB-4A1A4A3BB094}"/>
          </ac:spMkLst>
        </pc:spChg>
        <pc:spChg chg="add mod">
          <ac:chgData name="Venkataramanan A" userId="67c88d95-3147-420e-83bb-447bc31d92f4" providerId="ADAL" clId="{B2374751-C083-4DE9-AC86-8AB81C121DE2}" dt="2023-04-04T07:03:44.912" v="5414" actId="20577"/>
          <ac:spMkLst>
            <pc:docMk/>
            <pc:sldMk cId="2714866557" sldId="366"/>
            <ac:spMk id="5" creationId="{D6ECAEB3-1710-A5D7-9C05-4C52CC18557C}"/>
          </ac:spMkLst>
        </pc:spChg>
        <pc:spChg chg="add mod">
          <ac:chgData name="Venkataramanan A" userId="67c88d95-3147-420e-83bb-447bc31d92f4" providerId="ADAL" clId="{B2374751-C083-4DE9-AC86-8AB81C121DE2}" dt="2023-04-04T07:03:50.930" v="5416" actId="1076"/>
          <ac:spMkLst>
            <pc:docMk/>
            <pc:sldMk cId="2714866557" sldId="366"/>
            <ac:spMk id="6" creationId="{626E490B-0F35-0A57-6E60-4835B9747C07}"/>
          </ac:spMkLst>
        </pc:spChg>
        <pc:spChg chg="add mod">
          <ac:chgData name="Venkataramanan A" userId="67c88d95-3147-420e-83bb-447bc31d92f4" providerId="ADAL" clId="{B2374751-C083-4DE9-AC86-8AB81C121DE2}" dt="2023-04-04T07:03:55.062" v="5419" actId="1076"/>
          <ac:spMkLst>
            <pc:docMk/>
            <pc:sldMk cId="2714866557" sldId="366"/>
            <ac:spMk id="7" creationId="{46528DBA-10C2-F083-C192-A9799CC5A40B}"/>
          </ac:spMkLst>
        </pc:spChg>
        <pc:spChg chg="add mod">
          <ac:chgData name="Venkataramanan A" userId="67c88d95-3147-420e-83bb-447bc31d92f4" providerId="ADAL" clId="{B2374751-C083-4DE9-AC86-8AB81C121DE2}" dt="2023-04-04T07:04:11.356" v="5434" actId="20577"/>
          <ac:spMkLst>
            <pc:docMk/>
            <pc:sldMk cId="2714866557" sldId="366"/>
            <ac:spMk id="10" creationId="{A1425F65-B189-8E74-19D8-838567BA099F}"/>
          </ac:spMkLst>
        </pc:spChg>
        <pc:cxnChg chg="add mod">
          <ac:chgData name="Venkataramanan A" userId="67c88d95-3147-420e-83bb-447bc31d92f4" providerId="ADAL" clId="{B2374751-C083-4DE9-AC86-8AB81C121DE2}" dt="2023-04-04T07:04:25.775" v="5437" actId="108"/>
          <ac:cxnSpMkLst>
            <pc:docMk/>
            <pc:sldMk cId="2714866557" sldId="366"/>
            <ac:cxnSpMk id="9" creationId="{3E69EEF0-AF52-42A3-9E66-2C51233CF7F4}"/>
          </ac:cxnSpMkLst>
        </pc:cxnChg>
        <pc:cxnChg chg="add mod">
          <ac:chgData name="Venkataramanan A" userId="67c88d95-3147-420e-83bb-447bc31d92f4" providerId="ADAL" clId="{B2374751-C083-4DE9-AC86-8AB81C121DE2}" dt="2023-04-04T07:04:20.966" v="5436"/>
          <ac:cxnSpMkLst>
            <pc:docMk/>
            <pc:sldMk cId="2714866557" sldId="366"/>
            <ac:cxnSpMk id="12" creationId="{BA86C9AB-1DB1-D9E5-865E-E86E57250A65}"/>
          </ac:cxnSpMkLst>
        </pc:cxnChg>
      </pc:sldChg>
      <pc:sldChg chg="addSp modSp new mod">
        <pc:chgData name="Venkataramanan A" userId="67c88d95-3147-420e-83bb-447bc31d92f4" providerId="ADAL" clId="{B2374751-C083-4DE9-AC86-8AB81C121DE2}" dt="2023-04-04T07:09:39.679" v="5483" actId="20577"/>
        <pc:sldMkLst>
          <pc:docMk/>
          <pc:sldMk cId="4078979826" sldId="367"/>
        </pc:sldMkLst>
        <pc:spChg chg="add mod">
          <ac:chgData name="Venkataramanan A" userId="67c88d95-3147-420e-83bb-447bc31d92f4" providerId="ADAL" clId="{B2374751-C083-4DE9-AC86-8AB81C121DE2}" dt="2023-04-04T07:09:39.679" v="5483" actId="20577"/>
          <ac:spMkLst>
            <pc:docMk/>
            <pc:sldMk cId="4078979826" sldId="367"/>
            <ac:spMk id="2" creationId="{F71E7A6B-7BD1-51B2-29F9-8CF566DCB270}"/>
          </ac:spMkLst>
        </pc:spChg>
      </pc:sldChg>
      <pc:sldChg chg="addSp delSp modSp add mod">
        <pc:chgData name="Venkataramanan A" userId="67c88d95-3147-420e-83bb-447bc31d92f4" providerId="ADAL" clId="{B2374751-C083-4DE9-AC86-8AB81C121DE2}" dt="2023-04-05T02:05:03.654" v="5565" actId="1076"/>
        <pc:sldMkLst>
          <pc:docMk/>
          <pc:sldMk cId="1058140898" sldId="368"/>
        </pc:sldMkLst>
        <pc:spChg chg="mod">
          <ac:chgData name="Venkataramanan A" userId="67c88d95-3147-420e-83bb-447bc31d92f4" providerId="ADAL" clId="{B2374751-C083-4DE9-AC86-8AB81C121DE2}" dt="2023-04-05T02:01:13.771" v="5489" actId="20577"/>
          <ac:spMkLst>
            <pc:docMk/>
            <pc:sldMk cId="1058140898" sldId="368"/>
            <ac:spMk id="4" creationId="{14BDDFA3-6412-8A50-3D1E-51FC32ECE4E8}"/>
          </ac:spMkLst>
        </pc:spChg>
        <pc:spChg chg="mod">
          <ac:chgData name="Venkataramanan A" userId="67c88d95-3147-420e-83bb-447bc31d92f4" providerId="ADAL" clId="{B2374751-C083-4DE9-AC86-8AB81C121DE2}" dt="2023-04-05T02:01:41.331" v="5563" actId="20577"/>
          <ac:spMkLst>
            <pc:docMk/>
            <pc:sldMk cId="1058140898" sldId="368"/>
            <ac:spMk id="5" creationId="{E5F0002D-41F0-1E40-DB76-73825A8A1461}"/>
          </ac:spMkLst>
        </pc:spChg>
        <pc:picChg chg="add mod">
          <ac:chgData name="Venkataramanan A" userId="67c88d95-3147-420e-83bb-447bc31d92f4" providerId="ADAL" clId="{B2374751-C083-4DE9-AC86-8AB81C121DE2}" dt="2023-04-05T02:05:03.654" v="5565" actId="1076"/>
          <ac:picMkLst>
            <pc:docMk/>
            <pc:sldMk cId="1058140898" sldId="368"/>
            <ac:picMk id="6" creationId="{6183FCB5-11C5-2288-4B6B-D3DA092DD3D2}"/>
          </ac:picMkLst>
        </pc:picChg>
        <pc:picChg chg="del">
          <ac:chgData name="Venkataramanan A" userId="67c88d95-3147-420e-83bb-447bc31d92f4" providerId="ADAL" clId="{B2374751-C083-4DE9-AC86-8AB81C121DE2}" dt="2023-04-05T02:01:18.498" v="5490" actId="478"/>
          <ac:picMkLst>
            <pc:docMk/>
            <pc:sldMk cId="1058140898" sldId="368"/>
            <ac:picMk id="1026" creationId="{FE113B08-1908-9171-D2F9-8D73C7A697D1}"/>
          </ac:picMkLst>
        </pc:picChg>
      </pc:sldChg>
      <pc:sldChg chg="addSp modSp new">
        <pc:chgData name="Venkataramanan A" userId="67c88d95-3147-420e-83bb-447bc31d92f4" providerId="ADAL" clId="{B2374751-C083-4DE9-AC86-8AB81C121DE2}" dt="2023-04-05T02:06:53.457" v="5569" actId="1076"/>
        <pc:sldMkLst>
          <pc:docMk/>
          <pc:sldMk cId="72736450" sldId="369"/>
        </pc:sldMkLst>
        <pc:picChg chg="add mod">
          <ac:chgData name="Venkataramanan A" userId="67c88d95-3147-420e-83bb-447bc31d92f4" providerId="ADAL" clId="{B2374751-C083-4DE9-AC86-8AB81C121DE2}" dt="2023-04-05T02:06:53.457" v="5569" actId="1076"/>
          <ac:picMkLst>
            <pc:docMk/>
            <pc:sldMk cId="72736450" sldId="369"/>
            <ac:picMk id="1026" creationId="{4D1FD39F-D575-ED01-C0CC-33FAE11E7204}"/>
          </ac:picMkLst>
        </pc:picChg>
      </pc:sldChg>
      <pc:sldChg chg="addSp delSp modSp new">
        <pc:chgData name="Venkataramanan A" userId="67c88d95-3147-420e-83bb-447bc31d92f4" providerId="ADAL" clId="{B2374751-C083-4DE9-AC86-8AB81C121DE2}" dt="2023-04-05T02:10:54.635" v="5579" actId="1076"/>
        <pc:sldMkLst>
          <pc:docMk/>
          <pc:sldMk cId="4226505686" sldId="370"/>
        </pc:sldMkLst>
        <pc:picChg chg="add del mod">
          <ac:chgData name="Venkataramanan A" userId="67c88d95-3147-420e-83bb-447bc31d92f4" providerId="ADAL" clId="{B2374751-C083-4DE9-AC86-8AB81C121DE2}" dt="2023-04-05T02:10:51.920" v="5578" actId="478"/>
          <ac:picMkLst>
            <pc:docMk/>
            <pc:sldMk cId="4226505686" sldId="370"/>
            <ac:picMk id="2050" creationId="{FACEB14B-1CC0-4CA9-0B41-B75C1E9533E9}"/>
          </ac:picMkLst>
        </pc:picChg>
        <pc:picChg chg="add mod">
          <ac:chgData name="Venkataramanan A" userId="67c88d95-3147-420e-83bb-447bc31d92f4" providerId="ADAL" clId="{B2374751-C083-4DE9-AC86-8AB81C121DE2}" dt="2023-04-05T02:10:54.635" v="5579" actId="1076"/>
          <ac:picMkLst>
            <pc:docMk/>
            <pc:sldMk cId="4226505686" sldId="370"/>
            <ac:picMk id="2052" creationId="{EC1C0697-CDD8-2A84-82C1-548BBE741D97}"/>
          </ac:picMkLst>
        </pc:picChg>
      </pc:sldChg>
      <pc:sldChg chg="delSp add">
        <pc:chgData name="Venkataramanan A" userId="67c88d95-3147-420e-83bb-447bc31d92f4" providerId="ADAL" clId="{B2374751-C083-4DE9-AC86-8AB81C121DE2}" dt="2023-04-05T02:10:58.208" v="5580" actId="478"/>
        <pc:sldMkLst>
          <pc:docMk/>
          <pc:sldMk cId="1933195409" sldId="371"/>
        </pc:sldMkLst>
        <pc:picChg chg="del">
          <ac:chgData name="Venkataramanan A" userId="67c88d95-3147-420e-83bb-447bc31d92f4" providerId="ADAL" clId="{B2374751-C083-4DE9-AC86-8AB81C121DE2}" dt="2023-04-05T02:10:58.208" v="5580" actId="478"/>
          <ac:picMkLst>
            <pc:docMk/>
            <pc:sldMk cId="1933195409" sldId="371"/>
            <ac:picMk id="2052" creationId="{EC1C0697-CDD8-2A84-82C1-548BBE741D97}"/>
          </ac:picMkLst>
        </pc:picChg>
      </pc:sldChg>
      <pc:sldChg chg="addSp modSp new mod">
        <pc:chgData name="Venkataramanan A" userId="67c88d95-3147-420e-83bb-447bc31d92f4" providerId="ADAL" clId="{B2374751-C083-4DE9-AC86-8AB81C121DE2}" dt="2023-04-05T02:56:29.439" v="5607" actId="14100"/>
        <pc:sldMkLst>
          <pc:docMk/>
          <pc:sldMk cId="3688604217" sldId="372"/>
        </pc:sldMkLst>
        <pc:spChg chg="add mod">
          <ac:chgData name="Venkataramanan A" userId="67c88d95-3147-420e-83bb-447bc31d92f4" providerId="ADAL" clId="{B2374751-C083-4DE9-AC86-8AB81C121DE2}" dt="2023-04-05T02:56:29.439" v="5607" actId="14100"/>
          <ac:spMkLst>
            <pc:docMk/>
            <pc:sldMk cId="3688604217" sldId="372"/>
            <ac:spMk id="2" creationId="{FF157D18-460B-E513-637F-F7EEBE34FEA8}"/>
          </ac:spMkLst>
        </pc:spChg>
        <pc:picChg chg="add mod">
          <ac:chgData name="Venkataramanan A" userId="67c88d95-3147-420e-83bb-447bc31d92f4" providerId="ADAL" clId="{B2374751-C083-4DE9-AC86-8AB81C121DE2}" dt="2023-04-05T02:48:51.182" v="5584" actId="1076"/>
          <ac:picMkLst>
            <pc:docMk/>
            <pc:sldMk cId="3688604217" sldId="372"/>
            <ac:picMk id="3074" creationId="{B62753B9-5432-D666-B5D0-0A02C58A13E6}"/>
          </ac:picMkLst>
        </pc:picChg>
      </pc:sldChg>
      <pc:sldChg chg="addSp modSp new mod">
        <pc:chgData name="Venkataramanan A" userId="67c88d95-3147-420e-83bb-447bc31d92f4" providerId="ADAL" clId="{B2374751-C083-4DE9-AC86-8AB81C121DE2}" dt="2023-04-05T02:55:21.600" v="5593"/>
        <pc:sldMkLst>
          <pc:docMk/>
          <pc:sldMk cId="1715494427" sldId="373"/>
        </pc:sldMkLst>
        <pc:spChg chg="add mod">
          <ac:chgData name="Venkataramanan A" userId="67c88d95-3147-420e-83bb-447bc31d92f4" providerId="ADAL" clId="{B2374751-C083-4DE9-AC86-8AB81C121DE2}" dt="2023-04-05T02:55:21.600" v="5593"/>
          <ac:spMkLst>
            <pc:docMk/>
            <pc:sldMk cId="1715494427" sldId="373"/>
            <ac:spMk id="2" creationId="{D742E3D8-CB2F-270C-0224-F1B549A1A628}"/>
          </ac:spMkLst>
        </pc:spChg>
      </pc:sldChg>
      <pc:sldChg chg="addSp delSp modSp new mod">
        <pc:chgData name="Venkataramanan A" userId="67c88d95-3147-420e-83bb-447bc31d92f4" providerId="ADAL" clId="{B2374751-C083-4DE9-AC86-8AB81C121DE2}" dt="2023-04-05T02:55:34.386" v="5595"/>
        <pc:sldMkLst>
          <pc:docMk/>
          <pc:sldMk cId="1317257415" sldId="374"/>
        </pc:sldMkLst>
        <pc:spChg chg="add del mod">
          <ac:chgData name="Venkataramanan A" userId="67c88d95-3147-420e-83bb-447bc31d92f4" providerId="ADAL" clId="{B2374751-C083-4DE9-AC86-8AB81C121DE2}" dt="2023-04-05T02:55:10.105" v="5590" actId="478"/>
          <ac:spMkLst>
            <pc:docMk/>
            <pc:sldMk cId="1317257415" sldId="374"/>
            <ac:spMk id="2" creationId="{5F84266D-39D8-9015-F1A8-6867AC3CDEC2}"/>
          </ac:spMkLst>
        </pc:spChg>
        <pc:spChg chg="add mod">
          <ac:chgData name="Venkataramanan A" userId="67c88d95-3147-420e-83bb-447bc31d92f4" providerId="ADAL" clId="{B2374751-C083-4DE9-AC86-8AB81C121DE2}" dt="2023-04-05T02:55:34.386" v="5595"/>
          <ac:spMkLst>
            <pc:docMk/>
            <pc:sldMk cId="1317257415" sldId="374"/>
            <ac:spMk id="3" creationId="{04FC8E50-E6C3-2ACE-B555-159B734D73CB}"/>
          </ac:spMkLst>
        </pc:spChg>
      </pc:sldChg>
      <pc:sldChg chg="addSp modSp new mod">
        <pc:chgData name="Venkataramanan A" userId="67c88d95-3147-420e-83bb-447bc31d92f4" providerId="ADAL" clId="{B2374751-C083-4DE9-AC86-8AB81C121DE2}" dt="2023-04-05T02:55:52.379" v="5598"/>
        <pc:sldMkLst>
          <pc:docMk/>
          <pc:sldMk cId="3146602663" sldId="375"/>
        </pc:sldMkLst>
        <pc:spChg chg="add mod">
          <ac:chgData name="Venkataramanan A" userId="67c88d95-3147-420e-83bb-447bc31d92f4" providerId="ADAL" clId="{B2374751-C083-4DE9-AC86-8AB81C121DE2}" dt="2023-04-05T02:55:52.379" v="5598"/>
          <ac:spMkLst>
            <pc:docMk/>
            <pc:sldMk cId="3146602663" sldId="375"/>
            <ac:spMk id="2" creationId="{C55D124D-20AE-BF3E-3C86-F6F4A477935B}"/>
          </ac:spMkLst>
        </pc:spChg>
      </pc:sldChg>
      <pc:sldChg chg="addSp modSp new mod">
        <pc:chgData name="Venkataramanan A" userId="67c88d95-3147-420e-83bb-447bc31d92f4" providerId="ADAL" clId="{B2374751-C083-4DE9-AC86-8AB81C121DE2}" dt="2023-04-05T02:56:02.932" v="5601"/>
        <pc:sldMkLst>
          <pc:docMk/>
          <pc:sldMk cId="3477962521" sldId="376"/>
        </pc:sldMkLst>
        <pc:spChg chg="add mod">
          <ac:chgData name="Venkataramanan A" userId="67c88d95-3147-420e-83bb-447bc31d92f4" providerId="ADAL" clId="{B2374751-C083-4DE9-AC86-8AB81C121DE2}" dt="2023-04-05T02:56:02.932" v="5601"/>
          <ac:spMkLst>
            <pc:docMk/>
            <pc:sldMk cId="3477962521" sldId="376"/>
            <ac:spMk id="2" creationId="{66C26E79-E3BA-4A26-8847-F9B30ABD01D5}"/>
          </ac:spMkLst>
        </pc:spChg>
      </pc:sldChg>
      <pc:sldChg chg="addSp modSp new mod">
        <pc:chgData name="Venkataramanan A" userId="67c88d95-3147-420e-83bb-447bc31d92f4" providerId="ADAL" clId="{B2374751-C083-4DE9-AC86-8AB81C121DE2}" dt="2023-04-05T05:17:49.462" v="5698" actId="20577"/>
        <pc:sldMkLst>
          <pc:docMk/>
          <pc:sldMk cId="2112889774" sldId="377"/>
        </pc:sldMkLst>
        <pc:spChg chg="add mod">
          <ac:chgData name="Venkataramanan A" userId="67c88d95-3147-420e-83bb-447bc31d92f4" providerId="ADAL" clId="{B2374751-C083-4DE9-AC86-8AB81C121DE2}" dt="2023-04-05T02:56:13.812" v="5604"/>
          <ac:spMkLst>
            <pc:docMk/>
            <pc:sldMk cId="2112889774" sldId="377"/>
            <ac:spMk id="2" creationId="{300BD1A4-4EA2-3A54-F616-30839D888229}"/>
          </ac:spMkLst>
        </pc:spChg>
        <pc:spChg chg="add mod">
          <ac:chgData name="Venkataramanan A" userId="67c88d95-3147-420e-83bb-447bc31d92f4" providerId="ADAL" clId="{B2374751-C083-4DE9-AC86-8AB81C121DE2}" dt="2023-04-05T05:09:54.233" v="5628" actId="20577"/>
          <ac:spMkLst>
            <pc:docMk/>
            <pc:sldMk cId="2112889774" sldId="377"/>
            <ac:spMk id="3" creationId="{B4532DB9-BC48-CF00-996D-E29C3BCFBC57}"/>
          </ac:spMkLst>
        </pc:spChg>
        <pc:spChg chg="add mod">
          <ac:chgData name="Venkataramanan A" userId="67c88d95-3147-420e-83bb-447bc31d92f4" providerId="ADAL" clId="{B2374751-C083-4DE9-AC86-8AB81C121DE2}" dt="2023-04-05T05:09:33.565" v="5618" actId="20577"/>
          <ac:spMkLst>
            <pc:docMk/>
            <pc:sldMk cId="2112889774" sldId="377"/>
            <ac:spMk id="4" creationId="{C4D73D39-3B80-1AA8-302F-4103F6B0E310}"/>
          </ac:spMkLst>
        </pc:spChg>
        <pc:spChg chg="add mod">
          <ac:chgData name="Venkataramanan A" userId="67c88d95-3147-420e-83bb-447bc31d92f4" providerId="ADAL" clId="{B2374751-C083-4DE9-AC86-8AB81C121DE2}" dt="2023-04-05T05:09:35.830" v="5621" actId="20577"/>
          <ac:spMkLst>
            <pc:docMk/>
            <pc:sldMk cId="2112889774" sldId="377"/>
            <ac:spMk id="5" creationId="{927276AC-1DE6-88C9-36B5-AAC03A8FAE54}"/>
          </ac:spMkLst>
        </pc:spChg>
        <pc:spChg chg="add mod">
          <ac:chgData name="Venkataramanan A" userId="67c88d95-3147-420e-83bb-447bc31d92f4" providerId="ADAL" clId="{B2374751-C083-4DE9-AC86-8AB81C121DE2}" dt="2023-04-05T05:09:38.171" v="5625" actId="20577"/>
          <ac:spMkLst>
            <pc:docMk/>
            <pc:sldMk cId="2112889774" sldId="377"/>
            <ac:spMk id="6" creationId="{07C9BAC0-A453-D15A-0836-2E3324F14477}"/>
          </ac:spMkLst>
        </pc:spChg>
        <pc:spChg chg="add mod">
          <ac:chgData name="Venkataramanan A" userId="67c88d95-3147-420e-83bb-447bc31d92f4" providerId="ADAL" clId="{B2374751-C083-4DE9-AC86-8AB81C121DE2}" dt="2023-04-05T05:10:28.976" v="5635" actId="20577"/>
          <ac:spMkLst>
            <pc:docMk/>
            <pc:sldMk cId="2112889774" sldId="377"/>
            <ac:spMk id="11" creationId="{E7DCF666-22D6-E54A-C6C5-F2F93086DB5D}"/>
          </ac:spMkLst>
        </pc:spChg>
        <pc:spChg chg="add mod">
          <ac:chgData name="Venkataramanan A" userId="67c88d95-3147-420e-83bb-447bc31d92f4" providerId="ADAL" clId="{B2374751-C083-4DE9-AC86-8AB81C121DE2}" dt="2023-04-05T05:10:50.983" v="5641" actId="1076"/>
          <ac:spMkLst>
            <pc:docMk/>
            <pc:sldMk cId="2112889774" sldId="377"/>
            <ac:spMk id="15" creationId="{ACEF7F79-E289-1305-9D2E-5208FEB20C9A}"/>
          </ac:spMkLst>
        </pc:spChg>
        <pc:spChg chg="add mod">
          <ac:chgData name="Venkataramanan A" userId="67c88d95-3147-420e-83bb-447bc31d92f4" providerId="ADAL" clId="{B2374751-C083-4DE9-AC86-8AB81C121DE2}" dt="2023-04-05T05:11:05.468" v="5644" actId="1076"/>
          <ac:spMkLst>
            <pc:docMk/>
            <pc:sldMk cId="2112889774" sldId="377"/>
            <ac:spMk id="18" creationId="{35C156C0-54EF-8740-6641-21EF635BE61E}"/>
          </ac:spMkLst>
        </pc:spChg>
        <pc:spChg chg="add mod">
          <ac:chgData name="Venkataramanan A" userId="67c88d95-3147-420e-83bb-447bc31d92f4" providerId="ADAL" clId="{B2374751-C083-4DE9-AC86-8AB81C121DE2}" dt="2023-04-05T05:12:02.489" v="5649" actId="1076"/>
          <ac:spMkLst>
            <pc:docMk/>
            <pc:sldMk cId="2112889774" sldId="377"/>
            <ac:spMk id="19" creationId="{0F7ADC53-6DF8-48AA-5076-698078D62A2B}"/>
          </ac:spMkLst>
        </pc:spChg>
        <pc:spChg chg="add mod">
          <ac:chgData name="Venkataramanan A" userId="67c88d95-3147-420e-83bb-447bc31d92f4" providerId="ADAL" clId="{B2374751-C083-4DE9-AC86-8AB81C121DE2}" dt="2023-04-05T05:12:08.855" v="5651" actId="207"/>
          <ac:spMkLst>
            <pc:docMk/>
            <pc:sldMk cId="2112889774" sldId="377"/>
            <ac:spMk id="20" creationId="{EE135668-B3F0-29C0-5A5D-C86BA4AF4223}"/>
          </ac:spMkLst>
        </pc:spChg>
        <pc:spChg chg="add mod">
          <ac:chgData name="Venkataramanan A" userId="67c88d95-3147-420e-83bb-447bc31d92f4" providerId="ADAL" clId="{B2374751-C083-4DE9-AC86-8AB81C121DE2}" dt="2023-04-05T05:12:23.281" v="5654" actId="207"/>
          <ac:spMkLst>
            <pc:docMk/>
            <pc:sldMk cId="2112889774" sldId="377"/>
            <ac:spMk id="21" creationId="{E76D9193-5F6B-36BF-395E-6740D7A51C8F}"/>
          </ac:spMkLst>
        </pc:spChg>
        <pc:spChg chg="add mod">
          <ac:chgData name="Venkataramanan A" userId="67c88d95-3147-420e-83bb-447bc31d92f4" providerId="ADAL" clId="{B2374751-C083-4DE9-AC86-8AB81C121DE2}" dt="2023-04-05T05:17:49.462" v="5698" actId="20577"/>
          <ac:spMkLst>
            <pc:docMk/>
            <pc:sldMk cId="2112889774" sldId="377"/>
            <ac:spMk id="22" creationId="{4B7DE4B5-1E9E-BAE6-DBBC-A77CED215E6C}"/>
          </ac:spMkLst>
        </pc:spChg>
        <pc:cxnChg chg="add mod">
          <ac:chgData name="Venkataramanan A" userId="67c88d95-3147-420e-83bb-447bc31d92f4" providerId="ADAL" clId="{B2374751-C083-4DE9-AC86-8AB81C121DE2}" dt="2023-04-05T05:10:19.579" v="5631" actId="14100"/>
          <ac:cxnSpMkLst>
            <pc:docMk/>
            <pc:sldMk cId="2112889774" sldId="377"/>
            <ac:cxnSpMk id="8" creationId="{E28D0EF4-6D1B-5E2B-9189-B815AA9F8695}"/>
          </ac:cxnSpMkLst>
        </pc:cxnChg>
        <pc:cxnChg chg="add mod">
          <ac:chgData name="Venkataramanan A" userId="67c88d95-3147-420e-83bb-447bc31d92f4" providerId="ADAL" clId="{B2374751-C083-4DE9-AC86-8AB81C121DE2}" dt="2023-04-05T05:10:43.582" v="5639" actId="14100"/>
          <ac:cxnSpMkLst>
            <pc:docMk/>
            <pc:sldMk cId="2112889774" sldId="377"/>
            <ac:cxnSpMk id="12" creationId="{1142C87E-DF65-D9AF-0A58-E16325A27169}"/>
          </ac:cxnSpMkLst>
        </pc:cxnChg>
        <pc:cxnChg chg="add">
          <ac:chgData name="Venkataramanan A" userId="67c88d95-3147-420e-83bb-447bc31d92f4" providerId="ADAL" clId="{B2374751-C083-4DE9-AC86-8AB81C121DE2}" dt="2023-04-05T05:10:58.683" v="5642" actId="11529"/>
          <ac:cxnSpMkLst>
            <pc:docMk/>
            <pc:sldMk cId="2112889774" sldId="377"/>
            <ac:cxnSpMk id="17" creationId="{FFD72F1B-7910-4ADE-ACEC-8CCC5B41CC2A}"/>
          </ac:cxnSpMkLst>
        </pc:cxnChg>
      </pc:sldChg>
      <pc:sldChg chg="addSp modSp new mod">
        <pc:chgData name="Venkataramanan A" userId="67c88d95-3147-420e-83bb-447bc31d92f4" providerId="ADAL" clId="{B2374751-C083-4DE9-AC86-8AB81C121DE2}" dt="2023-04-05T16:24:36.107" v="5701" actId="1076"/>
        <pc:sldMkLst>
          <pc:docMk/>
          <pc:sldMk cId="2787361519" sldId="378"/>
        </pc:sldMkLst>
        <pc:picChg chg="add mod">
          <ac:chgData name="Venkataramanan A" userId="67c88d95-3147-420e-83bb-447bc31d92f4" providerId="ADAL" clId="{B2374751-C083-4DE9-AC86-8AB81C121DE2}" dt="2023-04-05T16:24:36.107" v="5701" actId="1076"/>
          <ac:picMkLst>
            <pc:docMk/>
            <pc:sldMk cId="2787361519" sldId="378"/>
            <ac:picMk id="2" creationId="{E7936F2B-AF25-2879-D075-985C48D06184}"/>
          </ac:picMkLst>
        </pc:picChg>
      </pc:sldChg>
      <pc:sldChg chg="addSp delSp modSp add mod ord">
        <pc:chgData name="Venkataramanan A" userId="67c88d95-3147-420e-83bb-447bc31d92f4" providerId="ADAL" clId="{B2374751-C083-4DE9-AC86-8AB81C121DE2}" dt="2023-04-06T03:38:08.892" v="7223" actId="20577"/>
        <pc:sldMkLst>
          <pc:docMk/>
          <pc:sldMk cId="4104410522" sldId="379"/>
        </pc:sldMkLst>
        <pc:spChg chg="add mod">
          <ac:chgData name="Venkataramanan A" userId="67c88d95-3147-420e-83bb-447bc31d92f4" providerId="ADAL" clId="{B2374751-C083-4DE9-AC86-8AB81C121DE2}" dt="2023-04-06T02:04:54.066" v="7058"/>
          <ac:spMkLst>
            <pc:docMk/>
            <pc:sldMk cId="4104410522" sldId="379"/>
            <ac:spMk id="2" creationId="{19362051-F01F-669D-B725-13703533610E}"/>
          </ac:spMkLst>
        </pc:spChg>
        <pc:spChg chg="add mod">
          <ac:chgData name="Venkataramanan A" userId="67c88d95-3147-420e-83bb-447bc31d92f4" providerId="ADAL" clId="{B2374751-C083-4DE9-AC86-8AB81C121DE2}" dt="2023-04-06T02:07:20.843" v="7148"/>
          <ac:spMkLst>
            <pc:docMk/>
            <pc:sldMk cId="4104410522" sldId="379"/>
            <ac:spMk id="3" creationId="{D8D31E9F-4FEC-5294-2A6F-7A375B72E03B}"/>
          </ac:spMkLst>
        </pc:spChg>
        <pc:spChg chg="del">
          <ac:chgData name="Venkataramanan A" userId="67c88d95-3147-420e-83bb-447bc31d92f4" providerId="ADAL" clId="{B2374751-C083-4DE9-AC86-8AB81C121DE2}" dt="2023-04-05T16:40:36.421" v="5710" actId="478"/>
          <ac:spMkLst>
            <pc:docMk/>
            <pc:sldMk cId="4104410522" sldId="379"/>
            <ac:spMk id="3" creationId="{DE9227E2-AC90-0289-BFF8-AB599E54F897}"/>
          </ac:spMkLst>
        </pc:spChg>
        <pc:spChg chg="mod">
          <ac:chgData name="Venkataramanan A" userId="67c88d95-3147-420e-83bb-447bc31d92f4" providerId="ADAL" clId="{B2374751-C083-4DE9-AC86-8AB81C121DE2}" dt="2023-04-05T16:40:30.491" v="5708" actId="20577"/>
          <ac:spMkLst>
            <pc:docMk/>
            <pc:sldMk cId="4104410522" sldId="379"/>
            <ac:spMk id="4" creationId="{14BDDFA3-6412-8A50-3D1E-51FC32ECE4E8}"/>
          </ac:spMkLst>
        </pc:spChg>
        <pc:spChg chg="mod">
          <ac:chgData name="Venkataramanan A" userId="67c88d95-3147-420e-83bb-447bc31d92f4" providerId="ADAL" clId="{B2374751-C083-4DE9-AC86-8AB81C121DE2}" dt="2023-04-06T03:38:08.892" v="7223" actId="20577"/>
          <ac:spMkLst>
            <pc:docMk/>
            <pc:sldMk cId="4104410522" sldId="379"/>
            <ac:spMk id="5" creationId="{E5F0002D-41F0-1E40-DB76-73825A8A1461}"/>
          </ac:spMkLst>
        </pc:spChg>
        <pc:picChg chg="del">
          <ac:chgData name="Venkataramanan A" userId="67c88d95-3147-420e-83bb-447bc31d92f4" providerId="ADAL" clId="{B2374751-C083-4DE9-AC86-8AB81C121DE2}" dt="2023-04-05T16:40:33.001" v="5709" actId="478"/>
          <ac:picMkLst>
            <pc:docMk/>
            <pc:sldMk cId="4104410522" sldId="379"/>
            <ac:picMk id="6" creationId="{6183FCB5-11C5-2288-4B6B-D3DA092DD3D2}"/>
          </ac:picMkLst>
        </pc:picChg>
      </pc:sldChg>
      <pc:sldChg chg="addSp delSp modSp new mod">
        <pc:chgData name="Venkataramanan A" userId="67c88d95-3147-420e-83bb-447bc31d92f4" providerId="ADAL" clId="{B2374751-C083-4DE9-AC86-8AB81C121DE2}" dt="2023-04-05T16:47:08.449" v="5977" actId="20577"/>
        <pc:sldMkLst>
          <pc:docMk/>
          <pc:sldMk cId="1550117842" sldId="380"/>
        </pc:sldMkLst>
        <pc:spChg chg="add mod">
          <ac:chgData name="Venkataramanan A" userId="67c88d95-3147-420e-83bb-447bc31d92f4" providerId="ADAL" clId="{B2374751-C083-4DE9-AC86-8AB81C121DE2}" dt="2023-04-05T16:46:30.221" v="5940" actId="1076"/>
          <ac:spMkLst>
            <pc:docMk/>
            <pc:sldMk cId="1550117842" sldId="380"/>
            <ac:spMk id="2" creationId="{F5AE1491-2F5E-1A1E-5669-EB65452FDC3E}"/>
          </ac:spMkLst>
        </pc:spChg>
        <pc:spChg chg="add mod">
          <ac:chgData name="Venkataramanan A" userId="67c88d95-3147-420e-83bb-447bc31d92f4" providerId="ADAL" clId="{B2374751-C083-4DE9-AC86-8AB81C121DE2}" dt="2023-04-05T16:46:24.021" v="5937" actId="20577"/>
          <ac:spMkLst>
            <pc:docMk/>
            <pc:sldMk cId="1550117842" sldId="380"/>
            <ac:spMk id="3" creationId="{D819A36B-3B17-AEAF-C527-B2B6BB4C2C21}"/>
          </ac:spMkLst>
        </pc:spChg>
        <pc:spChg chg="add mod">
          <ac:chgData name="Venkataramanan A" userId="67c88d95-3147-420e-83bb-447bc31d92f4" providerId="ADAL" clId="{B2374751-C083-4DE9-AC86-8AB81C121DE2}" dt="2023-04-05T16:43:14.891" v="5807" actId="207"/>
          <ac:spMkLst>
            <pc:docMk/>
            <pc:sldMk cId="1550117842" sldId="380"/>
            <ac:spMk id="4" creationId="{1746875F-9D53-680A-870A-C1938B34C3C9}"/>
          </ac:spMkLst>
        </pc:spChg>
        <pc:spChg chg="add mod">
          <ac:chgData name="Venkataramanan A" userId="67c88d95-3147-420e-83bb-447bc31d92f4" providerId="ADAL" clId="{B2374751-C083-4DE9-AC86-8AB81C121DE2}" dt="2023-04-05T16:44:35.251" v="5838" actId="20577"/>
          <ac:spMkLst>
            <pc:docMk/>
            <pc:sldMk cId="1550117842" sldId="380"/>
            <ac:spMk id="5" creationId="{36518123-D490-38EA-15AE-FFF08FD9035F}"/>
          </ac:spMkLst>
        </pc:spChg>
        <pc:spChg chg="add mod">
          <ac:chgData name="Venkataramanan A" userId="67c88d95-3147-420e-83bb-447bc31d92f4" providerId="ADAL" clId="{B2374751-C083-4DE9-AC86-8AB81C121DE2}" dt="2023-04-05T16:44:44.241" v="5859" actId="20577"/>
          <ac:spMkLst>
            <pc:docMk/>
            <pc:sldMk cId="1550117842" sldId="380"/>
            <ac:spMk id="6" creationId="{A5D97DA7-4056-15A7-D362-F6EDA62B1237}"/>
          </ac:spMkLst>
        </pc:spChg>
        <pc:spChg chg="add del mod">
          <ac:chgData name="Venkataramanan A" userId="67c88d95-3147-420e-83bb-447bc31d92f4" providerId="ADAL" clId="{B2374751-C083-4DE9-AC86-8AB81C121DE2}" dt="2023-04-05T16:44:03.406" v="5820" actId="478"/>
          <ac:spMkLst>
            <pc:docMk/>
            <pc:sldMk cId="1550117842" sldId="380"/>
            <ac:spMk id="7" creationId="{947B6A34-8CDB-E43E-F7CE-3BEC2B0DD9B7}"/>
          </ac:spMkLst>
        </pc:spChg>
        <pc:spChg chg="add mod">
          <ac:chgData name="Venkataramanan A" userId="67c88d95-3147-420e-83bb-447bc31d92f4" providerId="ADAL" clId="{B2374751-C083-4DE9-AC86-8AB81C121DE2}" dt="2023-04-05T16:44:14.951" v="5824" actId="13822"/>
          <ac:spMkLst>
            <pc:docMk/>
            <pc:sldMk cId="1550117842" sldId="380"/>
            <ac:spMk id="8" creationId="{E2C48E34-0069-9B76-220C-13D0068376B0}"/>
          </ac:spMkLst>
        </pc:spChg>
        <pc:spChg chg="add mod">
          <ac:chgData name="Venkataramanan A" userId="67c88d95-3147-420e-83bb-447bc31d92f4" providerId="ADAL" clId="{B2374751-C083-4DE9-AC86-8AB81C121DE2}" dt="2023-04-05T16:44:23.163" v="5826" actId="1076"/>
          <ac:spMkLst>
            <pc:docMk/>
            <pc:sldMk cId="1550117842" sldId="380"/>
            <ac:spMk id="9" creationId="{D97964E8-5E8E-7820-AAF5-378B5576B2DA}"/>
          </ac:spMkLst>
        </pc:spChg>
        <pc:spChg chg="add mod">
          <ac:chgData name="Venkataramanan A" userId="67c88d95-3147-420e-83bb-447bc31d92f4" providerId="ADAL" clId="{B2374751-C083-4DE9-AC86-8AB81C121DE2}" dt="2023-04-05T16:45:00.451" v="5860" actId="1076"/>
          <ac:spMkLst>
            <pc:docMk/>
            <pc:sldMk cId="1550117842" sldId="380"/>
            <ac:spMk id="10" creationId="{5C473BF5-A974-B3B1-6CC2-7E1393D1A819}"/>
          </ac:spMkLst>
        </pc:spChg>
        <pc:spChg chg="add mod">
          <ac:chgData name="Venkataramanan A" userId="67c88d95-3147-420e-83bb-447bc31d92f4" providerId="ADAL" clId="{B2374751-C083-4DE9-AC86-8AB81C121DE2}" dt="2023-04-05T16:45:33.891" v="5889" actId="14100"/>
          <ac:spMkLst>
            <pc:docMk/>
            <pc:sldMk cId="1550117842" sldId="380"/>
            <ac:spMk id="11" creationId="{FA1D159A-6FF0-DA5E-9CF4-80B001EC8D21}"/>
          </ac:spMkLst>
        </pc:spChg>
        <pc:spChg chg="add mod">
          <ac:chgData name="Venkataramanan A" userId="67c88d95-3147-420e-83bb-447bc31d92f4" providerId="ADAL" clId="{B2374751-C083-4DE9-AC86-8AB81C121DE2}" dt="2023-04-05T16:45:45.221" v="5895" actId="20577"/>
          <ac:spMkLst>
            <pc:docMk/>
            <pc:sldMk cId="1550117842" sldId="380"/>
            <ac:spMk id="12" creationId="{E852DF79-9EBA-B640-3CCC-DF18057A68D5}"/>
          </ac:spMkLst>
        </pc:spChg>
        <pc:spChg chg="add mod">
          <ac:chgData name="Venkataramanan A" userId="67c88d95-3147-420e-83bb-447bc31d92f4" providerId="ADAL" clId="{B2374751-C083-4DE9-AC86-8AB81C121DE2}" dt="2023-04-05T16:47:08.449" v="5977" actId="20577"/>
          <ac:spMkLst>
            <pc:docMk/>
            <pc:sldMk cId="1550117842" sldId="380"/>
            <ac:spMk id="13" creationId="{02AD987E-2473-CF21-EEA6-B98DA19A67C8}"/>
          </ac:spMkLst>
        </pc:spChg>
      </pc:sldChg>
      <pc:sldChg chg="addSp delSp modSp add mod">
        <pc:chgData name="Venkataramanan A" userId="67c88d95-3147-420e-83bb-447bc31d92f4" providerId="ADAL" clId="{B2374751-C083-4DE9-AC86-8AB81C121DE2}" dt="2023-04-05T16:52:01.510" v="6253" actId="20577"/>
        <pc:sldMkLst>
          <pc:docMk/>
          <pc:sldMk cId="1331164582" sldId="381"/>
        </pc:sldMkLst>
        <pc:spChg chg="mod">
          <ac:chgData name="Venkataramanan A" userId="67c88d95-3147-420e-83bb-447bc31d92f4" providerId="ADAL" clId="{B2374751-C083-4DE9-AC86-8AB81C121DE2}" dt="2023-04-05T16:47:29.721" v="5985" actId="20577"/>
          <ac:spMkLst>
            <pc:docMk/>
            <pc:sldMk cId="1331164582" sldId="381"/>
            <ac:spMk id="3" creationId="{D819A36B-3B17-AEAF-C527-B2B6BB4C2C21}"/>
          </ac:spMkLst>
        </pc:spChg>
        <pc:spChg chg="del">
          <ac:chgData name="Venkataramanan A" userId="67c88d95-3147-420e-83bb-447bc31d92f4" providerId="ADAL" clId="{B2374751-C083-4DE9-AC86-8AB81C121DE2}" dt="2023-04-05T16:47:36.391" v="5986" actId="478"/>
          <ac:spMkLst>
            <pc:docMk/>
            <pc:sldMk cId="1331164582" sldId="381"/>
            <ac:spMk id="4" creationId="{1746875F-9D53-680A-870A-C1938B34C3C9}"/>
          </ac:spMkLst>
        </pc:spChg>
        <pc:spChg chg="del">
          <ac:chgData name="Venkataramanan A" userId="67c88d95-3147-420e-83bb-447bc31d92f4" providerId="ADAL" clId="{B2374751-C083-4DE9-AC86-8AB81C121DE2}" dt="2023-04-05T16:47:36.391" v="5986" actId="478"/>
          <ac:spMkLst>
            <pc:docMk/>
            <pc:sldMk cId="1331164582" sldId="381"/>
            <ac:spMk id="5" creationId="{36518123-D490-38EA-15AE-FFF08FD9035F}"/>
          </ac:spMkLst>
        </pc:spChg>
        <pc:spChg chg="del">
          <ac:chgData name="Venkataramanan A" userId="67c88d95-3147-420e-83bb-447bc31d92f4" providerId="ADAL" clId="{B2374751-C083-4DE9-AC86-8AB81C121DE2}" dt="2023-04-05T16:47:36.391" v="5986" actId="478"/>
          <ac:spMkLst>
            <pc:docMk/>
            <pc:sldMk cId="1331164582" sldId="381"/>
            <ac:spMk id="6" creationId="{A5D97DA7-4056-15A7-D362-F6EDA62B1237}"/>
          </ac:spMkLst>
        </pc:spChg>
        <pc:spChg chg="del">
          <ac:chgData name="Venkataramanan A" userId="67c88d95-3147-420e-83bb-447bc31d92f4" providerId="ADAL" clId="{B2374751-C083-4DE9-AC86-8AB81C121DE2}" dt="2023-04-05T16:47:36.391" v="5986" actId="478"/>
          <ac:spMkLst>
            <pc:docMk/>
            <pc:sldMk cId="1331164582" sldId="381"/>
            <ac:spMk id="8" creationId="{E2C48E34-0069-9B76-220C-13D0068376B0}"/>
          </ac:spMkLst>
        </pc:spChg>
        <pc:spChg chg="del">
          <ac:chgData name="Venkataramanan A" userId="67c88d95-3147-420e-83bb-447bc31d92f4" providerId="ADAL" clId="{B2374751-C083-4DE9-AC86-8AB81C121DE2}" dt="2023-04-05T16:47:36.391" v="5986" actId="478"/>
          <ac:spMkLst>
            <pc:docMk/>
            <pc:sldMk cId="1331164582" sldId="381"/>
            <ac:spMk id="9" creationId="{D97964E8-5E8E-7820-AAF5-378B5576B2DA}"/>
          </ac:spMkLst>
        </pc:spChg>
        <pc:spChg chg="del">
          <ac:chgData name="Venkataramanan A" userId="67c88d95-3147-420e-83bb-447bc31d92f4" providerId="ADAL" clId="{B2374751-C083-4DE9-AC86-8AB81C121DE2}" dt="2023-04-05T16:47:36.391" v="5986" actId="478"/>
          <ac:spMkLst>
            <pc:docMk/>
            <pc:sldMk cId="1331164582" sldId="381"/>
            <ac:spMk id="10" creationId="{5C473BF5-A974-B3B1-6CC2-7E1393D1A819}"/>
          </ac:spMkLst>
        </pc:spChg>
        <pc:spChg chg="del">
          <ac:chgData name="Venkataramanan A" userId="67c88d95-3147-420e-83bb-447bc31d92f4" providerId="ADAL" clId="{B2374751-C083-4DE9-AC86-8AB81C121DE2}" dt="2023-04-05T16:47:36.391" v="5986" actId="478"/>
          <ac:spMkLst>
            <pc:docMk/>
            <pc:sldMk cId="1331164582" sldId="381"/>
            <ac:spMk id="11" creationId="{FA1D159A-6FF0-DA5E-9CF4-80B001EC8D21}"/>
          </ac:spMkLst>
        </pc:spChg>
        <pc:spChg chg="del">
          <ac:chgData name="Venkataramanan A" userId="67c88d95-3147-420e-83bb-447bc31d92f4" providerId="ADAL" clId="{B2374751-C083-4DE9-AC86-8AB81C121DE2}" dt="2023-04-05T16:47:36.391" v="5986" actId="478"/>
          <ac:spMkLst>
            <pc:docMk/>
            <pc:sldMk cId="1331164582" sldId="381"/>
            <ac:spMk id="12" creationId="{E852DF79-9EBA-B640-3CCC-DF18057A68D5}"/>
          </ac:spMkLst>
        </pc:spChg>
        <pc:spChg chg="del">
          <ac:chgData name="Venkataramanan A" userId="67c88d95-3147-420e-83bb-447bc31d92f4" providerId="ADAL" clId="{B2374751-C083-4DE9-AC86-8AB81C121DE2}" dt="2023-04-05T16:47:36.391" v="5986" actId="478"/>
          <ac:spMkLst>
            <pc:docMk/>
            <pc:sldMk cId="1331164582" sldId="381"/>
            <ac:spMk id="13" creationId="{02AD987E-2473-CF21-EEA6-B98DA19A67C8}"/>
          </ac:spMkLst>
        </pc:spChg>
        <pc:spChg chg="add mod">
          <ac:chgData name="Venkataramanan A" userId="67c88d95-3147-420e-83bb-447bc31d92f4" providerId="ADAL" clId="{B2374751-C083-4DE9-AC86-8AB81C121DE2}" dt="2023-04-05T16:52:01.510" v="6253" actId="20577"/>
          <ac:spMkLst>
            <pc:docMk/>
            <pc:sldMk cId="1331164582" sldId="381"/>
            <ac:spMk id="14" creationId="{D716A830-1766-CC03-33A0-C0C37BFE27C3}"/>
          </ac:spMkLst>
        </pc:spChg>
        <pc:graphicFrameChg chg="add mod modGraphic">
          <ac:chgData name="Venkataramanan A" userId="67c88d95-3147-420e-83bb-447bc31d92f4" providerId="ADAL" clId="{B2374751-C083-4DE9-AC86-8AB81C121DE2}" dt="2023-04-05T16:49:54.930" v="6119" actId="20577"/>
          <ac:graphicFrameMkLst>
            <pc:docMk/>
            <pc:sldMk cId="1331164582" sldId="381"/>
            <ac:graphicFrameMk id="7" creationId="{079E89E3-1124-FE00-5939-72291A352B72}"/>
          </ac:graphicFrameMkLst>
        </pc:graphicFrameChg>
      </pc:sldChg>
      <pc:sldChg chg="addSp delSp modSp add mod">
        <pc:chgData name="Venkataramanan A" userId="67c88d95-3147-420e-83bb-447bc31d92f4" providerId="ADAL" clId="{B2374751-C083-4DE9-AC86-8AB81C121DE2}" dt="2023-04-06T05:11:55.463" v="7229" actId="20577"/>
        <pc:sldMkLst>
          <pc:docMk/>
          <pc:sldMk cId="1660820920" sldId="382"/>
        </pc:sldMkLst>
        <pc:spChg chg="mod">
          <ac:chgData name="Venkataramanan A" userId="67c88d95-3147-420e-83bb-447bc31d92f4" providerId="ADAL" clId="{B2374751-C083-4DE9-AC86-8AB81C121DE2}" dt="2023-04-05T16:50:15.550" v="6126" actId="20577"/>
          <ac:spMkLst>
            <pc:docMk/>
            <pc:sldMk cId="1660820920" sldId="382"/>
            <ac:spMk id="3" creationId="{D819A36B-3B17-AEAF-C527-B2B6BB4C2C21}"/>
          </ac:spMkLst>
        </pc:spChg>
        <pc:spChg chg="add mod">
          <ac:chgData name="Venkataramanan A" userId="67c88d95-3147-420e-83bb-447bc31d92f4" providerId="ADAL" clId="{B2374751-C083-4DE9-AC86-8AB81C121DE2}" dt="2023-04-05T16:50:25.935" v="6155" actId="20577"/>
          <ac:spMkLst>
            <pc:docMk/>
            <pc:sldMk cId="1660820920" sldId="382"/>
            <ac:spMk id="4" creationId="{2787775D-8F30-D190-7054-9039AA76EFA9}"/>
          </ac:spMkLst>
        </pc:spChg>
        <pc:spChg chg="add mod">
          <ac:chgData name="Venkataramanan A" userId="67c88d95-3147-420e-83bb-447bc31d92f4" providerId="ADAL" clId="{B2374751-C083-4DE9-AC86-8AB81C121DE2}" dt="2023-04-05T16:50:11.580" v="6120"/>
          <ac:spMkLst>
            <pc:docMk/>
            <pc:sldMk cId="1660820920" sldId="382"/>
            <ac:spMk id="5" creationId="{F098F6AB-DC1F-9614-5F7B-9B00C927028B}"/>
          </ac:spMkLst>
        </pc:spChg>
        <pc:spChg chg="add mod">
          <ac:chgData name="Venkataramanan A" userId="67c88d95-3147-420e-83bb-447bc31d92f4" providerId="ADAL" clId="{B2374751-C083-4DE9-AC86-8AB81C121DE2}" dt="2023-04-05T16:50:39.665" v="6163" actId="20577"/>
          <ac:spMkLst>
            <pc:docMk/>
            <pc:sldMk cId="1660820920" sldId="382"/>
            <ac:spMk id="6" creationId="{ECA9BC50-E960-331D-E6FF-76EDF7D0DF62}"/>
          </ac:spMkLst>
        </pc:spChg>
        <pc:spChg chg="add mod">
          <ac:chgData name="Venkataramanan A" userId="67c88d95-3147-420e-83bb-447bc31d92f4" providerId="ADAL" clId="{B2374751-C083-4DE9-AC86-8AB81C121DE2}" dt="2023-04-06T05:11:55.463" v="7229" actId="20577"/>
          <ac:spMkLst>
            <pc:docMk/>
            <pc:sldMk cId="1660820920" sldId="382"/>
            <ac:spMk id="7" creationId="{C7BCB9D5-DC8C-185A-2F31-C9E40345911B}"/>
          </ac:spMkLst>
        </pc:spChg>
        <pc:graphicFrameChg chg="del">
          <ac:chgData name="Venkataramanan A" userId="67c88d95-3147-420e-83bb-447bc31d92f4" providerId="ADAL" clId="{B2374751-C083-4DE9-AC86-8AB81C121DE2}" dt="2023-04-05T16:49:30.655" v="6107" actId="478"/>
          <ac:graphicFrameMkLst>
            <pc:docMk/>
            <pc:sldMk cId="1660820920" sldId="382"/>
            <ac:graphicFrameMk id="7" creationId="{079E89E3-1124-FE00-5939-72291A352B72}"/>
          </ac:graphicFrameMkLst>
        </pc:graphicFrameChg>
      </pc:sldChg>
      <pc:sldChg chg="addSp modSp new mod">
        <pc:chgData name="Venkataramanan A" userId="67c88d95-3147-420e-83bb-447bc31d92f4" providerId="ADAL" clId="{B2374751-C083-4DE9-AC86-8AB81C121DE2}" dt="2023-04-05T17:03:13.958" v="7047" actId="20577"/>
        <pc:sldMkLst>
          <pc:docMk/>
          <pc:sldMk cId="3853272629" sldId="383"/>
        </pc:sldMkLst>
        <pc:spChg chg="add mod">
          <ac:chgData name="Venkataramanan A" userId="67c88d95-3147-420e-83bb-447bc31d92f4" providerId="ADAL" clId="{B2374751-C083-4DE9-AC86-8AB81C121DE2}" dt="2023-04-05T17:03:13.958" v="7047" actId="20577"/>
          <ac:spMkLst>
            <pc:docMk/>
            <pc:sldMk cId="3853272629" sldId="383"/>
            <ac:spMk id="2" creationId="{7329B14A-64CD-2C2C-8FA7-58653C0163C1}"/>
          </ac:spMkLst>
        </pc:spChg>
      </pc:sldChg>
      <pc:sldChg chg="delSp modSp add mod">
        <pc:chgData name="Venkataramanan A" userId="67c88d95-3147-420e-83bb-447bc31d92f4" providerId="ADAL" clId="{B2374751-C083-4DE9-AC86-8AB81C121DE2}" dt="2023-04-06T02:06:08.509" v="7064" actId="1076"/>
        <pc:sldMkLst>
          <pc:docMk/>
          <pc:sldMk cId="425905494" sldId="384"/>
        </pc:sldMkLst>
        <pc:spChg chg="del">
          <ac:chgData name="Venkataramanan A" userId="67c88d95-3147-420e-83bb-447bc31d92f4" providerId="ADAL" clId="{B2374751-C083-4DE9-AC86-8AB81C121DE2}" dt="2023-04-06T02:06:03.855" v="7063" actId="478"/>
          <ac:spMkLst>
            <pc:docMk/>
            <pc:sldMk cId="425905494" sldId="384"/>
            <ac:spMk id="2" creationId="{DAA946E4-D436-D5AB-C331-8390D12E71C9}"/>
          </ac:spMkLst>
        </pc:spChg>
        <pc:spChg chg="mod">
          <ac:chgData name="Venkataramanan A" userId="67c88d95-3147-420e-83bb-447bc31d92f4" providerId="ADAL" clId="{B2374751-C083-4DE9-AC86-8AB81C121DE2}" dt="2023-04-06T02:06:08.509" v="7064" actId="1076"/>
          <ac:spMkLst>
            <pc:docMk/>
            <pc:sldMk cId="425905494" sldId="384"/>
            <ac:spMk id="3" creationId="{51E93A70-2337-77FE-23D0-DEDE7D759A59}"/>
          </ac:spMkLst>
        </pc:spChg>
      </pc:sldChg>
      <pc:sldChg chg="delSp modSp add mod">
        <pc:chgData name="Venkataramanan A" userId="67c88d95-3147-420e-83bb-447bc31d92f4" providerId="ADAL" clId="{B2374751-C083-4DE9-AC86-8AB81C121DE2}" dt="2023-04-06T02:06:45.845" v="7113" actId="1037"/>
        <pc:sldMkLst>
          <pc:docMk/>
          <pc:sldMk cId="2815686345" sldId="385"/>
        </pc:sldMkLst>
        <pc:spChg chg="del">
          <ac:chgData name="Venkataramanan A" userId="67c88d95-3147-420e-83bb-447bc31d92f4" providerId="ADAL" clId="{B2374751-C083-4DE9-AC86-8AB81C121DE2}" dt="2023-04-06T02:06:41.254" v="7070" actId="478"/>
          <ac:spMkLst>
            <pc:docMk/>
            <pc:sldMk cId="2815686345" sldId="385"/>
            <ac:spMk id="15" creationId="{64D51AE9-5056-312D-E691-400427B11664}"/>
          </ac:spMkLst>
        </pc:spChg>
        <pc:spChg chg="del">
          <ac:chgData name="Venkataramanan A" userId="67c88d95-3147-420e-83bb-447bc31d92f4" providerId="ADAL" clId="{B2374751-C083-4DE9-AC86-8AB81C121DE2}" dt="2023-04-06T02:06:41.254" v="7070" actId="478"/>
          <ac:spMkLst>
            <pc:docMk/>
            <pc:sldMk cId="2815686345" sldId="385"/>
            <ac:spMk id="22" creationId="{6F9A07B3-27FE-C6CB-F101-074570B198F4}"/>
          </ac:spMkLst>
        </pc:spChg>
        <pc:grpChg chg="del">
          <ac:chgData name="Venkataramanan A" userId="67c88d95-3147-420e-83bb-447bc31d92f4" providerId="ADAL" clId="{B2374751-C083-4DE9-AC86-8AB81C121DE2}" dt="2023-04-06T02:06:26.416" v="7068" actId="478"/>
          <ac:grpSpMkLst>
            <pc:docMk/>
            <pc:sldMk cId="2815686345" sldId="385"/>
            <ac:grpSpMk id="7" creationId="{35E35707-6AAE-FC34-C418-E467321DF2B5}"/>
          </ac:grpSpMkLst>
        </pc:grpChg>
        <pc:grpChg chg="mod">
          <ac:chgData name="Venkataramanan A" userId="67c88d95-3147-420e-83bb-447bc31d92f4" providerId="ADAL" clId="{B2374751-C083-4DE9-AC86-8AB81C121DE2}" dt="2023-04-06T02:06:45.845" v="7113" actId="1037"/>
          <ac:grpSpMkLst>
            <pc:docMk/>
            <pc:sldMk cId="2815686345" sldId="385"/>
            <ac:grpSpMk id="8" creationId="{C08A3A93-9CAD-29A1-44B3-D674C9B76D08}"/>
          </ac:grpSpMkLst>
        </pc:grpChg>
        <pc:grpChg chg="del">
          <ac:chgData name="Venkataramanan A" userId="67c88d95-3147-420e-83bb-447bc31d92f4" providerId="ADAL" clId="{B2374751-C083-4DE9-AC86-8AB81C121DE2}" dt="2023-04-06T02:06:41.254" v="7070" actId="478"/>
          <ac:grpSpMkLst>
            <pc:docMk/>
            <pc:sldMk cId="2815686345" sldId="385"/>
            <ac:grpSpMk id="16" creationId="{27BB73E3-198D-4C2F-C786-E0E126739F4D}"/>
          </ac:grpSpMkLst>
        </pc:grpChg>
        <pc:cxnChg chg="mod">
          <ac:chgData name="Venkataramanan A" userId="67c88d95-3147-420e-83bb-447bc31d92f4" providerId="ADAL" clId="{B2374751-C083-4DE9-AC86-8AB81C121DE2}" dt="2023-04-06T02:06:26.416" v="7068" actId="478"/>
          <ac:cxnSpMkLst>
            <pc:docMk/>
            <pc:sldMk cId="2815686345" sldId="385"/>
            <ac:cxnSpMk id="4" creationId="{05B3A08F-EAA0-4742-FBB6-DDFF656DB286}"/>
          </ac:cxnSpMkLst>
        </pc:cxnChg>
        <pc:cxnChg chg="mod">
          <ac:chgData name="Venkataramanan A" userId="67c88d95-3147-420e-83bb-447bc31d92f4" providerId="ADAL" clId="{B2374751-C083-4DE9-AC86-8AB81C121DE2}" dt="2023-04-06T02:06:41.254" v="7070" actId="478"/>
          <ac:cxnSpMkLst>
            <pc:docMk/>
            <pc:sldMk cId="2815686345" sldId="385"/>
            <ac:cxnSpMk id="19" creationId="{B817C78F-1C90-2F41-6DF0-3B8551B23ED9}"/>
          </ac:cxnSpMkLst>
        </pc:cxnChg>
      </pc:sldChg>
      <pc:sldChg chg="delSp modSp add mod">
        <pc:chgData name="Venkataramanan A" userId="67c88d95-3147-420e-83bb-447bc31d92f4" providerId="ADAL" clId="{B2374751-C083-4DE9-AC86-8AB81C121DE2}" dt="2023-04-06T02:06:57.788" v="7147" actId="1035"/>
        <pc:sldMkLst>
          <pc:docMk/>
          <pc:sldMk cId="3423504393" sldId="386"/>
        </pc:sldMkLst>
        <pc:spChg chg="mod">
          <ac:chgData name="Venkataramanan A" userId="67c88d95-3147-420e-83bb-447bc31d92f4" providerId="ADAL" clId="{B2374751-C083-4DE9-AC86-8AB81C121DE2}" dt="2023-04-06T02:06:57.788" v="7147" actId="1035"/>
          <ac:spMkLst>
            <pc:docMk/>
            <pc:sldMk cId="3423504393" sldId="386"/>
            <ac:spMk id="15" creationId="{64D51AE9-5056-312D-E691-400427B11664}"/>
          </ac:spMkLst>
        </pc:spChg>
        <pc:spChg chg="mod">
          <ac:chgData name="Venkataramanan A" userId="67c88d95-3147-420e-83bb-447bc31d92f4" providerId="ADAL" clId="{B2374751-C083-4DE9-AC86-8AB81C121DE2}" dt="2023-04-06T02:06:57.788" v="7147" actId="1035"/>
          <ac:spMkLst>
            <pc:docMk/>
            <pc:sldMk cId="3423504393" sldId="386"/>
            <ac:spMk id="22" creationId="{6F9A07B3-27FE-C6CB-F101-074570B198F4}"/>
          </ac:spMkLst>
        </pc:spChg>
        <pc:grpChg chg="del">
          <ac:chgData name="Venkataramanan A" userId="67c88d95-3147-420e-83bb-447bc31d92f4" providerId="ADAL" clId="{B2374751-C083-4DE9-AC86-8AB81C121DE2}" dt="2023-04-06T02:06:52.883" v="7114" actId="478"/>
          <ac:grpSpMkLst>
            <pc:docMk/>
            <pc:sldMk cId="3423504393" sldId="386"/>
            <ac:grpSpMk id="8" creationId="{C08A3A93-9CAD-29A1-44B3-D674C9B76D08}"/>
          </ac:grpSpMkLst>
        </pc:grpChg>
        <pc:grpChg chg="mod">
          <ac:chgData name="Venkataramanan A" userId="67c88d95-3147-420e-83bb-447bc31d92f4" providerId="ADAL" clId="{B2374751-C083-4DE9-AC86-8AB81C121DE2}" dt="2023-04-06T02:06:57.788" v="7147" actId="1035"/>
          <ac:grpSpMkLst>
            <pc:docMk/>
            <pc:sldMk cId="3423504393" sldId="386"/>
            <ac:grpSpMk id="16" creationId="{27BB73E3-198D-4C2F-C786-E0E126739F4D}"/>
          </ac:grpSpMkLst>
        </pc:grpChg>
        <pc:cxnChg chg="mod">
          <ac:chgData name="Venkataramanan A" userId="67c88d95-3147-420e-83bb-447bc31d92f4" providerId="ADAL" clId="{B2374751-C083-4DE9-AC86-8AB81C121DE2}" dt="2023-04-06T02:06:52.883" v="7114" actId="478"/>
          <ac:cxnSpMkLst>
            <pc:docMk/>
            <pc:sldMk cId="3423504393" sldId="386"/>
            <ac:cxnSpMk id="11" creationId="{2AECBE21-69D0-1400-83F4-3580F5EE940C}"/>
          </ac:cxnSpMkLst>
        </pc:cxnChg>
      </pc:sldChg>
      <pc:sldChg chg="addSp modSp new mod">
        <pc:chgData name="Venkataramanan A" userId="67c88d95-3147-420e-83bb-447bc31d92f4" providerId="ADAL" clId="{B2374751-C083-4DE9-AC86-8AB81C121DE2}" dt="2023-04-06T03:37:42.495" v="7213" actId="20577"/>
        <pc:sldMkLst>
          <pc:docMk/>
          <pc:sldMk cId="1581072331" sldId="387"/>
        </pc:sldMkLst>
        <pc:spChg chg="add mod">
          <ac:chgData name="Venkataramanan A" userId="67c88d95-3147-420e-83bb-447bc31d92f4" providerId="ADAL" clId="{B2374751-C083-4DE9-AC86-8AB81C121DE2}" dt="2023-04-06T03:37:42.495" v="7213" actId="20577"/>
          <ac:spMkLst>
            <pc:docMk/>
            <pc:sldMk cId="1581072331" sldId="387"/>
            <ac:spMk id="2" creationId="{20020A26-066F-7EF0-3755-259EF7387D4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59B7C-B0A7-01AE-A7F7-9F66D14A11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9346BE5-A5E7-0BCE-8468-2FFCBDDB12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2027F15-4208-C2E7-A56E-FF45DF739E01}"/>
              </a:ext>
            </a:extLst>
          </p:cNvPr>
          <p:cNvSpPr>
            <a:spLocks noGrp="1"/>
          </p:cNvSpPr>
          <p:nvPr>
            <p:ph type="dt" sz="half" idx="10"/>
          </p:nvPr>
        </p:nvSpPr>
        <p:spPr/>
        <p:txBody>
          <a:bodyPr/>
          <a:lstStyle/>
          <a:p>
            <a:fld id="{2378AE3C-4E35-45DA-B67D-ABDC2484F873}" type="datetimeFigureOut">
              <a:rPr lang="en-IN" smtClean="0"/>
              <a:t>06-04-2023</a:t>
            </a:fld>
            <a:endParaRPr lang="en-IN"/>
          </a:p>
        </p:txBody>
      </p:sp>
      <p:sp>
        <p:nvSpPr>
          <p:cNvPr id="5" name="Footer Placeholder 4">
            <a:extLst>
              <a:ext uri="{FF2B5EF4-FFF2-40B4-BE49-F238E27FC236}">
                <a16:creationId xmlns:a16="http://schemas.microsoft.com/office/drawing/2014/main" id="{4C0702ED-87DE-8993-992F-6BC1BAD1FB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A966FE-6757-1A90-8BC4-BD8CF8A271D7}"/>
              </a:ext>
            </a:extLst>
          </p:cNvPr>
          <p:cNvSpPr>
            <a:spLocks noGrp="1"/>
          </p:cNvSpPr>
          <p:nvPr>
            <p:ph type="sldNum" sz="quarter" idx="12"/>
          </p:nvPr>
        </p:nvSpPr>
        <p:spPr/>
        <p:txBody>
          <a:bodyPr/>
          <a:lstStyle/>
          <a:p>
            <a:fld id="{B225F17C-FDA0-47E3-965B-B406A5AEA6B5}" type="slidenum">
              <a:rPr lang="en-IN" smtClean="0"/>
              <a:t>‹#›</a:t>
            </a:fld>
            <a:endParaRPr lang="en-IN"/>
          </a:p>
        </p:txBody>
      </p:sp>
    </p:spTree>
    <p:extLst>
      <p:ext uri="{BB962C8B-B14F-4D97-AF65-F5344CB8AC3E}">
        <p14:creationId xmlns:p14="http://schemas.microsoft.com/office/powerpoint/2010/main" val="3555683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4DD74-BA5B-0144-9CB3-2BF70807752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2C1061-5DC9-C557-7A4C-86A2326136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DDDD24-C933-C16B-B741-42CD97956D3C}"/>
              </a:ext>
            </a:extLst>
          </p:cNvPr>
          <p:cNvSpPr>
            <a:spLocks noGrp="1"/>
          </p:cNvSpPr>
          <p:nvPr>
            <p:ph type="dt" sz="half" idx="10"/>
          </p:nvPr>
        </p:nvSpPr>
        <p:spPr/>
        <p:txBody>
          <a:bodyPr/>
          <a:lstStyle/>
          <a:p>
            <a:fld id="{2378AE3C-4E35-45DA-B67D-ABDC2484F873}" type="datetimeFigureOut">
              <a:rPr lang="en-IN" smtClean="0"/>
              <a:t>06-04-2023</a:t>
            </a:fld>
            <a:endParaRPr lang="en-IN"/>
          </a:p>
        </p:txBody>
      </p:sp>
      <p:sp>
        <p:nvSpPr>
          <p:cNvPr id="5" name="Footer Placeholder 4">
            <a:extLst>
              <a:ext uri="{FF2B5EF4-FFF2-40B4-BE49-F238E27FC236}">
                <a16:creationId xmlns:a16="http://schemas.microsoft.com/office/drawing/2014/main" id="{D822A419-77F8-C792-FAFA-90F62E0387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598DE8-569E-BE44-E113-58608C95CCE4}"/>
              </a:ext>
            </a:extLst>
          </p:cNvPr>
          <p:cNvSpPr>
            <a:spLocks noGrp="1"/>
          </p:cNvSpPr>
          <p:nvPr>
            <p:ph type="sldNum" sz="quarter" idx="12"/>
          </p:nvPr>
        </p:nvSpPr>
        <p:spPr/>
        <p:txBody>
          <a:bodyPr/>
          <a:lstStyle/>
          <a:p>
            <a:fld id="{B225F17C-FDA0-47E3-965B-B406A5AEA6B5}" type="slidenum">
              <a:rPr lang="en-IN" smtClean="0"/>
              <a:t>‹#›</a:t>
            </a:fld>
            <a:endParaRPr lang="en-IN"/>
          </a:p>
        </p:txBody>
      </p:sp>
    </p:spTree>
    <p:extLst>
      <p:ext uri="{BB962C8B-B14F-4D97-AF65-F5344CB8AC3E}">
        <p14:creationId xmlns:p14="http://schemas.microsoft.com/office/powerpoint/2010/main" val="680824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DE8E37-B880-4C4F-021A-227C9D36900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DE90EDA-AB85-D707-9544-691611587C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3A99AC-B6F0-BCF4-3D7D-B24B229C142C}"/>
              </a:ext>
            </a:extLst>
          </p:cNvPr>
          <p:cNvSpPr>
            <a:spLocks noGrp="1"/>
          </p:cNvSpPr>
          <p:nvPr>
            <p:ph type="dt" sz="half" idx="10"/>
          </p:nvPr>
        </p:nvSpPr>
        <p:spPr/>
        <p:txBody>
          <a:bodyPr/>
          <a:lstStyle/>
          <a:p>
            <a:fld id="{2378AE3C-4E35-45DA-B67D-ABDC2484F873}" type="datetimeFigureOut">
              <a:rPr lang="en-IN" smtClean="0"/>
              <a:t>06-04-2023</a:t>
            </a:fld>
            <a:endParaRPr lang="en-IN"/>
          </a:p>
        </p:txBody>
      </p:sp>
      <p:sp>
        <p:nvSpPr>
          <p:cNvPr id="5" name="Footer Placeholder 4">
            <a:extLst>
              <a:ext uri="{FF2B5EF4-FFF2-40B4-BE49-F238E27FC236}">
                <a16:creationId xmlns:a16="http://schemas.microsoft.com/office/drawing/2014/main" id="{509AA38A-3957-BE9F-F918-59E359D283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0F8170-752B-9A0C-32B3-5C6A2D50E6AD}"/>
              </a:ext>
            </a:extLst>
          </p:cNvPr>
          <p:cNvSpPr>
            <a:spLocks noGrp="1"/>
          </p:cNvSpPr>
          <p:nvPr>
            <p:ph type="sldNum" sz="quarter" idx="12"/>
          </p:nvPr>
        </p:nvSpPr>
        <p:spPr/>
        <p:txBody>
          <a:bodyPr/>
          <a:lstStyle/>
          <a:p>
            <a:fld id="{B225F17C-FDA0-47E3-965B-B406A5AEA6B5}" type="slidenum">
              <a:rPr lang="en-IN" smtClean="0"/>
              <a:t>‹#›</a:t>
            </a:fld>
            <a:endParaRPr lang="en-IN"/>
          </a:p>
        </p:txBody>
      </p:sp>
    </p:spTree>
    <p:extLst>
      <p:ext uri="{BB962C8B-B14F-4D97-AF65-F5344CB8AC3E}">
        <p14:creationId xmlns:p14="http://schemas.microsoft.com/office/powerpoint/2010/main" val="1284770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569C1-57FE-5110-92EE-102BD4DC78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957C12-AD6A-BD19-E647-FA2521E55F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A77BFD-89A4-B78C-50D2-F495E160FBAE}"/>
              </a:ext>
            </a:extLst>
          </p:cNvPr>
          <p:cNvSpPr>
            <a:spLocks noGrp="1"/>
          </p:cNvSpPr>
          <p:nvPr>
            <p:ph type="dt" sz="half" idx="10"/>
          </p:nvPr>
        </p:nvSpPr>
        <p:spPr/>
        <p:txBody>
          <a:bodyPr/>
          <a:lstStyle/>
          <a:p>
            <a:fld id="{2378AE3C-4E35-45DA-B67D-ABDC2484F873}" type="datetimeFigureOut">
              <a:rPr lang="en-IN" smtClean="0"/>
              <a:t>06-04-2023</a:t>
            </a:fld>
            <a:endParaRPr lang="en-IN"/>
          </a:p>
        </p:txBody>
      </p:sp>
      <p:sp>
        <p:nvSpPr>
          <p:cNvPr id="5" name="Footer Placeholder 4">
            <a:extLst>
              <a:ext uri="{FF2B5EF4-FFF2-40B4-BE49-F238E27FC236}">
                <a16:creationId xmlns:a16="http://schemas.microsoft.com/office/drawing/2014/main" id="{45D860CA-1680-D6A5-5F7C-B03B9E2DF6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04EAB4-9554-EE0C-4AD6-AF027484184F}"/>
              </a:ext>
            </a:extLst>
          </p:cNvPr>
          <p:cNvSpPr>
            <a:spLocks noGrp="1"/>
          </p:cNvSpPr>
          <p:nvPr>
            <p:ph type="sldNum" sz="quarter" idx="12"/>
          </p:nvPr>
        </p:nvSpPr>
        <p:spPr/>
        <p:txBody>
          <a:bodyPr/>
          <a:lstStyle/>
          <a:p>
            <a:fld id="{B225F17C-FDA0-47E3-965B-B406A5AEA6B5}" type="slidenum">
              <a:rPr lang="en-IN" smtClean="0"/>
              <a:t>‹#›</a:t>
            </a:fld>
            <a:endParaRPr lang="en-IN"/>
          </a:p>
        </p:txBody>
      </p:sp>
    </p:spTree>
    <p:extLst>
      <p:ext uri="{BB962C8B-B14F-4D97-AF65-F5344CB8AC3E}">
        <p14:creationId xmlns:p14="http://schemas.microsoft.com/office/powerpoint/2010/main" val="1462217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F1AA-B501-226E-2A4F-DA856702C4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E888985-E81C-BC98-8CD4-8CC3138D0A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9FB509-C947-4ABB-A5DF-BC2AB345BB76}"/>
              </a:ext>
            </a:extLst>
          </p:cNvPr>
          <p:cNvSpPr>
            <a:spLocks noGrp="1"/>
          </p:cNvSpPr>
          <p:nvPr>
            <p:ph type="dt" sz="half" idx="10"/>
          </p:nvPr>
        </p:nvSpPr>
        <p:spPr/>
        <p:txBody>
          <a:bodyPr/>
          <a:lstStyle/>
          <a:p>
            <a:fld id="{2378AE3C-4E35-45DA-B67D-ABDC2484F873}" type="datetimeFigureOut">
              <a:rPr lang="en-IN" smtClean="0"/>
              <a:t>06-04-2023</a:t>
            </a:fld>
            <a:endParaRPr lang="en-IN"/>
          </a:p>
        </p:txBody>
      </p:sp>
      <p:sp>
        <p:nvSpPr>
          <p:cNvPr id="5" name="Footer Placeholder 4">
            <a:extLst>
              <a:ext uri="{FF2B5EF4-FFF2-40B4-BE49-F238E27FC236}">
                <a16:creationId xmlns:a16="http://schemas.microsoft.com/office/drawing/2014/main" id="{4413118E-0A65-55E0-784D-D46F68581E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82B1B7-2C2C-E0C8-6992-CA564C70090E}"/>
              </a:ext>
            </a:extLst>
          </p:cNvPr>
          <p:cNvSpPr>
            <a:spLocks noGrp="1"/>
          </p:cNvSpPr>
          <p:nvPr>
            <p:ph type="sldNum" sz="quarter" idx="12"/>
          </p:nvPr>
        </p:nvSpPr>
        <p:spPr/>
        <p:txBody>
          <a:bodyPr/>
          <a:lstStyle/>
          <a:p>
            <a:fld id="{B225F17C-FDA0-47E3-965B-B406A5AEA6B5}" type="slidenum">
              <a:rPr lang="en-IN" smtClean="0"/>
              <a:t>‹#›</a:t>
            </a:fld>
            <a:endParaRPr lang="en-IN"/>
          </a:p>
        </p:txBody>
      </p:sp>
    </p:spTree>
    <p:extLst>
      <p:ext uri="{BB962C8B-B14F-4D97-AF65-F5344CB8AC3E}">
        <p14:creationId xmlns:p14="http://schemas.microsoft.com/office/powerpoint/2010/main" val="164115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8DC1A-A988-AE63-7AF2-4F3F7B63CCC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545572-5719-34E7-8F6B-1ACF339470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114ECB0-F699-8109-AEFB-AED5045339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2445C99-7D67-3DC6-3475-2732FB8E4A5F}"/>
              </a:ext>
            </a:extLst>
          </p:cNvPr>
          <p:cNvSpPr>
            <a:spLocks noGrp="1"/>
          </p:cNvSpPr>
          <p:nvPr>
            <p:ph type="dt" sz="half" idx="10"/>
          </p:nvPr>
        </p:nvSpPr>
        <p:spPr/>
        <p:txBody>
          <a:bodyPr/>
          <a:lstStyle/>
          <a:p>
            <a:fld id="{2378AE3C-4E35-45DA-B67D-ABDC2484F873}" type="datetimeFigureOut">
              <a:rPr lang="en-IN" smtClean="0"/>
              <a:t>06-04-2023</a:t>
            </a:fld>
            <a:endParaRPr lang="en-IN"/>
          </a:p>
        </p:txBody>
      </p:sp>
      <p:sp>
        <p:nvSpPr>
          <p:cNvPr id="6" name="Footer Placeholder 5">
            <a:extLst>
              <a:ext uri="{FF2B5EF4-FFF2-40B4-BE49-F238E27FC236}">
                <a16:creationId xmlns:a16="http://schemas.microsoft.com/office/drawing/2014/main" id="{9F889AC6-6D11-E672-FB80-322EFE38A93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EFAD1C7-40A9-A9CA-A77B-D241132037DA}"/>
              </a:ext>
            </a:extLst>
          </p:cNvPr>
          <p:cNvSpPr>
            <a:spLocks noGrp="1"/>
          </p:cNvSpPr>
          <p:nvPr>
            <p:ph type="sldNum" sz="quarter" idx="12"/>
          </p:nvPr>
        </p:nvSpPr>
        <p:spPr/>
        <p:txBody>
          <a:bodyPr/>
          <a:lstStyle/>
          <a:p>
            <a:fld id="{B225F17C-FDA0-47E3-965B-B406A5AEA6B5}" type="slidenum">
              <a:rPr lang="en-IN" smtClean="0"/>
              <a:t>‹#›</a:t>
            </a:fld>
            <a:endParaRPr lang="en-IN"/>
          </a:p>
        </p:txBody>
      </p:sp>
    </p:spTree>
    <p:extLst>
      <p:ext uri="{BB962C8B-B14F-4D97-AF65-F5344CB8AC3E}">
        <p14:creationId xmlns:p14="http://schemas.microsoft.com/office/powerpoint/2010/main" val="1827000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80E7D-7D08-5740-C2B3-A4BC7CF12DF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9E97E95-5446-F2F7-6620-E694091F3A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7C689E-0C6F-1BED-F630-FA54CC45EB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07A8A94-0FCD-0069-9260-914DF51709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C0FE41-6F37-2821-E743-846548E43E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2F4A564-3952-373B-4E95-6D390DFCF8F6}"/>
              </a:ext>
            </a:extLst>
          </p:cNvPr>
          <p:cNvSpPr>
            <a:spLocks noGrp="1"/>
          </p:cNvSpPr>
          <p:nvPr>
            <p:ph type="dt" sz="half" idx="10"/>
          </p:nvPr>
        </p:nvSpPr>
        <p:spPr/>
        <p:txBody>
          <a:bodyPr/>
          <a:lstStyle/>
          <a:p>
            <a:fld id="{2378AE3C-4E35-45DA-B67D-ABDC2484F873}" type="datetimeFigureOut">
              <a:rPr lang="en-IN" smtClean="0"/>
              <a:t>06-04-2023</a:t>
            </a:fld>
            <a:endParaRPr lang="en-IN"/>
          </a:p>
        </p:txBody>
      </p:sp>
      <p:sp>
        <p:nvSpPr>
          <p:cNvPr id="8" name="Footer Placeholder 7">
            <a:extLst>
              <a:ext uri="{FF2B5EF4-FFF2-40B4-BE49-F238E27FC236}">
                <a16:creationId xmlns:a16="http://schemas.microsoft.com/office/drawing/2014/main" id="{5AE318B9-76CA-5CD1-547D-EBF7091A397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E38C89D-D583-ED37-379B-E3EB677AEFEB}"/>
              </a:ext>
            </a:extLst>
          </p:cNvPr>
          <p:cNvSpPr>
            <a:spLocks noGrp="1"/>
          </p:cNvSpPr>
          <p:nvPr>
            <p:ph type="sldNum" sz="quarter" idx="12"/>
          </p:nvPr>
        </p:nvSpPr>
        <p:spPr/>
        <p:txBody>
          <a:bodyPr/>
          <a:lstStyle/>
          <a:p>
            <a:fld id="{B225F17C-FDA0-47E3-965B-B406A5AEA6B5}" type="slidenum">
              <a:rPr lang="en-IN" smtClean="0"/>
              <a:t>‹#›</a:t>
            </a:fld>
            <a:endParaRPr lang="en-IN"/>
          </a:p>
        </p:txBody>
      </p:sp>
    </p:spTree>
    <p:extLst>
      <p:ext uri="{BB962C8B-B14F-4D97-AF65-F5344CB8AC3E}">
        <p14:creationId xmlns:p14="http://schemas.microsoft.com/office/powerpoint/2010/main" val="2929438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8917A-CD36-FF14-D651-400B6AE6BC3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FB24318-E1C9-77D7-BB01-CE0C65CEE43C}"/>
              </a:ext>
            </a:extLst>
          </p:cNvPr>
          <p:cNvSpPr>
            <a:spLocks noGrp="1"/>
          </p:cNvSpPr>
          <p:nvPr>
            <p:ph type="dt" sz="half" idx="10"/>
          </p:nvPr>
        </p:nvSpPr>
        <p:spPr/>
        <p:txBody>
          <a:bodyPr/>
          <a:lstStyle/>
          <a:p>
            <a:fld id="{2378AE3C-4E35-45DA-B67D-ABDC2484F873}" type="datetimeFigureOut">
              <a:rPr lang="en-IN" smtClean="0"/>
              <a:t>06-04-2023</a:t>
            </a:fld>
            <a:endParaRPr lang="en-IN"/>
          </a:p>
        </p:txBody>
      </p:sp>
      <p:sp>
        <p:nvSpPr>
          <p:cNvPr id="4" name="Footer Placeholder 3">
            <a:extLst>
              <a:ext uri="{FF2B5EF4-FFF2-40B4-BE49-F238E27FC236}">
                <a16:creationId xmlns:a16="http://schemas.microsoft.com/office/drawing/2014/main" id="{C9861417-C34E-EEB5-73B6-B38F9998262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E71FB8C-AC8C-E5C8-1685-00FA66B59F16}"/>
              </a:ext>
            </a:extLst>
          </p:cNvPr>
          <p:cNvSpPr>
            <a:spLocks noGrp="1"/>
          </p:cNvSpPr>
          <p:nvPr>
            <p:ph type="sldNum" sz="quarter" idx="12"/>
          </p:nvPr>
        </p:nvSpPr>
        <p:spPr/>
        <p:txBody>
          <a:bodyPr/>
          <a:lstStyle/>
          <a:p>
            <a:fld id="{B225F17C-FDA0-47E3-965B-B406A5AEA6B5}" type="slidenum">
              <a:rPr lang="en-IN" smtClean="0"/>
              <a:t>‹#›</a:t>
            </a:fld>
            <a:endParaRPr lang="en-IN"/>
          </a:p>
        </p:txBody>
      </p:sp>
    </p:spTree>
    <p:extLst>
      <p:ext uri="{BB962C8B-B14F-4D97-AF65-F5344CB8AC3E}">
        <p14:creationId xmlns:p14="http://schemas.microsoft.com/office/powerpoint/2010/main" val="3123208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CA4ACC-1B14-070B-7BDF-5AC8D065405E}"/>
              </a:ext>
            </a:extLst>
          </p:cNvPr>
          <p:cNvSpPr>
            <a:spLocks noGrp="1"/>
          </p:cNvSpPr>
          <p:nvPr>
            <p:ph type="dt" sz="half" idx="10"/>
          </p:nvPr>
        </p:nvSpPr>
        <p:spPr/>
        <p:txBody>
          <a:bodyPr/>
          <a:lstStyle/>
          <a:p>
            <a:fld id="{2378AE3C-4E35-45DA-B67D-ABDC2484F873}" type="datetimeFigureOut">
              <a:rPr lang="en-IN" smtClean="0"/>
              <a:t>06-04-2023</a:t>
            </a:fld>
            <a:endParaRPr lang="en-IN"/>
          </a:p>
        </p:txBody>
      </p:sp>
      <p:sp>
        <p:nvSpPr>
          <p:cNvPr id="3" name="Footer Placeholder 2">
            <a:extLst>
              <a:ext uri="{FF2B5EF4-FFF2-40B4-BE49-F238E27FC236}">
                <a16:creationId xmlns:a16="http://schemas.microsoft.com/office/drawing/2014/main" id="{8E2E9F7D-504A-663B-7D6B-690F0D413AB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0B4D591-6729-13E4-0BA6-4E4CB17FDA3B}"/>
              </a:ext>
            </a:extLst>
          </p:cNvPr>
          <p:cNvSpPr>
            <a:spLocks noGrp="1"/>
          </p:cNvSpPr>
          <p:nvPr>
            <p:ph type="sldNum" sz="quarter" idx="12"/>
          </p:nvPr>
        </p:nvSpPr>
        <p:spPr/>
        <p:txBody>
          <a:bodyPr/>
          <a:lstStyle/>
          <a:p>
            <a:fld id="{B225F17C-FDA0-47E3-965B-B406A5AEA6B5}" type="slidenum">
              <a:rPr lang="en-IN" smtClean="0"/>
              <a:t>‹#›</a:t>
            </a:fld>
            <a:endParaRPr lang="en-IN"/>
          </a:p>
        </p:txBody>
      </p:sp>
    </p:spTree>
    <p:extLst>
      <p:ext uri="{BB962C8B-B14F-4D97-AF65-F5344CB8AC3E}">
        <p14:creationId xmlns:p14="http://schemas.microsoft.com/office/powerpoint/2010/main" val="2904195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0688B-D58C-7624-9600-EC6084FD8B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891933A-4648-9209-01D7-20F5F4021F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451E265-DDD8-05C0-D0F4-0BB5D10ABB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AF8E08-54DE-91E4-FB3C-3313DF47B614}"/>
              </a:ext>
            </a:extLst>
          </p:cNvPr>
          <p:cNvSpPr>
            <a:spLocks noGrp="1"/>
          </p:cNvSpPr>
          <p:nvPr>
            <p:ph type="dt" sz="half" idx="10"/>
          </p:nvPr>
        </p:nvSpPr>
        <p:spPr/>
        <p:txBody>
          <a:bodyPr/>
          <a:lstStyle/>
          <a:p>
            <a:fld id="{2378AE3C-4E35-45DA-B67D-ABDC2484F873}" type="datetimeFigureOut">
              <a:rPr lang="en-IN" smtClean="0"/>
              <a:t>06-04-2023</a:t>
            </a:fld>
            <a:endParaRPr lang="en-IN"/>
          </a:p>
        </p:txBody>
      </p:sp>
      <p:sp>
        <p:nvSpPr>
          <p:cNvPr id="6" name="Footer Placeholder 5">
            <a:extLst>
              <a:ext uri="{FF2B5EF4-FFF2-40B4-BE49-F238E27FC236}">
                <a16:creationId xmlns:a16="http://schemas.microsoft.com/office/drawing/2014/main" id="{BD38CCFD-37E3-8753-325D-B53C997C08B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2A2D4B-47D2-B29D-967A-5EABAE5737BB}"/>
              </a:ext>
            </a:extLst>
          </p:cNvPr>
          <p:cNvSpPr>
            <a:spLocks noGrp="1"/>
          </p:cNvSpPr>
          <p:nvPr>
            <p:ph type="sldNum" sz="quarter" idx="12"/>
          </p:nvPr>
        </p:nvSpPr>
        <p:spPr/>
        <p:txBody>
          <a:bodyPr/>
          <a:lstStyle/>
          <a:p>
            <a:fld id="{B225F17C-FDA0-47E3-965B-B406A5AEA6B5}" type="slidenum">
              <a:rPr lang="en-IN" smtClean="0"/>
              <a:t>‹#›</a:t>
            </a:fld>
            <a:endParaRPr lang="en-IN"/>
          </a:p>
        </p:txBody>
      </p:sp>
    </p:spTree>
    <p:extLst>
      <p:ext uri="{BB962C8B-B14F-4D97-AF65-F5344CB8AC3E}">
        <p14:creationId xmlns:p14="http://schemas.microsoft.com/office/powerpoint/2010/main" val="1371696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B0E26-58D5-6EC9-19C6-4028CC5F82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3E9E31B-89B0-F1A2-F8A2-3A7D556EA5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1154F7F-694C-8DAD-8FF5-7DEB5CBB25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BFB8FA-1CA7-6593-365B-E64154E685BF}"/>
              </a:ext>
            </a:extLst>
          </p:cNvPr>
          <p:cNvSpPr>
            <a:spLocks noGrp="1"/>
          </p:cNvSpPr>
          <p:nvPr>
            <p:ph type="dt" sz="half" idx="10"/>
          </p:nvPr>
        </p:nvSpPr>
        <p:spPr/>
        <p:txBody>
          <a:bodyPr/>
          <a:lstStyle/>
          <a:p>
            <a:fld id="{2378AE3C-4E35-45DA-B67D-ABDC2484F873}" type="datetimeFigureOut">
              <a:rPr lang="en-IN" smtClean="0"/>
              <a:t>06-04-2023</a:t>
            </a:fld>
            <a:endParaRPr lang="en-IN"/>
          </a:p>
        </p:txBody>
      </p:sp>
      <p:sp>
        <p:nvSpPr>
          <p:cNvPr id="6" name="Footer Placeholder 5">
            <a:extLst>
              <a:ext uri="{FF2B5EF4-FFF2-40B4-BE49-F238E27FC236}">
                <a16:creationId xmlns:a16="http://schemas.microsoft.com/office/drawing/2014/main" id="{5B6203E6-5EFE-2394-AAE5-70C563B5A7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22B0B5-E3D3-B4D7-B969-FE9C7F6CC339}"/>
              </a:ext>
            </a:extLst>
          </p:cNvPr>
          <p:cNvSpPr>
            <a:spLocks noGrp="1"/>
          </p:cNvSpPr>
          <p:nvPr>
            <p:ph type="sldNum" sz="quarter" idx="12"/>
          </p:nvPr>
        </p:nvSpPr>
        <p:spPr/>
        <p:txBody>
          <a:bodyPr/>
          <a:lstStyle/>
          <a:p>
            <a:fld id="{B225F17C-FDA0-47E3-965B-B406A5AEA6B5}" type="slidenum">
              <a:rPr lang="en-IN" smtClean="0"/>
              <a:t>‹#›</a:t>
            </a:fld>
            <a:endParaRPr lang="en-IN"/>
          </a:p>
        </p:txBody>
      </p:sp>
    </p:spTree>
    <p:extLst>
      <p:ext uri="{BB962C8B-B14F-4D97-AF65-F5344CB8AC3E}">
        <p14:creationId xmlns:p14="http://schemas.microsoft.com/office/powerpoint/2010/main" val="2574720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368574-2D96-782F-A0DE-58BA65B2B8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497848E-C0AD-ABA4-732C-F8186ED4C1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B5DA01-4F66-0A04-F052-2168EF1F6B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78AE3C-4E35-45DA-B67D-ABDC2484F873}" type="datetimeFigureOut">
              <a:rPr lang="en-IN" smtClean="0"/>
              <a:t>06-04-2023</a:t>
            </a:fld>
            <a:endParaRPr lang="en-IN"/>
          </a:p>
        </p:txBody>
      </p:sp>
      <p:sp>
        <p:nvSpPr>
          <p:cNvPr id="5" name="Footer Placeholder 4">
            <a:extLst>
              <a:ext uri="{FF2B5EF4-FFF2-40B4-BE49-F238E27FC236}">
                <a16:creationId xmlns:a16="http://schemas.microsoft.com/office/drawing/2014/main" id="{5F590D1C-847C-BD42-9916-E37E9CFD00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AE5997A-972C-8E40-A6AA-3B864CBAAB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25F17C-FDA0-47E3-965B-B406A5AEA6B5}" type="slidenum">
              <a:rPr lang="en-IN" smtClean="0"/>
              <a:t>‹#›</a:t>
            </a:fld>
            <a:endParaRPr lang="en-IN"/>
          </a:p>
        </p:txBody>
      </p:sp>
    </p:spTree>
    <p:extLst>
      <p:ext uri="{BB962C8B-B14F-4D97-AF65-F5344CB8AC3E}">
        <p14:creationId xmlns:p14="http://schemas.microsoft.com/office/powerpoint/2010/main" val="15325948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C31C67-A568-23C5-FF59-77210C17E23A}"/>
              </a:ext>
            </a:extLst>
          </p:cNvPr>
          <p:cNvSpPr txBox="1"/>
          <p:nvPr/>
        </p:nvSpPr>
        <p:spPr>
          <a:xfrm>
            <a:off x="757084" y="580103"/>
            <a:ext cx="4473677" cy="369332"/>
          </a:xfrm>
          <a:prstGeom prst="rect">
            <a:avLst/>
          </a:prstGeom>
          <a:noFill/>
        </p:spPr>
        <p:txBody>
          <a:bodyPr wrap="square" rtlCol="0">
            <a:spAutoFit/>
          </a:bodyPr>
          <a:lstStyle/>
          <a:p>
            <a:r>
              <a:rPr lang="en-IN" dirty="0"/>
              <a:t>Day 1 - Mar 23</a:t>
            </a:r>
          </a:p>
        </p:txBody>
      </p:sp>
      <p:sp>
        <p:nvSpPr>
          <p:cNvPr id="3" name="TextBox 2">
            <a:extLst>
              <a:ext uri="{FF2B5EF4-FFF2-40B4-BE49-F238E27FC236}">
                <a16:creationId xmlns:a16="http://schemas.microsoft.com/office/drawing/2014/main" id="{2F2040BC-54BA-C7C5-DA32-26533C30A702}"/>
              </a:ext>
            </a:extLst>
          </p:cNvPr>
          <p:cNvSpPr txBox="1"/>
          <p:nvPr/>
        </p:nvSpPr>
        <p:spPr>
          <a:xfrm>
            <a:off x="1091381" y="1366684"/>
            <a:ext cx="3962400" cy="923330"/>
          </a:xfrm>
          <a:prstGeom prst="rect">
            <a:avLst/>
          </a:prstGeom>
          <a:noFill/>
        </p:spPr>
        <p:txBody>
          <a:bodyPr wrap="square" rtlCol="0">
            <a:spAutoFit/>
          </a:bodyPr>
          <a:lstStyle/>
          <a:p>
            <a:r>
              <a:rPr lang="en-IN" dirty="0"/>
              <a:t>Intro</a:t>
            </a:r>
          </a:p>
          <a:p>
            <a:r>
              <a:rPr lang="en-IN" dirty="0"/>
              <a:t>Control statement, arrays</a:t>
            </a:r>
          </a:p>
          <a:p>
            <a:r>
              <a:rPr lang="en-IN" dirty="0"/>
              <a:t>OOPS</a:t>
            </a:r>
          </a:p>
        </p:txBody>
      </p:sp>
      <p:sp>
        <p:nvSpPr>
          <p:cNvPr id="4" name="Rectangle: Rounded Corners 3">
            <a:extLst>
              <a:ext uri="{FF2B5EF4-FFF2-40B4-BE49-F238E27FC236}">
                <a16:creationId xmlns:a16="http://schemas.microsoft.com/office/drawing/2014/main" id="{5F1C509E-D993-1EB4-D62D-8C920ED6086B}"/>
              </a:ext>
            </a:extLst>
          </p:cNvPr>
          <p:cNvSpPr/>
          <p:nvPr/>
        </p:nvSpPr>
        <p:spPr>
          <a:xfrm>
            <a:off x="2300748" y="5368413"/>
            <a:ext cx="6489291" cy="1022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OS</a:t>
            </a:r>
          </a:p>
        </p:txBody>
      </p:sp>
      <p:sp>
        <p:nvSpPr>
          <p:cNvPr id="5" name="Rectangle: Rounded Corners 4">
            <a:extLst>
              <a:ext uri="{FF2B5EF4-FFF2-40B4-BE49-F238E27FC236}">
                <a16:creationId xmlns:a16="http://schemas.microsoft.com/office/drawing/2014/main" id="{F418C0DD-D125-24F1-DE2A-89B875E696E2}"/>
              </a:ext>
            </a:extLst>
          </p:cNvPr>
          <p:cNvSpPr/>
          <p:nvPr/>
        </p:nvSpPr>
        <p:spPr>
          <a:xfrm>
            <a:off x="2300747" y="4262284"/>
            <a:ext cx="6489291" cy="1022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JVM</a:t>
            </a:r>
          </a:p>
        </p:txBody>
      </p:sp>
    </p:spTree>
    <p:extLst>
      <p:ext uri="{BB962C8B-B14F-4D97-AF65-F5344CB8AC3E}">
        <p14:creationId xmlns:p14="http://schemas.microsoft.com/office/powerpoint/2010/main" val="3468887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BCB2FA-9F4E-498C-1907-28F00E2D2D14}"/>
              </a:ext>
            </a:extLst>
          </p:cNvPr>
          <p:cNvSpPr txBox="1"/>
          <p:nvPr/>
        </p:nvSpPr>
        <p:spPr>
          <a:xfrm>
            <a:off x="707923" y="560439"/>
            <a:ext cx="5594554" cy="923330"/>
          </a:xfrm>
          <a:prstGeom prst="rect">
            <a:avLst/>
          </a:prstGeom>
          <a:noFill/>
        </p:spPr>
        <p:txBody>
          <a:bodyPr wrap="square" rtlCol="0">
            <a:spAutoFit/>
          </a:bodyPr>
          <a:lstStyle/>
          <a:p>
            <a:r>
              <a:rPr lang="en-IN" dirty="0"/>
              <a:t>Projects</a:t>
            </a:r>
          </a:p>
          <a:p>
            <a:endParaRPr lang="en-IN" dirty="0"/>
          </a:p>
          <a:p>
            <a:r>
              <a:rPr lang="en-IN" dirty="0"/>
              <a:t>Retail banking – HDFC/ICICI - Sumit</a:t>
            </a:r>
          </a:p>
        </p:txBody>
      </p:sp>
      <p:sp>
        <p:nvSpPr>
          <p:cNvPr id="3" name="TextBox 2">
            <a:extLst>
              <a:ext uri="{FF2B5EF4-FFF2-40B4-BE49-F238E27FC236}">
                <a16:creationId xmlns:a16="http://schemas.microsoft.com/office/drawing/2014/main" id="{E975DB5D-77FD-BC90-08B6-42EC95FED4EB}"/>
              </a:ext>
            </a:extLst>
          </p:cNvPr>
          <p:cNvSpPr txBox="1"/>
          <p:nvPr/>
        </p:nvSpPr>
        <p:spPr>
          <a:xfrm>
            <a:off x="825910" y="1907458"/>
            <a:ext cx="5476567" cy="2585323"/>
          </a:xfrm>
          <a:prstGeom prst="rect">
            <a:avLst/>
          </a:prstGeom>
          <a:noFill/>
        </p:spPr>
        <p:txBody>
          <a:bodyPr wrap="square" rtlCol="0">
            <a:spAutoFit/>
          </a:bodyPr>
          <a:lstStyle/>
          <a:p>
            <a:pPr marL="342900" indent="-342900">
              <a:buAutoNum type="arabicPeriod"/>
            </a:pPr>
            <a:r>
              <a:rPr lang="en-IN" dirty="0"/>
              <a:t>DB design</a:t>
            </a:r>
          </a:p>
          <a:p>
            <a:pPr marL="800100" lvl="1" indent="-342900">
              <a:buAutoNum type="arabicPeriod"/>
            </a:pPr>
            <a:r>
              <a:rPr lang="en-IN" dirty="0"/>
              <a:t>Customer</a:t>
            </a:r>
          </a:p>
          <a:p>
            <a:pPr marL="800100" lvl="1" indent="-342900">
              <a:buAutoNum type="arabicPeriod"/>
            </a:pPr>
            <a:r>
              <a:rPr lang="en-IN" dirty="0"/>
              <a:t>Account</a:t>
            </a:r>
          </a:p>
          <a:p>
            <a:pPr marL="800100" lvl="1" indent="-342900">
              <a:buAutoNum type="arabicPeriod"/>
            </a:pPr>
            <a:r>
              <a:rPr lang="en-IN" dirty="0"/>
              <a:t>Payment</a:t>
            </a:r>
          </a:p>
          <a:p>
            <a:pPr marL="800100" lvl="1" indent="-342900">
              <a:buAutoNum type="arabicPeriod"/>
            </a:pPr>
            <a:r>
              <a:rPr lang="en-IN" dirty="0"/>
              <a:t>Transfer</a:t>
            </a:r>
          </a:p>
          <a:p>
            <a:pPr marL="800100" lvl="1" indent="-342900">
              <a:buAutoNum type="arabicPeriod"/>
            </a:pPr>
            <a:r>
              <a:rPr lang="en-IN" dirty="0"/>
              <a:t>Alert</a:t>
            </a:r>
          </a:p>
          <a:p>
            <a:pPr marL="800100" lvl="1" indent="-342900">
              <a:buAutoNum type="arabicPeriod"/>
            </a:pPr>
            <a:r>
              <a:rPr lang="en-IN"/>
              <a:t> </a:t>
            </a:r>
            <a:endParaRPr lang="en-IN" dirty="0"/>
          </a:p>
          <a:p>
            <a:endParaRPr lang="en-IN" dirty="0"/>
          </a:p>
          <a:p>
            <a:endParaRPr lang="en-IN" dirty="0"/>
          </a:p>
        </p:txBody>
      </p:sp>
    </p:spTree>
    <p:extLst>
      <p:ext uri="{BB962C8B-B14F-4D97-AF65-F5344CB8AC3E}">
        <p14:creationId xmlns:p14="http://schemas.microsoft.com/office/powerpoint/2010/main" val="3356778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BCB2FA-9F4E-498C-1907-28F00E2D2D14}"/>
              </a:ext>
            </a:extLst>
          </p:cNvPr>
          <p:cNvSpPr txBox="1"/>
          <p:nvPr/>
        </p:nvSpPr>
        <p:spPr>
          <a:xfrm>
            <a:off x="707923" y="560439"/>
            <a:ext cx="5594554" cy="923330"/>
          </a:xfrm>
          <a:prstGeom prst="rect">
            <a:avLst/>
          </a:prstGeom>
          <a:noFill/>
        </p:spPr>
        <p:txBody>
          <a:bodyPr wrap="square" rtlCol="0">
            <a:spAutoFit/>
          </a:bodyPr>
          <a:lstStyle/>
          <a:p>
            <a:r>
              <a:rPr lang="en-IN" dirty="0"/>
              <a:t>Projects</a:t>
            </a:r>
          </a:p>
          <a:p>
            <a:endParaRPr lang="en-IN" dirty="0"/>
          </a:p>
          <a:p>
            <a:r>
              <a:rPr lang="en-IN" dirty="0"/>
              <a:t>IRCTC – Prince </a:t>
            </a:r>
          </a:p>
        </p:txBody>
      </p:sp>
      <p:sp>
        <p:nvSpPr>
          <p:cNvPr id="3" name="TextBox 2">
            <a:extLst>
              <a:ext uri="{FF2B5EF4-FFF2-40B4-BE49-F238E27FC236}">
                <a16:creationId xmlns:a16="http://schemas.microsoft.com/office/drawing/2014/main" id="{E975DB5D-77FD-BC90-08B6-42EC95FED4EB}"/>
              </a:ext>
            </a:extLst>
          </p:cNvPr>
          <p:cNvSpPr txBox="1"/>
          <p:nvPr/>
        </p:nvSpPr>
        <p:spPr>
          <a:xfrm>
            <a:off x="825910" y="1907458"/>
            <a:ext cx="5476567" cy="4524315"/>
          </a:xfrm>
          <a:prstGeom prst="rect">
            <a:avLst/>
          </a:prstGeom>
          <a:noFill/>
        </p:spPr>
        <p:txBody>
          <a:bodyPr wrap="square" rtlCol="0">
            <a:spAutoFit/>
          </a:bodyPr>
          <a:lstStyle/>
          <a:p>
            <a:r>
              <a:rPr lang="en-IN" dirty="0"/>
              <a:t>Functionalities:</a:t>
            </a:r>
          </a:p>
          <a:p>
            <a:endParaRPr lang="en-IN" dirty="0"/>
          </a:p>
          <a:p>
            <a:r>
              <a:rPr lang="en-IN" dirty="0"/>
              <a:t>Public page:</a:t>
            </a:r>
          </a:p>
          <a:p>
            <a:pPr marL="800100" lvl="1" indent="-342900">
              <a:buAutoNum type="arabicPeriod"/>
            </a:pPr>
            <a:r>
              <a:rPr lang="en-IN" dirty="0"/>
              <a:t>Search availability</a:t>
            </a:r>
          </a:p>
          <a:p>
            <a:pPr marL="800100" lvl="1" indent="-342900">
              <a:buAutoNum type="arabicPeriod"/>
            </a:pPr>
            <a:r>
              <a:rPr lang="en-IN" dirty="0"/>
              <a:t>PNR Inquiry</a:t>
            </a:r>
          </a:p>
          <a:p>
            <a:pPr marL="342900" indent="-342900">
              <a:buAutoNum type="arabicPeriod"/>
            </a:pPr>
            <a:endParaRPr lang="en-IN" dirty="0"/>
          </a:p>
          <a:p>
            <a:r>
              <a:rPr lang="en-IN" dirty="0"/>
              <a:t>Post login:</a:t>
            </a:r>
          </a:p>
          <a:p>
            <a:pPr marL="800100" lvl="1" indent="-342900">
              <a:buAutoNum type="arabicPeriod"/>
            </a:pPr>
            <a:r>
              <a:rPr lang="en-IN" dirty="0"/>
              <a:t>Customer authentication</a:t>
            </a:r>
          </a:p>
          <a:p>
            <a:pPr marL="800100" lvl="1" indent="-342900">
              <a:buAutoNum type="arabicPeriod"/>
            </a:pPr>
            <a:r>
              <a:rPr lang="en-IN" dirty="0"/>
              <a:t>Logoff</a:t>
            </a:r>
          </a:p>
          <a:p>
            <a:pPr marL="800100" lvl="1" indent="-342900">
              <a:buFontTx/>
              <a:buAutoNum type="arabicPeriod"/>
            </a:pPr>
            <a:r>
              <a:rPr lang="en-IN" dirty="0"/>
              <a:t>Search availability</a:t>
            </a:r>
          </a:p>
          <a:p>
            <a:pPr marL="800100" lvl="1" indent="-342900">
              <a:buAutoNum type="arabicPeriod"/>
            </a:pPr>
            <a:r>
              <a:rPr lang="en-IN" dirty="0"/>
              <a:t>History</a:t>
            </a:r>
          </a:p>
          <a:p>
            <a:pPr marL="800100" lvl="1" indent="-342900">
              <a:buAutoNum type="arabicPeriod"/>
            </a:pPr>
            <a:r>
              <a:rPr lang="en-IN" dirty="0"/>
              <a:t>Cancellation</a:t>
            </a:r>
          </a:p>
          <a:p>
            <a:pPr marL="800100" lvl="1" indent="-342900">
              <a:buAutoNum type="arabicPeriod"/>
            </a:pPr>
            <a:r>
              <a:rPr lang="en-IN" dirty="0"/>
              <a:t>PNR inquiry</a:t>
            </a:r>
          </a:p>
          <a:p>
            <a:pPr marL="800100" lvl="1" indent="-342900">
              <a:buAutoNum type="arabicPeriod"/>
            </a:pPr>
            <a:r>
              <a:rPr lang="en-IN" dirty="0"/>
              <a:t>Upcoming trips</a:t>
            </a:r>
          </a:p>
          <a:p>
            <a:pPr marL="800100" lvl="1" indent="-342900">
              <a:buAutoNum type="arabicPeriod"/>
            </a:pPr>
            <a:r>
              <a:rPr lang="en-IN" dirty="0"/>
              <a:t>Probability of confirmation</a:t>
            </a:r>
          </a:p>
          <a:p>
            <a:pPr marL="800100" lvl="1" indent="-342900">
              <a:buAutoNum type="arabicPeriod"/>
            </a:pPr>
            <a:r>
              <a:rPr lang="en-IN" dirty="0"/>
              <a:t>Payment gateway</a:t>
            </a:r>
          </a:p>
        </p:txBody>
      </p:sp>
    </p:spTree>
    <p:extLst>
      <p:ext uri="{BB962C8B-B14F-4D97-AF65-F5344CB8AC3E}">
        <p14:creationId xmlns:p14="http://schemas.microsoft.com/office/powerpoint/2010/main" val="2435686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3E9889-6A79-63D9-1277-72FCC13F85E4}"/>
              </a:ext>
            </a:extLst>
          </p:cNvPr>
          <p:cNvSpPr txBox="1"/>
          <p:nvPr/>
        </p:nvSpPr>
        <p:spPr>
          <a:xfrm>
            <a:off x="757084" y="580103"/>
            <a:ext cx="4473677" cy="369332"/>
          </a:xfrm>
          <a:prstGeom prst="rect">
            <a:avLst/>
          </a:prstGeom>
          <a:noFill/>
        </p:spPr>
        <p:txBody>
          <a:bodyPr wrap="square" rtlCol="0">
            <a:spAutoFit/>
          </a:bodyPr>
          <a:lstStyle/>
          <a:p>
            <a:r>
              <a:rPr lang="en-IN" dirty="0"/>
              <a:t>Day 3 - Mar 27</a:t>
            </a:r>
          </a:p>
        </p:txBody>
      </p:sp>
      <p:sp>
        <p:nvSpPr>
          <p:cNvPr id="4" name="TextBox 3">
            <a:extLst>
              <a:ext uri="{FF2B5EF4-FFF2-40B4-BE49-F238E27FC236}">
                <a16:creationId xmlns:a16="http://schemas.microsoft.com/office/drawing/2014/main" id="{3C930A79-D5F2-C754-2BB6-C312A81F535E}"/>
              </a:ext>
            </a:extLst>
          </p:cNvPr>
          <p:cNvSpPr txBox="1"/>
          <p:nvPr/>
        </p:nvSpPr>
        <p:spPr>
          <a:xfrm>
            <a:off x="432620" y="1268361"/>
            <a:ext cx="5476567" cy="3970318"/>
          </a:xfrm>
          <a:prstGeom prst="rect">
            <a:avLst/>
          </a:prstGeom>
          <a:noFill/>
        </p:spPr>
        <p:txBody>
          <a:bodyPr wrap="square" rtlCol="0">
            <a:spAutoFit/>
          </a:bodyPr>
          <a:lstStyle/>
          <a:p>
            <a:r>
              <a:rPr lang="en-IN" dirty="0"/>
              <a:t>Keywords:</a:t>
            </a:r>
          </a:p>
          <a:p>
            <a:endParaRPr lang="en-IN" dirty="0"/>
          </a:p>
          <a:p>
            <a:endParaRPr lang="en-IN" dirty="0"/>
          </a:p>
          <a:p>
            <a:r>
              <a:rPr lang="en-IN" dirty="0"/>
              <a:t>static</a:t>
            </a:r>
          </a:p>
          <a:p>
            <a:r>
              <a:rPr lang="en-IN" dirty="0"/>
              <a:t>final</a:t>
            </a:r>
          </a:p>
          <a:p>
            <a:r>
              <a:rPr lang="en-IN" dirty="0"/>
              <a:t>super</a:t>
            </a:r>
          </a:p>
          <a:p>
            <a:r>
              <a:rPr lang="en-IN" dirty="0"/>
              <a:t>this</a:t>
            </a:r>
          </a:p>
          <a:p>
            <a:r>
              <a:rPr lang="en-IN" dirty="0"/>
              <a:t>Enum</a:t>
            </a:r>
          </a:p>
          <a:p>
            <a:r>
              <a:rPr lang="en-IN" dirty="0"/>
              <a:t>Nested classes</a:t>
            </a:r>
          </a:p>
          <a:p>
            <a:r>
              <a:rPr lang="en-IN" dirty="0"/>
              <a:t>Inner class</a:t>
            </a:r>
          </a:p>
          <a:p>
            <a:r>
              <a:rPr lang="en-IN" dirty="0"/>
              <a:t>Local class</a:t>
            </a:r>
          </a:p>
          <a:p>
            <a:r>
              <a:rPr lang="en-IN" dirty="0"/>
              <a:t>Anonymous class</a:t>
            </a:r>
          </a:p>
          <a:p>
            <a:r>
              <a:rPr lang="en-IN" dirty="0"/>
              <a:t>Constructor</a:t>
            </a:r>
          </a:p>
          <a:p>
            <a:r>
              <a:rPr lang="en-IN" dirty="0"/>
              <a:t>Destructor</a:t>
            </a:r>
          </a:p>
        </p:txBody>
      </p:sp>
    </p:spTree>
    <p:extLst>
      <p:ext uri="{BB962C8B-B14F-4D97-AF65-F5344CB8AC3E}">
        <p14:creationId xmlns:p14="http://schemas.microsoft.com/office/powerpoint/2010/main" val="1275079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1CF351A-0195-1F3C-F196-3366736A91CF}"/>
              </a:ext>
            </a:extLst>
          </p:cNvPr>
          <p:cNvSpPr txBox="1"/>
          <p:nvPr/>
        </p:nvSpPr>
        <p:spPr>
          <a:xfrm>
            <a:off x="422787" y="609600"/>
            <a:ext cx="8150942" cy="2031325"/>
          </a:xfrm>
          <a:prstGeom prst="rect">
            <a:avLst/>
          </a:prstGeom>
          <a:noFill/>
        </p:spPr>
        <p:txBody>
          <a:bodyPr wrap="square" rtlCol="0">
            <a:spAutoFit/>
          </a:bodyPr>
          <a:lstStyle/>
          <a:p>
            <a:r>
              <a:rPr lang="en-IN" dirty="0"/>
              <a:t>Static:</a:t>
            </a:r>
          </a:p>
          <a:p>
            <a:r>
              <a:rPr lang="en-IN" dirty="0"/>
              <a:t>	variable</a:t>
            </a:r>
          </a:p>
          <a:p>
            <a:r>
              <a:rPr lang="en-IN" dirty="0"/>
              <a:t>	method (class, interface)</a:t>
            </a:r>
          </a:p>
          <a:p>
            <a:r>
              <a:rPr lang="en-IN" dirty="0"/>
              <a:t>	block</a:t>
            </a:r>
          </a:p>
          <a:p>
            <a:r>
              <a:rPr lang="en-IN" dirty="0"/>
              <a:t>	static inner class</a:t>
            </a:r>
          </a:p>
          <a:p>
            <a:endParaRPr lang="en-IN" dirty="0"/>
          </a:p>
          <a:p>
            <a:r>
              <a:rPr lang="en-IN" dirty="0"/>
              <a:t>Static inner class can access only static variables, methods of the enclosing class.</a:t>
            </a:r>
          </a:p>
        </p:txBody>
      </p:sp>
    </p:spTree>
    <p:extLst>
      <p:ext uri="{BB962C8B-B14F-4D97-AF65-F5344CB8AC3E}">
        <p14:creationId xmlns:p14="http://schemas.microsoft.com/office/powerpoint/2010/main" val="884302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6E03117-FE06-5651-2EF4-6346C504C4BB}"/>
              </a:ext>
            </a:extLst>
          </p:cNvPr>
          <p:cNvSpPr txBox="1"/>
          <p:nvPr/>
        </p:nvSpPr>
        <p:spPr>
          <a:xfrm>
            <a:off x="580103" y="996854"/>
            <a:ext cx="3893574" cy="1477328"/>
          </a:xfrm>
          <a:prstGeom prst="rect">
            <a:avLst/>
          </a:prstGeom>
          <a:noFill/>
        </p:spPr>
        <p:txBody>
          <a:bodyPr wrap="square" rtlCol="0">
            <a:spAutoFit/>
          </a:bodyPr>
          <a:lstStyle/>
          <a:p>
            <a:r>
              <a:rPr lang="en-IN" dirty="0"/>
              <a:t>final:</a:t>
            </a:r>
          </a:p>
          <a:p>
            <a:r>
              <a:rPr lang="en-IN" dirty="0"/>
              <a:t>	variable</a:t>
            </a:r>
          </a:p>
          <a:p>
            <a:r>
              <a:rPr lang="en-IN" dirty="0"/>
              <a:t>	method</a:t>
            </a:r>
          </a:p>
          <a:p>
            <a:r>
              <a:rPr lang="en-IN" dirty="0"/>
              <a:t>	class</a:t>
            </a:r>
          </a:p>
          <a:p>
            <a:endParaRPr lang="en-IN" dirty="0"/>
          </a:p>
        </p:txBody>
      </p:sp>
    </p:spTree>
    <p:extLst>
      <p:ext uri="{BB962C8B-B14F-4D97-AF65-F5344CB8AC3E}">
        <p14:creationId xmlns:p14="http://schemas.microsoft.com/office/powerpoint/2010/main" val="3765596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9DA0AD-D0F3-F598-E26C-60D25EF4C256}"/>
              </a:ext>
            </a:extLst>
          </p:cNvPr>
          <p:cNvSpPr txBox="1"/>
          <p:nvPr/>
        </p:nvSpPr>
        <p:spPr>
          <a:xfrm>
            <a:off x="1160206" y="550606"/>
            <a:ext cx="5919020" cy="369332"/>
          </a:xfrm>
          <a:prstGeom prst="rect">
            <a:avLst/>
          </a:prstGeom>
          <a:noFill/>
        </p:spPr>
        <p:txBody>
          <a:bodyPr wrap="square" rtlCol="0">
            <a:spAutoFit/>
          </a:bodyPr>
          <a:lstStyle/>
          <a:p>
            <a:r>
              <a:rPr lang="en-IN" dirty="0"/>
              <a:t>Nested class</a:t>
            </a:r>
          </a:p>
        </p:txBody>
      </p:sp>
      <p:sp>
        <p:nvSpPr>
          <p:cNvPr id="3" name="TextBox 2">
            <a:extLst>
              <a:ext uri="{FF2B5EF4-FFF2-40B4-BE49-F238E27FC236}">
                <a16:creationId xmlns:a16="http://schemas.microsoft.com/office/drawing/2014/main" id="{B41C68FD-AD92-B0DD-F053-AFFDB7403AF9}"/>
              </a:ext>
            </a:extLst>
          </p:cNvPr>
          <p:cNvSpPr txBox="1"/>
          <p:nvPr/>
        </p:nvSpPr>
        <p:spPr>
          <a:xfrm>
            <a:off x="1160206" y="1268361"/>
            <a:ext cx="4532671" cy="1477328"/>
          </a:xfrm>
          <a:prstGeom prst="rect">
            <a:avLst/>
          </a:prstGeom>
          <a:noFill/>
        </p:spPr>
        <p:txBody>
          <a:bodyPr wrap="square" rtlCol="0">
            <a:spAutoFit/>
          </a:bodyPr>
          <a:lstStyle/>
          <a:p>
            <a:r>
              <a:rPr lang="en-IN" dirty="0"/>
              <a:t>Inner class – example – Inside a class</a:t>
            </a:r>
          </a:p>
          <a:p>
            <a:r>
              <a:rPr lang="en-IN" dirty="0"/>
              <a:t>Static class – example – Inside a class</a:t>
            </a:r>
          </a:p>
          <a:p>
            <a:r>
              <a:rPr lang="en-IN" dirty="0"/>
              <a:t>Local class – example – Inside a method</a:t>
            </a:r>
          </a:p>
          <a:p>
            <a:r>
              <a:rPr lang="en-IN" dirty="0"/>
              <a:t>Anonymous class – without name – Event </a:t>
            </a:r>
            <a:r>
              <a:rPr lang="en-IN"/>
              <a:t>driven programmin</a:t>
            </a:r>
            <a:r>
              <a:rPr lang="en-IN" dirty="0"/>
              <a:t>g</a:t>
            </a:r>
            <a:endParaRPr lang="en-IN"/>
          </a:p>
        </p:txBody>
      </p:sp>
    </p:spTree>
    <p:extLst>
      <p:ext uri="{BB962C8B-B14F-4D97-AF65-F5344CB8AC3E}">
        <p14:creationId xmlns:p14="http://schemas.microsoft.com/office/powerpoint/2010/main" val="3818182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6E03117-FE06-5651-2EF4-6346C504C4BB}"/>
              </a:ext>
            </a:extLst>
          </p:cNvPr>
          <p:cNvSpPr txBox="1"/>
          <p:nvPr/>
        </p:nvSpPr>
        <p:spPr>
          <a:xfrm>
            <a:off x="580103" y="996854"/>
            <a:ext cx="3893574" cy="3139321"/>
          </a:xfrm>
          <a:prstGeom prst="rect">
            <a:avLst/>
          </a:prstGeom>
          <a:noFill/>
        </p:spPr>
        <p:txBody>
          <a:bodyPr wrap="square" rtlCol="0">
            <a:spAutoFit/>
          </a:bodyPr>
          <a:lstStyle/>
          <a:p>
            <a:r>
              <a:rPr lang="en-IN" dirty="0"/>
              <a:t>Exception handling</a:t>
            </a:r>
          </a:p>
          <a:p>
            <a:endParaRPr lang="en-IN" dirty="0"/>
          </a:p>
          <a:p>
            <a:r>
              <a:rPr lang="en-IN" dirty="0"/>
              <a:t>Compile time</a:t>
            </a:r>
          </a:p>
          <a:p>
            <a:r>
              <a:rPr lang="en-IN" dirty="0"/>
              <a:t>Run time</a:t>
            </a:r>
          </a:p>
          <a:p>
            <a:r>
              <a:rPr lang="en-IN" dirty="0"/>
              <a:t>Try catch finally</a:t>
            </a:r>
          </a:p>
          <a:p>
            <a:r>
              <a:rPr lang="en-IN" dirty="0"/>
              <a:t>Throw</a:t>
            </a:r>
          </a:p>
          <a:p>
            <a:r>
              <a:rPr lang="en-IN" dirty="0"/>
              <a:t>Throws</a:t>
            </a:r>
          </a:p>
          <a:p>
            <a:r>
              <a:rPr lang="en-IN" dirty="0"/>
              <a:t>Exception swallowing</a:t>
            </a:r>
          </a:p>
          <a:p>
            <a:r>
              <a:rPr lang="en-IN" dirty="0"/>
              <a:t>Exception cascading</a:t>
            </a:r>
          </a:p>
          <a:p>
            <a:r>
              <a:rPr lang="en-IN" dirty="0"/>
              <a:t>Design of custom exceptions</a:t>
            </a:r>
          </a:p>
          <a:p>
            <a:endParaRPr lang="en-IN" dirty="0"/>
          </a:p>
        </p:txBody>
      </p:sp>
    </p:spTree>
    <p:extLst>
      <p:ext uri="{BB962C8B-B14F-4D97-AF65-F5344CB8AC3E}">
        <p14:creationId xmlns:p14="http://schemas.microsoft.com/office/powerpoint/2010/main" val="4153806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3E9889-6A79-63D9-1277-72FCC13F85E4}"/>
              </a:ext>
            </a:extLst>
          </p:cNvPr>
          <p:cNvSpPr txBox="1"/>
          <p:nvPr/>
        </p:nvSpPr>
        <p:spPr>
          <a:xfrm>
            <a:off x="757084" y="580103"/>
            <a:ext cx="4473677" cy="369332"/>
          </a:xfrm>
          <a:prstGeom prst="rect">
            <a:avLst/>
          </a:prstGeom>
          <a:noFill/>
        </p:spPr>
        <p:txBody>
          <a:bodyPr wrap="square" rtlCol="0">
            <a:spAutoFit/>
          </a:bodyPr>
          <a:lstStyle/>
          <a:p>
            <a:r>
              <a:rPr lang="en-IN" dirty="0"/>
              <a:t>Day 4 - Mar 28</a:t>
            </a:r>
          </a:p>
        </p:txBody>
      </p:sp>
      <p:sp>
        <p:nvSpPr>
          <p:cNvPr id="4" name="TextBox 3">
            <a:extLst>
              <a:ext uri="{FF2B5EF4-FFF2-40B4-BE49-F238E27FC236}">
                <a16:creationId xmlns:a16="http://schemas.microsoft.com/office/drawing/2014/main" id="{3C930A79-D5F2-C754-2BB6-C312A81F535E}"/>
              </a:ext>
            </a:extLst>
          </p:cNvPr>
          <p:cNvSpPr txBox="1"/>
          <p:nvPr/>
        </p:nvSpPr>
        <p:spPr>
          <a:xfrm>
            <a:off x="432620" y="1268361"/>
            <a:ext cx="5476567" cy="1477328"/>
          </a:xfrm>
          <a:prstGeom prst="rect">
            <a:avLst/>
          </a:prstGeom>
          <a:noFill/>
        </p:spPr>
        <p:txBody>
          <a:bodyPr wrap="square" rtlCol="0">
            <a:spAutoFit/>
          </a:bodyPr>
          <a:lstStyle/>
          <a:p>
            <a:r>
              <a:rPr lang="en-IN" dirty="0"/>
              <a:t>Exceptions recap</a:t>
            </a:r>
          </a:p>
          <a:p>
            <a:r>
              <a:rPr lang="en-IN" dirty="0" err="1"/>
              <a:t>ArrayList</a:t>
            </a:r>
            <a:endParaRPr lang="en-IN" dirty="0"/>
          </a:p>
          <a:p>
            <a:r>
              <a:rPr lang="en-IN" dirty="0" err="1"/>
              <a:t>Hashmap</a:t>
            </a:r>
            <a:endParaRPr lang="en-IN" dirty="0"/>
          </a:p>
          <a:p>
            <a:r>
              <a:rPr lang="en-IN" dirty="0" err="1"/>
              <a:t>Hashset</a:t>
            </a:r>
            <a:endParaRPr lang="en-IN" dirty="0"/>
          </a:p>
          <a:p>
            <a:r>
              <a:rPr lang="en-IN" dirty="0"/>
              <a:t>Queue</a:t>
            </a:r>
          </a:p>
        </p:txBody>
      </p:sp>
      <p:sp>
        <p:nvSpPr>
          <p:cNvPr id="3" name="TextBox 2">
            <a:extLst>
              <a:ext uri="{FF2B5EF4-FFF2-40B4-BE49-F238E27FC236}">
                <a16:creationId xmlns:a16="http://schemas.microsoft.com/office/drawing/2014/main" id="{6B672E88-8682-D2FD-B554-D4B74143ED82}"/>
              </a:ext>
            </a:extLst>
          </p:cNvPr>
          <p:cNvSpPr txBox="1"/>
          <p:nvPr/>
        </p:nvSpPr>
        <p:spPr>
          <a:xfrm>
            <a:off x="432620" y="3156155"/>
            <a:ext cx="6371303" cy="1200329"/>
          </a:xfrm>
          <a:prstGeom prst="rect">
            <a:avLst/>
          </a:prstGeom>
          <a:noFill/>
        </p:spPr>
        <p:txBody>
          <a:bodyPr wrap="square" rtlCol="0">
            <a:spAutoFit/>
          </a:bodyPr>
          <a:lstStyle/>
          <a:p>
            <a:r>
              <a:rPr lang="en-IN" dirty="0"/>
              <a:t>Exceptions</a:t>
            </a:r>
          </a:p>
          <a:p>
            <a:endParaRPr lang="en-IN" dirty="0"/>
          </a:p>
          <a:p>
            <a:endParaRPr lang="en-IN" dirty="0"/>
          </a:p>
          <a:p>
            <a:endParaRPr lang="en-IN" dirty="0"/>
          </a:p>
        </p:txBody>
      </p:sp>
    </p:spTree>
    <p:extLst>
      <p:ext uri="{BB962C8B-B14F-4D97-AF65-F5344CB8AC3E}">
        <p14:creationId xmlns:p14="http://schemas.microsoft.com/office/powerpoint/2010/main" val="31108745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06E320-7CD9-64CC-AE77-148FC9465648}"/>
              </a:ext>
            </a:extLst>
          </p:cNvPr>
          <p:cNvSpPr txBox="1"/>
          <p:nvPr/>
        </p:nvSpPr>
        <p:spPr>
          <a:xfrm>
            <a:off x="698090" y="540774"/>
            <a:ext cx="8062452" cy="646331"/>
          </a:xfrm>
          <a:prstGeom prst="rect">
            <a:avLst/>
          </a:prstGeom>
          <a:noFill/>
        </p:spPr>
        <p:txBody>
          <a:bodyPr wrap="square" rtlCol="0">
            <a:spAutoFit/>
          </a:bodyPr>
          <a:lstStyle/>
          <a:p>
            <a:r>
              <a:rPr lang="en-IN" dirty="0"/>
              <a:t>Exceptions – Some validations needs to be done or some logic is failing. Raise exceptions</a:t>
            </a:r>
          </a:p>
        </p:txBody>
      </p:sp>
      <p:sp>
        <p:nvSpPr>
          <p:cNvPr id="3" name="TextBox 2">
            <a:extLst>
              <a:ext uri="{FF2B5EF4-FFF2-40B4-BE49-F238E27FC236}">
                <a16:creationId xmlns:a16="http://schemas.microsoft.com/office/drawing/2014/main" id="{27B22D22-CA76-516D-70E8-A467FB672367}"/>
              </a:ext>
            </a:extLst>
          </p:cNvPr>
          <p:cNvSpPr txBox="1"/>
          <p:nvPr/>
        </p:nvSpPr>
        <p:spPr>
          <a:xfrm>
            <a:off x="855406" y="1406013"/>
            <a:ext cx="6499123" cy="2308324"/>
          </a:xfrm>
          <a:prstGeom prst="rect">
            <a:avLst/>
          </a:prstGeom>
          <a:noFill/>
        </p:spPr>
        <p:txBody>
          <a:bodyPr wrap="square" rtlCol="0">
            <a:spAutoFit/>
          </a:bodyPr>
          <a:lstStyle/>
          <a:p>
            <a:r>
              <a:rPr lang="en-IN" dirty="0"/>
              <a:t>Try{</a:t>
            </a:r>
          </a:p>
          <a:p>
            <a:endParaRPr lang="en-IN" dirty="0"/>
          </a:p>
          <a:p>
            <a:endParaRPr lang="en-IN" dirty="0"/>
          </a:p>
          <a:p>
            <a:r>
              <a:rPr lang="en-IN" dirty="0"/>
              <a:t>}catch(){</a:t>
            </a:r>
          </a:p>
          <a:p>
            <a:r>
              <a:rPr lang="en-IN" dirty="0"/>
              <a:t>}</a:t>
            </a:r>
          </a:p>
          <a:p>
            <a:r>
              <a:rPr lang="en-IN" dirty="0"/>
              <a:t>Finally{</a:t>
            </a:r>
          </a:p>
          <a:p>
            <a:endParaRPr lang="en-IN" dirty="0"/>
          </a:p>
          <a:p>
            <a:r>
              <a:rPr lang="en-IN" dirty="0"/>
              <a:t>}</a:t>
            </a:r>
          </a:p>
        </p:txBody>
      </p:sp>
    </p:spTree>
    <p:extLst>
      <p:ext uri="{BB962C8B-B14F-4D97-AF65-F5344CB8AC3E}">
        <p14:creationId xmlns:p14="http://schemas.microsoft.com/office/powerpoint/2010/main" val="1199805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45ED50-B829-FBB9-3B8D-2D05226E35D7}"/>
              </a:ext>
            </a:extLst>
          </p:cNvPr>
          <p:cNvSpPr txBox="1"/>
          <p:nvPr/>
        </p:nvSpPr>
        <p:spPr>
          <a:xfrm>
            <a:off x="707572" y="533400"/>
            <a:ext cx="1175658" cy="369332"/>
          </a:xfrm>
          <a:prstGeom prst="rect">
            <a:avLst/>
          </a:prstGeom>
          <a:noFill/>
        </p:spPr>
        <p:txBody>
          <a:bodyPr wrap="square" rtlCol="0">
            <a:spAutoFit/>
          </a:bodyPr>
          <a:lstStyle/>
          <a:p>
            <a:r>
              <a:rPr lang="en-IN" dirty="0" err="1"/>
              <a:t>ArrayList</a:t>
            </a:r>
            <a:endParaRPr lang="en-IN" dirty="0"/>
          </a:p>
        </p:txBody>
      </p:sp>
      <p:sp>
        <p:nvSpPr>
          <p:cNvPr id="3" name="Rectangle 2">
            <a:extLst>
              <a:ext uri="{FF2B5EF4-FFF2-40B4-BE49-F238E27FC236}">
                <a16:creationId xmlns:a16="http://schemas.microsoft.com/office/drawing/2014/main" id="{459A854C-49AB-5C8A-CE79-9BDEE92D16E1}"/>
              </a:ext>
            </a:extLst>
          </p:cNvPr>
          <p:cNvSpPr/>
          <p:nvPr/>
        </p:nvSpPr>
        <p:spPr>
          <a:xfrm>
            <a:off x="4223657" y="533400"/>
            <a:ext cx="1175658" cy="3483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Oval 3">
            <a:extLst>
              <a:ext uri="{FF2B5EF4-FFF2-40B4-BE49-F238E27FC236}">
                <a16:creationId xmlns:a16="http://schemas.microsoft.com/office/drawing/2014/main" id="{712DB463-AE68-79FE-F4BB-754B12904EB7}"/>
              </a:ext>
            </a:extLst>
          </p:cNvPr>
          <p:cNvSpPr/>
          <p:nvPr/>
        </p:nvSpPr>
        <p:spPr>
          <a:xfrm>
            <a:off x="4495800" y="783771"/>
            <a:ext cx="631371" cy="5334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a:extLst>
              <a:ext uri="{FF2B5EF4-FFF2-40B4-BE49-F238E27FC236}">
                <a16:creationId xmlns:a16="http://schemas.microsoft.com/office/drawing/2014/main" id="{6C1097FA-EC08-D8FC-2F5B-BDB5E8F92A40}"/>
              </a:ext>
            </a:extLst>
          </p:cNvPr>
          <p:cNvSpPr/>
          <p:nvPr/>
        </p:nvSpPr>
        <p:spPr>
          <a:xfrm>
            <a:off x="4495800" y="1567542"/>
            <a:ext cx="631371" cy="5334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F66A00AD-D2EC-5E1F-2FCE-4767095AC8B2}"/>
              </a:ext>
            </a:extLst>
          </p:cNvPr>
          <p:cNvSpPr/>
          <p:nvPr/>
        </p:nvSpPr>
        <p:spPr>
          <a:xfrm>
            <a:off x="4506685" y="2275114"/>
            <a:ext cx="631371" cy="5334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CEB6E905-E8B3-383A-1581-77AF2EB50BC6}"/>
              </a:ext>
            </a:extLst>
          </p:cNvPr>
          <p:cNvSpPr/>
          <p:nvPr/>
        </p:nvSpPr>
        <p:spPr>
          <a:xfrm>
            <a:off x="4506685" y="3058885"/>
            <a:ext cx="631371" cy="5334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B63F4D91-1E84-9CF9-6CCB-8ACA7DBAE8C3}"/>
              </a:ext>
            </a:extLst>
          </p:cNvPr>
          <p:cNvSpPr/>
          <p:nvPr/>
        </p:nvSpPr>
        <p:spPr>
          <a:xfrm>
            <a:off x="6335486" y="533400"/>
            <a:ext cx="1175658" cy="3483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2" name="Group 11">
            <a:extLst>
              <a:ext uri="{FF2B5EF4-FFF2-40B4-BE49-F238E27FC236}">
                <a16:creationId xmlns:a16="http://schemas.microsoft.com/office/drawing/2014/main" id="{B4F91940-C7BA-F608-FCA2-6D00D0AEE275}"/>
              </a:ext>
            </a:extLst>
          </p:cNvPr>
          <p:cNvGrpSpPr/>
          <p:nvPr/>
        </p:nvGrpSpPr>
        <p:grpSpPr>
          <a:xfrm>
            <a:off x="6607629" y="783771"/>
            <a:ext cx="2253342" cy="533400"/>
            <a:chOff x="6607629" y="783771"/>
            <a:chExt cx="2253342" cy="533400"/>
          </a:xfrm>
        </p:grpSpPr>
        <p:sp>
          <p:nvSpPr>
            <p:cNvPr id="10" name="Oval 9">
              <a:extLst>
                <a:ext uri="{FF2B5EF4-FFF2-40B4-BE49-F238E27FC236}">
                  <a16:creationId xmlns:a16="http://schemas.microsoft.com/office/drawing/2014/main" id="{B0012448-CA88-5185-5A29-E0C4BFFE2355}"/>
                </a:ext>
              </a:extLst>
            </p:cNvPr>
            <p:cNvSpPr/>
            <p:nvPr/>
          </p:nvSpPr>
          <p:spPr>
            <a:xfrm>
              <a:off x="6607629" y="783771"/>
              <a:ext cx="631371" cy="5334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FF8B4091-2991-AB0C-532B-3D293D294D5E}"/>
                </a:ext>
              </a:extLst>
            </p:cNvPr>
            <p:cNvSpPr/>
            <p:nvPr/>
          </p:nvSpPr>
          <p:spPr>
            <a:xfrm>
              <a:off x="7043057" y="902732"/>
              <a:ext cx="1817914" cy="305582"/>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 name="Group 12">
            <a:extLst>
              <a:ext uri="{FF2B5EF4-FFF2-40B4-BE49-F238E27FC236}">
                <a16:creationId xmlns:a16="http://schemas.microsoft.com/office/drawing/2014/main" id="{4326E2E7-CD3B-5321-ED33-AB8FE23D5ED6}"/>
              </a:ext>
            </a:extLst>
          </p:cNvPr>
          <p:cNvGrpSpPr/>
          <p:nvPr/>
        </p:nvGrpSpPr>
        <p:grpSpPr>
          <a:xfrm>
            <a:off x="6607629" y="1598635"/>
            <a:ext cx="2253342" cy="533400"/>
            <a:chOff x="6607629" y="783771"/>
            <a:chExt cx="2253342" cy="533400"/>
          </a:xfrm>
        </p:grpSpPr>
        <p:sp>
          <p:nvSpPr>
            <p:cNvPr id="14" name="Oval 13">
              <a:extLst>
                <a:ext uri="{FF2B5EF4-FFF2-40B4-BE49-F238E27FC236}">
                  <a16:creationId xmlns:a16="http://schemas.microsoft.com/office/drawing/2014/main" id="{3C096FDC-7EE6-B0C0-E229-5D3FDF136EA9}"/>
                </a:ext>
              </a:extLst>
            </p:cNvPr>
            <p:cNvSpPr/>
            <p:nvPr/>
          </p:nvSpPr>
          <p:spPr>
            <a:xfrm>
              <a:off x="6607629" y="783771"/>
              <a:ext cx="631371" cy="5334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61EB4FEF-ED93-FDF9-3608-A86DF5C8E06C}"/>
                </a:ext>
              </a:extLst>
            </p:cNvPr>
            <p:cNvSpPr/>
            <p:nvPr/>
          </p:nvSpPr>
          <p:spPr>
            <a:xfrm>
              <a:off x="7043057" y="902732"/>
              <a:ext cx="1817914" cy="305582"/>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6" name="Group 15">
            <a:extLst>
              <a:ext uri="{FF2B5EF4-FFF2-40B4-BE49-F238E27FC236}">
                <a16:creationId xmlns:a16="http://schemas.microsoft.com/office/drawing/2014/main" id="{B4171999-6DBA-9216-E587-5D320DFF9979}"/>
              </a:ext>
            </a:extLst>
          </p:cNvPr>
          <p:cNvGrpSpPr/>
          <p:nvPr/>
        </p:nvGrpSpPr>
        <p:grpSpPr>
          <a:xfrm>
            <a:off x="6607629" y="2367609"/>
            <a:ext cx="2253342" cy="533400"/>
            <a:chOff x="6607629" y="783771"/>
            <a:chExt cx="2253342" cy="533400"/>
          </a:xfrm>
        </p:grpSpPr>
        <p:sp>
          <p:nvSpPr>
            <p:cNvPr id="17" name="Oval 16">
              <a:extLst>
                <a:ext uri="{FF2B5EF4-FFF2-40B4-BE49-F238E27FC236}">
                  <a16:creationId xmlns:a16="http://schemas.microsoft.com/office/drawing/2014/main" id="{FBBB4234-E568-780A-8FF2-99DC4773CEFF}"/>
                </a:ext>
              </a:extLst>
            </p:cNvPr>
            <p:cNvSpPr/>
            <p:nvPr/>
          </p:nvSpPr>
          <p:spPr>
            <a:xfrm>
              <a:off x="6607629" y="783771"/>
              <a:ext cx="631371" cy="5334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94950877-E8FB-707E-6C18-7C2C04D7D17C}"/>
                </a:ext>
              </a:extLst>
            </p:cNvPr>
            <p:cNvSpPr/>
            <p:nvPr/>
          </p:nvSpPr>
          <p:spPr>
            <a:xfrm>
              <a:off x="7043057" y="902732"/>
              <a:ext cx="1817914" cy="305582"/>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9" name="Group 18">
            <a:extLst>
              <a:ext uri="{FF2B5EF4-FFF2-40B4-BE49-F238E27FC236}">
                <a16:creationId xmlns:a16="http://schemas.microsoft.com/office/drawing/2014/main" id="{8D2B7019-11DE-5C78-F90D-CEDA86146C64}"/>
              </a:ext>
            </a:extLst>
          </p:cNvPr>
          <p:cNvGrpSpPr/>
          <p:nvPr/>
        </p:nvGrpSpPr>
        <p:grpSpPr>
          <a:xfrm>
            <a:off x="6585858" y="3136583"/>
            <a:ext cx="2253342" cy="533400"/>
            <a:chOff x="6607629" y="783771"/>
            <a:chExt cx="2253342" cy="533400"/>
          </a:xfrm>
        </p:grpSpPr>
        <p:sp>
          <p:nvSpPr>
            <p:cNvPr id="20" name="Oval 19">
              <a:extLst>
                <a:ext uri="{FF2B5EF4-FFF2-40B4-BE49-F238E27FC236}">
                  <a16:creationId xmlns:a16="http://schemas.microsoft.com/office/drawing/2014/main" id="{B41BE1CE-9163-AB01-7EB1-57B4DF3B9A47}"/>
                </a:ext>
              </a:extLst>
            </p:cNvPr>
            <p:cNvSpPr/>
            <p:nvPr/>
          </p:nvSpPr>
          <p:spPr>
            <a:xfrm>
              <a:off x="6607629" y="783771"/>
              <a:ext cx="631371" cy="5334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C4E9C22E-19AB-520F-47F6-B12010C3E401}"/>
                </a:ext>
              </a:extLst>
            </p:cNvPr>
            <p:cNvSpPr/>
            <p:nvPr/>
          </p:nvSpPr>
          <p:spPr>
            <a:xfrm>
              <a:off x="7043057" y="902732"/>
              <a:ext cx="1817914" cy="305582"/>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2" name="Oval 21">
            <a:extLst>
              <a:ext uri="{FF2B5EF4-FFF2-40B4-BE49-F238E27FC236}">
                <a16:creationId xmlns:a16="http://schemas.microsoft.com/office/drawing/2014/main" id="{2A94A6C3-8F19-A3E1-1935-49D5F5EE504B}"/>
              </a:ext>
            </a:extLst>
          </p:cNvPr>
          <p:cNvSpPr/>
          <p:nvPr/>
        </p:nvSpPr>
        <p:spPr>
          <a:xfrm>
            <a:off x="8425543" y="4288971"/>
            <a:ext cx="968828" cy="54585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a:extLst>
              <a:ext uri="{FF2B5EF4-FFF2-40B4-BE49-F238E27FC236}">
                <a16:creationId xmlns:a16="http://schemas.microsoft.com/office/drawing/2014/main" id="{8EFB8586-C44D-B107-493E-E8BD74A802A5}"/>
              </a:ext>
            </a:extLst>
          </p:cNvPr>
          <p:cNvSpPr/>
          <p:nvPr/>
        </p:nvSpPr>
        <p:spPr>
          <a:xfrm>
            <a:off x="7456715" y="4967796"/>
            <a:ext cx="968828" cy="54585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a:extLst>
              <a:ext uri="{FF2B5EF4-FFF2-40B4-BE49-F238E27FC236}">
                <a16:creationId xmlns:a16="http://schemas.microsoft.com/office/drawing/2014/main" id="{9B31F0C4-F682-E741-0218-9F87BE8D9768}"/>
              </a:ext>
            </a:extLst>
          </p:cNvPr>
          <p:cNvSpPr/>
          <p:nvPr/>
        </p:nvSpPr>
        <p:spPr>
          <a:xfrm>
            <a:off x="9525001" y="4967796"/>
            <a:ext cx="968828" cy="54585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Oval 24">
            <a:extLst>
              <a:ext uri="{FF2B5EF4-FFF2-40B4-BE49-F238E27FC236}">
                <a16:creationId xmlns:a16="http://schemas.microsoft.com/office/drawing/2014/main" id="{0B2880AB-F4E7-7F1D-CCBC-AA0E05B72C37}"/>
              </a:ext>
            </a:extLst>
          </p:cNvPr>
          <p:cNvSpPr/>
          <p:nvPr/>
        </p:nvSpPr>
        <p:spPr>
          <a:xfrm>
            <a:off x="6487887" y="5646621"/>
            <a:ext cx="968828" cy="54585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val 25">
            <a:extLst>
              <a:ext uri="{FF2B5EF4-FFF2-40B4-BE49-F238E27FC236}">
                <a16:creationId xmlns:a16="http://schemas.microsoft.com/office/drawing/2014/main" id="{61828B3E-9104-D698-F527-47032D049321}"/>
              </a:ext>
            </a:extLst>
          </p:cNvPr>
          <p:cNvSpPr/>
          <p:nvPr/>
        </p:nvSpPr>
        <p:spPr>
          <a:xfrm>
            <a:off x="7870372" y="5695641"/>
            <a:ext cx="968828" cy="54585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8" name="Straight Arrow Connector 27">
            <a:extLst>
              <a:ext uri="{FF2B5EF4-FFF2-40B4-BE49-F238E27FC236}">
                <a16:creationId xmlns:a16="http://schemas.microsoft.com/office/drawing/2014/main" id="{C08DD808-A32E-0B67-5C5D-F35F51804638}"/>
              </a:ext>
            </a:extLst>
          </p:cNvPr>
          <p:cNvCxnSpPr>
            <a:stCxn id="22" idx="3"/>
            <a:endCxn id="23" idx="0"/>
          </p:cNvCxnSpPr>
          <p:nvPr/>
        </p:nvCxnSpPr>
        <p:spPr>
          <a:xfrm flipH="1">
            <a:off x="7941129" y="4754885"/>
            <a:ext cx="626296" cy="2129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4CC802A-DDC4-1028-F272-8CE4412F46D1}"/>
              </a:ext>
            </a:extLst>
          </p:cNvPr>
          <p:cNvCxnSpPr>
            <a:stCxn id="22" idx="5"/>
            <a:endCxn id="24" idx="0"/>
          </p:cNvCxnSpPr>
          <p:nvPr/>
        </p:nvCxnSpPr>
        <p:spPr>
          <a:xfrm>
            <a:off x="9252489" y="4754885"/>
            <a:ext cx="756926" cy="2129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9E57D71-F1D4-4F61-24BB-0DA12CD34F44}"/>
              </a:ext>
            </a:extLst>
          </p:cNvPr>
          <p:cNvCxnSpPr>
            <a:stCxn id="23" idx="3"/>
            <a:endCxn id="25" idx="0"/>
          </p:cNvCxnSpPr>
          <p:nvPr/>
        </p:nvCxnSpPr>
        <p:spPr>
          <a:xfrm flipH="1">
            <a:off x="6972301" y="5433710"/>
            <a:ext cx="626296" cy="2129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74431C4-2BC8-4011-26CC-2E474D95BBF3}"/>
              </a:ext>
            </a:extLst>
          </p:cNvPr>
          <p:cNvCxnSpPr>
            <a:stCxn id="23" idx="5"/>
            <a:endCxn id="26" idx="7"/>
          </p:cNvCxnSpPr>
          <p:nvPr/>
        </p:nvCxnSpPr>
        <p:spPr>
          <a:xfrm>
            <a:off x="8283661" y="5433710"/>
            <a:ext cx="413657" cy="3418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4732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83C0D5-829E-7955-853F-17C8903EFA6B}"/>
              </a:ext>
            </a:extLst>
          </p:cNvPr>
          <p:cNvSpPr txBox="1"/>
          <p:nvPr/>
        </p:nvSpPr>
        <p:spPr>
          <a:xfrm>
            <a:off x="580103" y="1238865"/>
            <a:ext cx="8642555" cy="646331"/>
          </a:xfrm>
          <a:prstGeom prst="rect">
            <a:avLst/>
          </a:prstGeom>
          <a:noFill/>
        </p:spPr>
        <p:txBody>
          <a:bodyPr wrap="square" rtlCol="0">
            <a:spAutoFit/>
          </a:bodyPr>
          <a:lstStyle/>
          <a:p>
            <a:r>
              <a:rPr lang="en-IN" dirty="0"/>
              <a:t>JRE</a:t>
            </a:r>
          </a:p>
          <a:p>
            <a:r>
              <a:rPr lang="en-IN" dirty="0"/>
              <a:t>JDK</a:t>
            </a:r>
          </a:p>
        </p:txBody>
      </p:sp>
      <p:sp>
        <p:nvSpPr>
          <p:cNvPr id="3" name="TextBox 2">
            <a:extLst>
              <a:ext uri="{FF2B5EF4-FFF2-40B4-BE49-F238E27FC236}">
                <a16:creationId xmlns:a16="http://schemas.microsoft.com/office/drawing/2014/main" id="{73B8797F-4058-5229-4800-123630F9140E}"/>
              </a:ext>
            </a:extLst>
          </p:cNvPr>
          <p:cNvSpPr txBox="1"/>
          <p:nvPr/>
        </p:nvSpPr>
        <p:spPr>
          <a:xfrm>
            <a:off x="462116" y="2467897"/>
            <a:ext cx="6921910" cy="2031325"/>
          </a:xfrm>
          <a:prstGeom prst="rect">
            <a:avLst/>
          </a:prstGeom>
          <a:noFill/>
        </p:spPr>
        <p:txBody>
          <a:bodyPr wrap="square" rtlCol="0">
            <a:spAutoFit/>
          </a:bodyPr>
          <a:lstStyle/>
          <a:p>
            <a:r>
              <a:rPr lang="en-IN" dirty="0"/>
              <a:t>Basics of Java</a:t>
            </a:r>
          </a:p>
          <a:p>
            <a:r>
              <a:rPr lang="en-IN" dirty="0"/>
              <a:t>FOR</a:t>
            </a:r>
          </a:p>
          <a:p>
            <a:r>
              <a:rPr lang="en-IN" dirty="0"/>
              <a:t>IF</a:t>
            </a:r>
          </a:p>
          <a:p>
            <a:r>
              <a:rPr lang="en-IN" dirty="0"/>
              <a:t>SWITCH</a:t>
            </a:r>
          </a:p>
          <a:p>
            <a:r>
              <a:rPr lang="en-IN" dirty="0"/>
              <a:t>Do while</a:t>
            </a:r>
          </a:p>
          <a:p>
            <a:r>
              <a:rPr lang="en-IN" dirty="0"/>
              <a:t>While </a:t>
            </a:r>
          </a:p>
          <a:p>
            <a:endParaRPr lang="en-IN" dirty="0"/>
          </a:p>
        </p:txBody>
      </p:sp>
    </p:spTree>
    <p:extLst>
      <p:ext uri="{BB962C8B-B14F-4D97-AF65-F5344CB8AC3E}">
        <p14:creationId xmlns:p14="http://schemas.microsoft.com/office/powerpoint/2010/main" val="1828567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A8FFF7-6C8E-83F5-312B-AEFEFD93AB57}"/>
              </a:ext>
            </a:extLst>
          </p:cNvPr>
          <p:cNvSpPr txBox="1"/>
          <p:nvPr/>
        </p:nvSpPr>
        <p:spPr>
          <a:xfrm>
            <a:off x="783771" y="740229"/>
            <a:ext cx="7239000" cy="3139321"/>
          </a:xfrm>
          <a:prstGeom prst="rect">
            <a:avLst/>
          </a:prstGeom>
          <a:noFill/>
        </p:spPr>
        <p:txBody>
          <a:bodyPr wrap="square" rtlCol="0">
            <a:spAutoFit/>
          </a:bodyPr>
          <a:lstStyle/>
          <a:p>
            <a:r>
              <a:rPr lang="en-IN" dirty="0" err="1"/>
              <a:t>ArrayList</a:t>
            </a:r>
            <a:endParaRPr lang="en-IN" dirty="0"/>
          </a:p>
          <a:p>
            <a:endParaRPr lang="en-IN" dirty="0"/>
          </a:p>
          <a:p>
            <a:r>
              <a:rPr lang="en-IN" dirty="0"/>
              <a:t>-add</a:t>
            </a:r>
          </a:p>
          <a:p>
            <a:r>
              <a:rPr lang="en-IN" dirty="0"/>
              <a:t>-get</a:t>
            </a:r>
          </a:p>
          <a:p>
            <a:r>
              <a:rPr lang="en-IN" dirty="0"/>
              <a:t>-</a:t>
            </a:r>
            <a:r>
              <a:rPr lang="en-IN" dirty="0" err="1"/>
              <a:t>indexof</a:t>
            </a:r>
            <a:endParaRPr lang="en-IN" dirty="0"/>
          </a:p>
          <a:p>
            <a:r>
              <a:rPr lang="en-IN" dirty="0"/>
              <a:t>-</a:t>
            </a:r>
            <a:r>
              <a:rPr lang="en-IN" dirty="0" err="1"/>
              <a:t>isEmpty</a:t>
            </a:r>
            <a:endParaRPr lang="en-IN" dirty="0"/>
          </a:p>
          <a:p>
            <a:r>
              <a:rPr lang="en-IN" dirty="0"/>
              <a:t>-iterator</a:t>
            </a:r>
          </a:p>
          <a:p>
            <a:r>
              <a:rPr lang="en-IN" dirty="0"/>
              <a:t>-remove</a:t>
            </a:r>
          </a:p>
          <a:p>
            <a:r>
              <a:rPr lang="en-IN" dirty="0"/>
              <a:t>-size</a:t>
            </a:r>
          </a:p>
          <a:p>
            <a:r>
              <a:rPr lang="en-IN" dirty="0"/>
              <a:t>-</a:t>
            </a:r>
            <a:r>
              <a:rPr lang="en-IN" dirty="0" err="1"/>
              <a:t>toarray</a:t>
            </a:r>
            <a:endParaRPr lang="en-IN" dirty="0"/>
          </a:p>
          <a:p>
            <a:endParaRPr lang="en-IN" dirty="0"/>
          </a:p>
        </p:txBody>
      </p:sp>
    </p:spTree>
    <p:extLst>
      <p:ext uri="{BB962C8B-B14F-4D97-AF65-F5344CB8AC3E}">
        <p14:creationId xmlns:p14="http://schemas.microsoft.com/office/powerpoint/2010/main" val="9039556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A8FFF7-6C8E-83F5-312B-AEFEFD93AB57}"/>
              </a:ext>
            </a:extLst>
          </p:cNvPr>
          <p:cNvSpPr txBox="1"/>
          <p:nvPr/>
        </p:nvSpPr>
        <p:spPr>
          <a:xfrm>
            <a:off x="783771" y="740229"/>
            <a:ext cx="7239000" cy="3416320"/>
          </a:xfrm>
          <a:prstGeom prst="rect">
            <a:avLst/>
          </a:prstGeom>
          <a:noFill/>
        </p:spPr>
        <p:txBody>
          <a:bodyPr wrap="square" rtlCol="0">
            <a:spAutoFit/>
          </a:bodyPr>
          <a:lstStyle/>
          <a:p>
            <a:r>
              <a:rPr lang="en-IN" dirty="0" err="1"/>
              <a:t>Hashmap</a:t>
            </a:r>
            <a:endParaRPr lang="en-IN" dirty="0"/>
          </a:p>
          <a:p>
            <a:endParaRPr lang="en-IN" dirty="0"/>
          </a:p>
          <a:p>
            <a:r>
              <a:rPr lang="en-IN" dirty="0"/>
              <a:t>-key, value</a:t>
            </a:r>
          </a:p>
          <a:p>
            <a:r>
              <a:rPr lang="en-IN" dirty="0"/>
              <a:t>-</a:t>
            </a:r>
            <a:r>
              <a:rPr lang="en-IN" dirty="0" err="1"/>
              <a:t>containskey</a:t>
            </a:r>
            <a:endParaRPr lang="en-IN" dirty="0"/>
          </a:p>
          <a:p>
            <a:r>
              <a:rPr lang="en-IN" dirty="0"/>
              <a:t>-get</a:t>
            </a:r>
          </a:p>
          <a:p>
            <a:r>
              <a:rPr lang="en-IN" dirty="0"/>
              <a:t>-put</a:t>
            </a:r>
          </a:p>
          <a:p>
            <a:r>
              <a:rPr lang="en-IN" dirty="0"/>
              <a:t>-remove</a:t>
            </a:r>
          </a:p>
          <a:p>
            <a:r>
              <a:rPr lang="en-IN" dirty="0"/>
              <a:t>-size</a:t>
            </a:r>
          </a:p>
          <a:p>
            <a:r>
              <a:rPr lang="en-IN" dirty="0"/>
              <a:t>-values</a:t>
            </a:r>
          </a:p>
          <a:p>
            <a:r>
              <a:rPr lang="en-IN" dirty="0"/>
              <a:t>-keyset</a:t>
            </a:r>
          </a:p>
          <a:p>
            <a:r>
              <a:rPr lang="en-IN" dirty="0"/>
              <a:t>-</a:t>
            </a:r>
            <a:r>
              <a:rPr lang="en-IN" dirty="0" err="1"/>
              <a:t>isempty</a:t>
            </a:r>
            <a:endParaRPr lang="en-IN" dirty="0"/>
          </a:p>
          <a:p>
            <a:endParaRPr lang="en-IN" dirty="0"/>
          </a:p>
        </p:txBody>
      </p:sp>
    </p:spTree>
    <p:extLst>
      <p:ext uri="{BB962C8B-B14F-4D97-AF65-F5344CB8AC3E}">
        <p14:creationId xmlns:p14="http://schemas.microsoft.com/office/powerpoint/2010/main" val="38809288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3E9889-6A79-63D9-1277-72FCC13F85E4}"/>
              </a:ext>
            </a:extLst>
          </p:cNvPr>
          <p:cNvSpPr txBox="1"/>
          <p:nvPr/>
        </p:nvSpPr>
        <p:spPr>
          <a:xfrm>
            <a:off x="757084" y="580103"/>
            <a:ext cx="4473677" cy="369332"/>
          </a:xfrm>
          <a:prstGeom prst="rect">
            <a:avLst/>
          </a:prstGeom>
          <a:noFill/>
        </p:spPr>
        <p:txBody>
          <a:bodyPr wrap="square" rtlCol="0">
            <a:spAutoFit/>
          </a:bodyPr>
          <a:lstStyle/>
          <a:p>
            <a:r>
              <a:rPr lang="en-IN" dirty="0"/>
              <a:t>Day 5 - Mar 29</a:t>
            </a:r>
          </a:p>
        </p:txBody>
      </p:sp>
      <p:sp>
        <p:nvSpPr>
          <p:cNvPr id="4" name="TextBox 3">
            <a:extLst>
              <a:ext uri="{FF2B5EF4-FFF2-40B4-BE49-F238E27FC236}">
                <a16:creationId xmlns:a16="http://schemas.microsoft.com/office/drawing/2014/main" id="{3C930A79-D5F2-C754-2BB6-C312A81F535E}"/>
              </a:ext>
            </a:extLst>
          </p:cNvPr>
          <p:cNvSpPr txBox="1"/>
          <p:nvPr/>
        </p:nvSpPr>
        <p:spPr>
          <a:xfrm>
            <a:off x="432620" y="1268361"/>
            <a:ext cx="5476567" cy="646331"/>
          </a:xfrm>
          <a:prstGeom prst="rect">
            <a:avLst/>
          </a:prstGeom>
          <a:noFill/>
        </p:spPr>
        <p:txBody>
          <a:bodyPr wrap="square" rtlCol="0">
            <a:spAutoFit/>
          </a:bodyPr>
          <a:lstStyle/>
          <a:p>
            <a:r>
              <a:rPr lang="en-IN" dirty="0"/>
              <a:t>Advance collection</a:t>
            </a:r>
          </a:p>
          <a:p>
            <a:r>
              <a:rPr lang="en-IN" dirty="0"/>
              <a:t>Files</a:t>
            </a:r>
          </a:p>
        </p:txBody>
      </p:sp>
      <p:sp>
        <p:nvSpPr>
          <p:cNvPr id="3" name="Rectangle: Rounded Corners 2">
            <a:extLst>
              <a:ext uri="{FF2B5EF4-FFF2-40B4-BE49-F238E27FC236}">
                <a16:creationId xmlns:a16="http://schemas.microsoft.com/office/drawing/2014/main" id="{5C9F3196-A9C7-B361-A212-5DC0C6A737F7}"/>
              </a:ext>
            </a:extLst>
          </p:cNvPr>
          <p:cNvSpPr/>
          <p:nvPr/>
        </p:nvSpPr>
        <p:spPr>
          <a:xfrm>
            <a:off x="9026013" y="1914692"/>
            <a:ext cx="1278193" cy="31980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List</a:t>
            </a:r>
          </a:p>
        </p:txBody>
      </p:sp>
      <p:sp>
        <p:nvSpPr>
          <p:cNvPr id="5" name="Oval 4">
            <a:extLst>
              <a:ext uri="{FF2B5EF4-FFF2-40B4-BE49-F238E27FC236}">
                <a16:creationId xmlns:a16="http://schemas.microsoft.com/office/drawing/2014/main" id="{92FE3908-C2D9-0D66-833B-7C1C9173F3F1}"/>
              </a:ext>
            </a:extLst>
          </p:cNvPr>
          <p:cNvSpPr/>
          <p:nvPr/>
        </p:nvSpPr>
        <p:spPr>
          <a:xfrm>
            <a:off x="6400800" y="2271252"/>
            <a:ext cx="875071" cy="8849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T1</a:t>
            </a:r>
          </a:p>
        </p:txBody>
      </p:sp>
      <p:sp>
        <p:nvSpPr>
          <p:cNvPr id="6" name="Freeform: Shape 5">
            <a:extLst>
              <a:ext uri="{FF2B5EF4-FFF2-40B4-BE49-F238E27FC236}">
                <a16:creationId xmlns:a16="http://schemas.microsoft.com/office/drawing/2014/main" id="{03883568-D863-0D8E-2008-3C49370D2945}"/>
              </a:ext>
            </a:extLst>
          </p:cNvPr>
          <p:cNvSpPr/>
          <p:nvPr/>
        </p:nvSpPr>
        <p:spPr>
          <a:xfrm>
            <a:off x="7039897" y="1822705"/>
            <a:ext cx="2596398" cy="1205630"/>
          </a:xfrm>
          <a:custGeom>
            <a:avLst/>
            <a:gdLst>
              <a:gd name="connsiteX0" fmla="*/ 0 w 2596398"/>
              <a:gd name="connsiteY0" fmla="*/ 782843 h 1205630"/>
              <a:gd name="connsiteX1" fmla="*/ 157316 w 2596398"/>
              <a:gd name="connsiteY1" fmla="*/ 605863 h 1205630"/>
              <a:gd name="connsiteX2" fmla="*/ 1740309 w 2596398"/>
              <a:gd name="connsiteY2" fmla="*/ 6095 h 1205630"/>
              <a:gd name="connsiteX3" fmla="*/ 2104103 w 2596398"/>
              <a:gd name="connsiteY3" fmla="*/ 25760 h 1205630"/>
              <a:gd name="connsiteX4" fmla="*/ 2290916 w 2596398"/>
              <a:gd name="connsiteY4" fmla="*/ 242069 h 1205630"/>
              <a:gd name="connsiteX5" fmla="*/ 2576051 w 2596398"/>
              <a:gd name="connsiteY5" fmla="*/ 743514 h 1205630"/>
              <a:gd name="connsiteX6" fmla="*/ 2595716 w 2596398"/>
              <a:gd name="connsiteY6" fmla="*/ 920495 h 1205630"/>
              <a:gd name="connsiteX7" fmla="*/ 2546555 w 2596398"/>
              <a:gd name="connsiteY7" fmla="*/ 1146637 h 1205630"/>
              <a:gd name="connsiteX8" fmla="*/ 2526890 w 2596398"/>
              <a:gd name="connsiteY8" fmla="*/ 1205630 h 1205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6398" h="1205630">
                <a:moveTo>
                  <a:pt x="0" y="782843"/>
                </a:moveTo>
                <a:cubicBezTo>
                  <a:pt x="52439" y="723850"/>
                  <a:pt x="90499" y="647882"/>
                  <a:pt x="157316" y="605863"/>
                </a:cubicBezTo>
                <a:cubicBezTo>
                  <a:pt x="940245" y="113506"/>
                  <a:pt x="884807" y="198583"/>
                  <a:pt x="1740309" y="6095"/>
                </a:cubicBezTo>
                <a:cubicBezTo>
                  <a:pt x="1861574" y="12650"/>
                  <a:pt x="1992480" y="-22078"/>
                  <a:pt x="2104103" y="25760"/>
                </a:cubicBezTo>
                <a:cubicBezTo>
                  <a:pt x="2191671" y="63289"/>
                  <a:pt x="2232321" y="166948"/>
                  <a:pt x="2290916" y="242069"/>
                </a:cubicBezTo>
                <a:cubicBezTo>
                  <a:pt x="2512040" y="525560"/>
                  <a:pt x="2462667" y="453754"/>
                  <a:pt x="2576051" y="743514"/>
                </a:cubicBezTo>
                <a:cubicBezTo>
                  <a:pt x="2582606" y="802508"/>
                  <a:pt x="2600047" y="861297"/>
                  <a:pt x="2595716" y="920495"/>
                </a:cubicBezTo>
                <a:cubicBezTo>
                  <a:pt x="2590087" y="997431"/>
                  <a:pt x="2564656" y="1071649"/>
                  <a:pt x="2546555" y="1146637"/>
                </a:cubicBezTo>
                <a:cubicBezTo>
                  <a:pt x="2541691" y="1166786"/>
                  <a:pt x="2526890" y="1205630"/>
                  <a:pt x="2526890" y="1205630"/>
                </a:cubicBezTo>
              </a:path>
            </a:pathLst>
          </a:cu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4871076D-75AB-B454-7D78-DCE6316CCCC1}"/>
              </a:ext>
            </a:extLst>
          </p:cNvPr>
          <p:cNvSpPr/>
          <p:nvPr/>
        </p:nvSpPr>
        <p:spPr>
          <a:xfrm>
            <a:off x="6553200" y="3996813"/>
            <a:ext cx="875071" cy="8849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T2</a:t>
            </a:r>
          </a:p>
        </p:txBody>
      </p:sp>
      <p:sp>
        <p:nvSpPr>
          <p:cNvPr id="8" name="Freeform: Shape 7">
            <a:extLst>
              <a:ext uri="{FF2B5EF4-FFF2-40B4-BE49-F238E27FC236}">
                <a16:creationId xmlns:a16="http://schemas.microsoft.com/office/drawing/2014/main" id="{62A22DB9-5A60-1F7A-B7AF-173853704163}"/>
              </a:ext>
            </a:extLst>
          </p:cNvPr>
          <p:cNvSpPr/>
          <p:nvPr/>
        </p:nvSpPr>
        <p:spPr>
          <a:xfrm>
            <a:off x="6862916" y="4188542"/>
            <a:ext cx="2261419" cy="709585"/>
          </a:xfrm>
          <a:custGeom>
            <a:avLst/>
            <a:gdLst>
              <a:gd name="connsiteX0" fmla="*/ 0 w 2261419"/>
              <a:gd name="connsiteY0" fmla="*/ 285135 h 709585"/>
              <a:gd name="connsiteX1" fmla="*/ 304800 w 2261419"/>
              <a:gd name="connsiteY1" fmla="*/ 599768 h 709585"/>
              <a:gd name="connsiteX2" fmla="*/ 1494503 w 2261419"/>
              <a:gd name="connsiteY2" fmla="*/ 698090 h 709585"/>
              <a:gd name="connsiteX3" fmla="*/ 1700981 w 2261419"/>
              <a:gd name="connsiteY3" fmla="*/ 589935 h 709585"/>
              <a:gd name="connsiteX4" fmla="*/ 1799303 w 2261419"/>
              <a:gd name="connsiteY4" fmla="*/ 491613 h 709585"/>
              <a:gd name="connsiteX5" fmla="*/ 1917290 w 2261419"/>
              <a:gd name="connsiteY5" fmla="*/ 363793 h 709585"/>
              <a:gd name="connsiteX6" fmla="*/ 1927123 w 2261419"/>
              <a:gd name="connsiteY6" fmla="*/ 334297 h 709585"/>
              <a:gd name="connsiteX7" fmla="*/ 2015613 w 2261419"/>
              <a:gd name="connsiteY7" fmla="*/ 206477 h 709585"/>
              <a:gd name="connsiteX8" fmla="*/ 2054942 w 2261419"/>
              <a:gd name="connsiteY8" fmla="*/ 176981 h 709585"/>
              <a:gd name="connsiteX9" fmla="*/ 2064774 w 2261419"/>
              <a:gd name="connsiteY9" fmla="*/ 147484 h 709585"/>
              <a:gd name="connsiteX10" fmla="*/ 2192594 w 2261419"/>
              <a:gd name="connsiteY10" fmla="*/ 49161 h 709585"/>
              <a:gd name="connsiteX11" fmla="*/ 2261419 w 2261419"/>
              <a:gd name="connsiteY11" fmla="*/ 0 h 709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1419" h="709585">
                <a:moveTo>
                  <a:pt x="0" y="285135"/>
                </a:moveTo>
                <a:cubicBezTo>
                  <a:pt x="101600" y="390013"/>
                  <a:pt x="172777" y="537383"/>
                  <a:pt x="304800" y="599768"/>
                </a:cubicBezTo>
                <a:cubicBezTo>
                  <a:pt x="626134" y="751607"/>
                  <a:pt x="1160175" y="703571"/>
                  <a:pt x="1494503" y="698090"/>
                </a:cubicBezTo>
                <a:cubicBezTo>
                  <a:pt x="1563329" y="662038"/>
                  <a:pt x="1636655" y="633511"/>
                  <a:pt x="1700981" y="589935"/>
                </a:cubicBezTo>
                <a:cubicBezTo>
                  <a:pt x="1739355" y="563940"/>
                  <a:pt x="1767537" y="525365"/>
                  <a:pt x="1799303" y="491613"/>
                </a:cubicBezTo>
                <a:cubicBezTo>
                  <a:pt x="2004916" y="273150"/>
                  <a:pt x="1718647" y="562440"/>
                  <a:pt x="1917290" y="363793"/>
                </a:cubicBezTo>
                <a:cubicBezTo>
                  <a:pt x="1920568" y="353961"/>
                  <a:pt x="1922488" y="343567"/>
                  <a:pt x="1927123" y="334297"/>
                </a:cubicBezTo>
                <a:cubicBezTo>
                  <a:pt x="1952503" y="283538"/>
                  <a:pt x="1975352" y="246738"/>
                  <a:pt x="2015613" y="206477"/>
                </a:cubicBezTo>
                <a:cubicBezTo>
                  <a:pt x="2027200" y="194890"/>
                  <a:pt x="2041832" y="186813"/>
                  <a:pt x="2054942" y="176981"/>
                </a:cubicBezTo>
                <a:cubicBezTo>
                  <a:pt x="2058219" y="167149"/>
                  <a:pt x="2057179" y="154536"/>
                  <a:pt x="2064774" y="147484"/>
                </a:cubicBezTo>
                <a:cubicBezTo>
                  <a:pt x="2104164" y="110907"/>
                  <a:pt x="2147868" y="78978"/>
                  <a:pt x="2192594" y="49161"/>
                </a:cubicBezTo>
                <a:cubicBezTo>
                  <a:pt x="2255443" y="7261"/>
                  <a:pt x="2234875" y="26544"/>
                  <a:pt x="2261419" y="0"/>
                </a:cubicBezTo>
              </a:path>
            </a:pathLst>
          </a:cu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150894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B32773-DF99-317A-0B20-39155F153E80}"/>
              </a:ext>
            </a:extLst>
          </p:cNvPr>
          <p:cNvSpPr txBox="1"/>
          <p:nvPr/>
        </p:nvSpPr>
        <p:spPr>
          <a:xfrm>
            <a:off x="678426" y="688258"/>
            <a:ext cx="4090219" cy="1200329"/>
          </a:xfrm>
          <a:prstGeom prst="rect">
            <a:avLst/>
          </a:prstGeom>
          <a:noFill/>
        </p:spPr>
        <p:txBody>
          <a:bodyPr wrap="square" rtlCol="0">
            <a:spAutoFit/>
          </a:bodyPr>
          <a:lstStyle/>
          <a:p>
            <a:r>
              <a:rPr lang="en-IN" dirty="0" err="1"/>
              <a:t>ConcurrentHashMap</a:t>
            </a:r>
            <a:endParaRPr lang="en-IN" dirty="0"/>
          </a:p>
          <a:p>
            <a:r>
              <a:rPr lang="en-IN" dirty="0" err="1"/>
              <a:t>CopyOnWriteArrayList</a:t>
            </a:r>
            <a:r>
              <a:rPr lang="en-IN" dirty="0"/>
              <a:t> </a:t>
            </a:r>
          </a:p>
          <a:p>
            <a:r>
              <a:rPr lang="en-IN" dirty="0" err="1"/>
              <a:t>CopyOnWriteArraySet</a:t>
            </a:r>
            <a:endParaRPr lang="en-IN" dirty="0"/>
          </a:p>
          <a:p>
            <a:endParaRPr lang="en-IN" dirty="0"/>
          </a:p>
        </p:txBody>
      </p:sp>
      <p:sp>
        <p:nvSpPr>
          <p:cNvPr id="3" name="TextBox 2">
            <a:extLst>
              <a:ext uri="{FF2B5EF4-FFF2-40B4-BE49-F238E27FC236}">
                <a16:creationId xmlns:a16="http://schemas.microsoft.com/office/drawing/2014/main" id="{F2CA8057-4E88-C8B7-EF7D-4C5F8FDF722A}"/>
              </a:ext>
            </a:extLst>
          </p:cNvPr>
          <p:cNvSpPr txBox="1"/>
          <p:nvPr/>
        </p:nvSpPr>
        <p:spPr>
          <a:xfrm>
            <a:off x="757084" y="1976284"/>
            <a:ext cx="5220929" cy="2308324"/>
          </a:xfrm>
          <a:prstGeom prst="rect">
            <a:avLst/>
          </a:prstGeom>
          <a:noFill/>
        </p:spPr>
        <p:txBody>
          <a:bodyPr wrap="square" rtlCol="0">
            <a:spAutoFit/>
          </a:bodyPr>
          <a:lstStyle/>
          <a:p>
            <a:r>
              <a:rPr lang="en-IN" dirty="0"/>
              <a:t>Thread safe </a:t>
            </a:r>
            <a:r>
              <a:rPr lang="en-IN" dirty="0" err="1"/>
              <a:t>apis</a:t>
            </a:r>
            <a:endParaRPr lang="en-IN" dirty="0"/>
          </a:p>
          <a:p>
            <a:endParaRPr lang="en-IN" dirty="0"/>
          </a:p>
          <a:p>
            <a:r>
              <a:rPr lang="en-IN" dirty="0"/>
              <a:t>Read will take copies.</a:t>
            </a:r>
          </a:p>
          <a:p>
            <a:r>
              <a:rPr lang="en-IN" dirty="0"/>
              <a:t>Write can be done.</a:t>
            </a:r>
          </a:p>
          <a:p>
            <a:r>
              <a:rPr lang="en-IN" dirty="0"/>
              <a:t>Unlike non concurrent collections, exceptions will not be thrown for read/write operations.</a:t>
            </a:r>
          </a:p>
          <a:p>
            <a:endParaRPr lang="en-IN" dirty="0"/>
          </a:p>
          <a:p>
            <a:r>
              <a:rPr lang="en-IN" dirty="0"/>
              <a:t>Demo attached.</a:t>
            </a:r>
          </a:p>
        </p:txBody>
      </p:sp>
    </p:spTree>
    <p:extLst>
      <p:ext uri="{BB962C8B-B14F-4D97-AF65-F5344CB8AC3E}">
        <p14:creationId xmlns:p14="http://schemas.microsoft.com/office/powerpoint/2010/main" val="9374105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83C92F-C304-1841-5F0A-F343AFF801C2}"/>
              </a:ext>
            </a:extLst>
          </p:cNvPr>
          <p:cNvSpPr txBox="1"/>
          <p:nvPr/>
        </p:nvSpPr>
        <p:spPr>
          <a:xfrm>
            <a:off x="511277" y="609600"/>
            <a:ext cx="7600336" cy="1754326"/>
          </a:xfrm>
          <a:prstGeom prst="rect">
            <a:avLst/>
          </a:prstGeom>
          <a:noFill/>
        </p:spPr>
        <p:txBody>
          <a:bodyPr wrap="square" rtlCol="0">
            <a:spAutoFit/>
          </a:bodyPr>
          <a:lstStyle/>
          <a:p>
            <a:r>
              <a:rPr lang="en-IN" dirty="0"/>
              <a:t>Files</a:t>
            </a:r>
          </a:p>
          <a:p>
            <a:endParaRPr lang="en-IN" dirty="0"/>
          </a:p>
          <a:p>
            <a:r>
              <a:rPr lang="en-IN" dirty="0"/>
              <a:t>Text</a:t>
            </a:r>
          </a:p>
          <a:p>
            <a:r>
              <a:rPr lang="en-IN" dirty="0"/>
              <a:t>Binary</a:t>
            </a:r>
          </a:p>
          <a:p>
            <a:endParaRPr lang="en-IN" dirty="0"/>
          </a:p>
          <a:p>
            <a:endParaRPr lang="en-IN" dirty="0"/>
          </a:p>
        </p:txBody>
      </p:sp>
      <p:sp>
        <p:nvSpPr>
          <p:cNvPr id="3" name="TextBox 2">
            <a:extLst>
              <a:ext uri="{FF2B5EF4-FFF2-40B4-BE49-F238E27FC236}">
                <a16:creationId xmlns:a16="http://schemas.microsoft.com/office/drawing/2014/main" id="{61E815DC-F8F6-3700-BF91-F3D77FF162A6}"/>
              </a:ext>
            </a:extLst>
          </p:cNvPr>
          <p:cNvSpPr txBox="1"/>
          <p:nvPr/>
        </p:nvSpPr>
        <p:spPr>
          <a:xfrm>
            <a:off x="698090" y="2507226"/>
            <a:ext cx="6223820" cy="4247317"/>
          </a:xfrm>
          <a:prstGeom prst="rect">
            <a:avLst/>
          </a:prstGeom>
          <a:noFill/>
        </p:spPr>
        <p:txBody>
          <a:bodyPr wrap="square" rtlCol="0">
            <a:spAutoFit/>
          </a:bodyPr>
          <a:lstStyle/>
          <a:p>
            <a:r>
              <a:rPr lang="en-IN" dirty="0"/>
              <a:t>Compute the tax of employees.</a:t>
            </a:r>
          </a:p>
          <a:p>
            <a:endParaRPr lang="en-IN" dirty="0"/>
          </a:p>
          <a:p>
            <a:r>
              <a:rPr lang="en-IN" dirty="0"/>
              <a:t>Data is in File.</a:t>
            </a:r>
          </a:p>
          <a:p>
            <a:endParaRPr lang="en-IN" dirty="0"/>
          </a:p>
          <a:p>
            <a:r>
              <a:rPr lang="en-IN" dirty="0"/>
              <a:t>Example</a:t>
            </a:r>
          </a:p>
          <a:p>
            <a:r>
              <a:rPr lang="en-IN" dirty="0"/>
              <a:t>Name of the employee</a:t>
            </a:r>
          </a:p>
          <a:p>
            <a:r>
              <a:rPr lang="en-IN" dirty="0"/>
              <a:t>ID of the employee</a:t>
            </a:r>
          </a:p>
          <a:p>
            <a:r>
              <a:rPr lang="en-IN" dirty="0"/>
              <a:t>Location</a:t>
            </a:r>
          </a:p>
          <a:p>
            <a:r>
              <a:rPr lang="en-IN" dirty="0"/>
              <a:t>Salary</a:t>
            </a:r>
          </a:p>
          <a:p>
            <a:r>
              <a:rPr lang="en-IN" dirty="0"/>
              <a:t>Bonus</a:t>
            </a:r>
          </a:p>
          <a:p>
            <a:endParaRPr lang="en-IN" dirty="0"/>
          </a:p>
          <a:p>
            <a:r>
              <a:rPr lang="en-IN" dirty="0"/>
              <a:t>Sample. CSV file</a:t>
            </a:r>
          </a:p>
          <a:p>
            <a:r>
              <a:rPr lang="en-IN" dirty="0"/>
              <a:t>John, 123,NC,5200.50,12500.25</a:t>
            </a:r>
          </a:p>
          <a:p>
            <a:r>
              <a:rPr lang="en-IN" dirty="0"/>
              <a:t>Julie, 238,OH,3400.50,7500.25</a:t>
            </a:r>
          </a:p>
          <a:p>
            <a:endParaRPr lang="en-IN" dirty="0"/>
          </a:p>
        </p:txBody>
      </p:sp>
      <p:sp>
        <p:nvSpPr>
          <p:cNvPr id="4" name="TextBox 3">
            <a:extLst>
              <a:ext uri="{FF2B5EF4-FFF2-40B4-BE49-F238E27FC236}">
                <a16:creationId xmlns:a16="http://schemas.microsoft.com/office/drawing/2014/main" id="{7BB05DE8-544F-8D0D-623F-AAFB3C1DF7FB}"/>
              </a:ext>
            </a:extLst>
          </p:cNvPr>
          <p:cNvSpPr txBox="1"/>
          <p:nvPr/>
        </p:nvSpPr>
        <p:spPr>
          <a:xfrm>
            <a:off x="8013290" y="2654710"/>
            <a:ext cx="3028336" cy="2585323"/>
          </a:xfrm>
          <a:prstGeom prst="rect">
            <a:avLst/>
          </a:prstGeom>
          <a:noFill/>
        </p:spPr>
        <p:txBody>
          <a:bodyPr wrap="square" rtlCol="0">
            <a:spAutoFit/>
          </a:bodyPr>
          <a:lstStyle/>
          <a:p>
            <a:pPr marL="342900" indent="-342900">
              <a:buAutoNum type="arabicPeriod"/>
            </a:pPr>
            <a:r>
              <a:rPr lang="en-IN" dirty="0"/>
              <a:t>Each state will have separate tax slabs</a:t>
            </a:r>
          </a:p>
          <a:p>
            <a:pPr marL="342900" indent="-342900">
              <a:buAutoNum type="arabicPeriod"/>
            </a:pPr>
            <a:r>
              <a:rPr lang="en-IN" dirty="0"/>
              <a:t>Bonus gets 32% tax deduction</a:t>
            </a:r>
          </a:p>
          <a:p>
            <a:pPr marL="342900" indent="-342900">
              <a:buAutoNum type="arabicPeriod"/>
            </a:pPr>
            <a:r>
              <a:rPr lang="en-IN" dirty="0"/>
              <a:t>Do the processing for 50 employees.</a:t>
            </a:r>
          </a:p>
          <a:p>
            <a:pPr marL="342900" indent="-342900">
              <a:buAutoNum type="arabicPeriod"/>
            </a:pPr>
            <a:r>
              <a:rPr lang="en-IN" dirty="0"/>
              <a:t>Compute the tax and create an output file. Tax is appended at the last.</a:t>
            </a:r>
          </a:p>
        </p:txBody>
      </p:sp>
    </p:spTree>
    <p:extLst>
      <p:ext uri="{BB962C8B-B14F-4D97-AF65-F5344CB8AC3E}">
        <p14:creationId xmlns:p14="http://schemas.microsoft.com/office/powerpoint/2010/main" val="27954394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3E9889-6A79-63D9-1277-72FCC13F85E4}"/>
              </a:ext>
            </a:extLst>
          </p:cNvPr>
          <p:cNvSpPr txBox="1"/>
          <p:nvPr/>
        </p:nvSpPr>
        <p:spPr>
          <a:xfrm>
            <a:off x="757084" y="580103"/>
            <a:ext cx="4473677" cy="369332"/>
          </a:xfrm>
          <a:prstGeom prst="rect">
            <a:avLst/>
          </a:prstGeom>
          <a:noFill/>
        </p:spPr>
        <p:txBody>
          <a:bodyPr wrap="square" rtlCol="0">
            <a:spAutoFit/>
          </a:bodyPr>
          <a:lstStyle/>
          <a:p>
            <a:r>
              <a:rPr lang="en-IN" dirty="0"/>
              <a:t>Day 6 - Mar 30</a:t>
            </a:r>
          </a:p>
        </p:txBody>
      </p:sp>
      <p:sp>
        <p:nvSpPr>
          <p:cNvPr id="4" name="TextBox 3">
            <a:extLst>
              <a:ext uri="{FF2B5EF4-FFF2-40B4-BE49-F238E27FC236}">
                <a16:creationId xmlns:a16="http://schemas.microsoft.com/office/drawing/2014/main" id="{3C930A79-D5F2-C754-2BB6-C312A81F535E}"/>
              </a:ext>
            </a:extLst>
          </p:cNvPr>
          <p:cNvSpPr txBox="1"/>
          <p:nvPr/>
        </p:nvSpPr>
        <p:spPr>
          <a:xfrm>
            <a:off x="432620" y="1268361"/>
            <a:ext cx="5476567" cy="2308324"/>
          </a:xfrm>
          <a:prstGeom prst="rect">
            <a:avLst/>
          </a:prstGeom>
          <a:noFill/>
        </p:spPr>
        <p:txBody>
          <a:bodyPr wrap="square" rtlCol="0">
            <a:spAutoFit/>
          </a:bodyPr>
          <a:lstStyle/>
          <a:p>
            <a:pPr marL="342900" indent="-342900">
              <a:buFont typeface="+mj-lt"/>
              <a:buAutoNum type="arabicPeriod"/>
            </a:pPr>
            <a:r>
              <a:rPr lang="en-IN" dirty="0"/>
              <a:t>Functional Interface</a:t>
            </a:r>
          </a:p>
          <a:p>
            <a:pPr marL="342900" indent="-342900">
              <a:buFont typeface="+mj-lt"/>
              <a:buAutoNum type="arabicPeriod"/>
            </a:pPr>
            <a:r>
              <a:rPr lang="en-IN" dirty="0"/>
              <a:t>Lambda Expression</a:t>
            </a:r>
          </a:p>
          <a:p>
            <a:pPr marL="342900" indent="-342900">
              <a:buFont typeface="+mj-lt"/>
              <a:buAutoNum type="arabicPeriod"/>
            </a:pPr>
            <a:r>
              <a:rPr lang="en-IN" dirty="0"/>
              <a:t>Default Method in Interface</a:t>
            </a:r>
          </a:p>
          <a:p>
            <a:pPr marL="342900" indent="-342900">
              <a:buFont typeface="+mj-lt"/>
              <a:buAutoNum type="arabicPeriod"/>
            </a:pPr>
            <a:r>
              <a:rPr lang="en-IN" dirty="0"/>
              <a:t>Static Method in Interface</a:t>
            </a:r>
          </a:p>
          <a:p>
            <a:pPr marL="342900" indent="-342900">
              <a:buFont typeface="+mj-lt"/>
              <a:buAutoNum type="arabicPeriod"/>
            </a:pPr>
            <a:r>
              <a:rPr lang="en-IN" dirty="0"/>
              <a:t>Method References</a:t>
            </a:r>
          </a:p>
          <a:p>
            <a:pPr marL="342900" indent="-342900">
              <a:buFont typeface="+mj-lt"/>
              <a:buAutoNum type="arabicPeriod"/>
            </a:pPr>
            <a:r>
              <a:rPr lang="en-IN" dirty="0"/>
              <a:t>Stream API</a:t>
            </a:r>
          </a:p>
          <a:p>
            <a:pPr marL="342900" indent="-342900">
              <a:buFont typeface="+mj-lt"/>
              <a:buAutoNum type="arabicPeriod"/>
            </a:pPr>
            <a:r>
              <a:rPr lang="en-IN" dirty="0"/>
              <a:t>Collectors</a:t>
            </a:r>
          </a:p>
          <a:p>
            <a:pPr marL="342900" indent="-342900">
              <a:buFont typeface="+mj-lt"/>
              <a:buAutoNum type="arabicPeriod"/>
            </a:pPr>
            <a:r>
              <a:rPr lang="en-IN" dirty="0"/>
              <a:t>For each Loop</a:t>
            </a:r>
          </a:p>
        </p:txBody>
      </p:sp>
    </p:spTree>
    <p:extLst>
      <p:ext uri="{BB962C8B-B14F-4D97-AF65-F5344CB8AC3E}">
        <p14:creationId xmlns:p14="http://schemas.microsoft.com/office/powerpoint/2010/main" val="22288762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2099DBA-5EC2-E682-C40C-D36D23912926}"/>
              </a:ext>
            </a:extLst>
          </p:cNvPr>
          <p:cNvSpPr txBox="1"/>
          <p:nvPr/>
        </p:nvSpPr>
        <p:spPr>
          <a:xfrm>
            <a:off x="363794" y="501445"/>
            <a:ext cx="6715432" cy="369332"/>
          </a:xfrm>
          <a:prstGeom prst="rect">
            <a:avLst/>
          </a:prstGeom>
          <a:noFill/>
        </p:spPr>
        <p:txBody>
          <a:bodyPr wrap="square" rtlCol="0">
            <a:spAutoFit/>
          </a:bodyPr>
          <a:lstStyle/>
          <a:p>
            <a:r>
              <a:rPr lang="en-IN" dirty="0"/>
              <a:t>Functional interface – only one method in a interface.</a:t>
            </a:r>
          </a:p>
        </p:txBody>
      </p:sp>
      <p:sp>
        <p:nvSpPr>
          <p:cNvPr id="3" name="TextBox 2">
            <a:extLst>
              <a:ext uri="{FF2B5EF4-FFF2-40B4-BE49-F238E27FC236}">
                <a16:creationId xmlns:a16="http://schemas.microsoft.com/office/drawing/2014/main" id="{BD3A6D41-4315-3A9F-82C8-87E50AFABBF3}"/>
              </a:ext>
            </a:extLst>
          </p:cNvPr>
          <p:cNvSpPr txBox="1"/>
          <p:nvPr/>
        </p:nvSpPr>
        <p:spPr>
          <a:xfrm>
            <a:off x="678426" y="1209368"/>
            <a:ext cx="7924800" cy="1477328"/>
          </a:xfrm>
          <a:prstGeom prst="rect">
            <a:avLst/>
          </a:prstGeom>
          <a:noFill/>
        </p:spPr>
        <p:txBody>
          <a:bodyPr wrap="square" rtlCol="0">
            <a:spAutoFit/>
          </a:bodyPr>
          <a:lstStyle/>
          <a:p>
            <a:r>
              <a:rPr lang="en-IN" dirty="0"/>
              <a:t>Interface print{</a:t>
            </a:r>
          </a:p>
          <a:p>
            <a:endParaRPr lang="en-IN" dirty="0"/>
          </a:p>
          <a:p>
            <a:r>
              <a:rPr lang="en-IN" dirty="0"/>
              <a:t>Void </a:t>
            </a:r>
            <a:r>
              <a:rPr lang="en-IN" dirty="0" err="1"/>
              <a:t>printMsg</a:t>
            </a:r>
            <a:r>
              <a:rPr lang="en-IN" dirty="0"/>
              <a:t>(String s);</a:t>
            </a:r>
          </a:p>
          <a:p>
            <a:endParaRPr lang="en-IN" dirty="0"/>
          </a:p>
          <a:p>
            <a:r>
              <a:rPr lang="en-IN" dirty="0"/>
              <a:t>}</a:t>
            </a:r>
          </a:p>
        </p:txBody>
      </p:sp>
    </p:spTree>
    <p:extLst>
      <p:ext uri="{BB962C8B-B14F-4D97-AF65-F5344CB8AC3E}">
        <p14:creationId xmlns:p14="http://schemas.microsoft.com/office/powerpoint/2010/main" val="35934686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2099DBA-5EC2-E682-C40C-D36D23912926}"/>
              </a:ext>
            </a:extLst>
          </p:cNvPr>
          <p:cNvSpPr txBox="1"/>
          <p:nvPr/>
        </p:nvSpPr>
        <p:spPr>
          <a:xfrm>
            <a:off x="363794" y="501445"/>
            <a:ext cx="6715432" cy="369332"/>
          </a:xfrm>
          <a:prstGeom prst="rect">
            <a:avLst/>
          </a:prstGeom>
          <a:noFill/>
        </p:spPr>
        <p:txBody>
          <a:bodyPr wrap="square" rtlCol="0">
            <a:spAutoFit/>
          </a:bodyPr>
          <a:lstStyle/>
          <a:p>
            <a:r>
              <a:rPr lang="en-IN" dirty="0"/>
              <a:t>Lambda expression</a:t>
            </a:r>
          </a:p>
        </p:txBody>
      </p:sp>
      <p:sp>
        <p:nvSpPr>
          <p:cNvPr id="3" name="TextBox 2">
            <a:extLst>
              <a:ext uri="{FF2B5EF4-FFF2-40B4-BE49-F238E27FC236}">
                <a16:creationId xmlns:a16="http://schemas.microsoft.com/office/drawing/2014/main" id="{BD3A6D41-4315-3A9F-82C8-87E50AFABBF3}"/>
              </a:ext>
            </a:extLst>
          </p:cNvPr>
          <p:cNvSpPr txBox="1"/>
          <p:nvPr/>
        </p:nvSpPr>
        <p:spPr>
          <a:xfrm>
            <a:off x="678426" y="1209368"/>
            <a:ext cx="7924800" cy="369332"/>
          </a:xfrm>
          <a:prstGeom prst="rect">
            <a:avLst/>
          </a:prstGeom>
          <a:noFill/>
        </p:spPr>
        <p:txBody>
          <a:bodyPr wrap="square" rtlCol="0">
            <a:spAutoFit/>
          </a:bodyPr>
          <a:lstStyle/>
          <a:p>
            <a:r>
              <a:rPr lang="en-IN" dirty="0"/>
              <a:t>Inline implementation of functional interface</a:t>
            </a:r>
          </a:p>
        </p:txBody>
      </p:sp>
    </p:spTree>
    <p:extLst>
      <p:ext uri="{BB962C8B-B14F-4D97-AF65-F5344CB8AC3E}">
        <p14:creationId xmlns:p14="http://schemas.microsoft.com/office/powerpoint/2010/main" val="7764320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2099DBA-5EC2-E682-C40C-D36D23912926}"/>
              </a:ext>
            </a:extLst>
          </p:cNvPr>
          <p:cNvSpPr txBox="1"/>
          <p:nvPr/>
        </p:nvSpPr>
        <p:spPr>
          <a:xfrm>
            <a:off x="363794" y="501445"/>
            <a:ext cx="6715432" cy="369332"/>
          </a:xfrm>
          <a:prstGeom prst="rect">
            <a:avLst/>
          </a:prstGeom>
          <a:noFill/>
        </p:spPr>
        <p:txBody>
          <a:bodyPr wrap="square" rtlCol="0">
            <a:spAutoFit/>
          </a:bodyPr>
          <a:lstStyle/>
          <a:p>
            <a:r>
              <a:rPr lang="en-IN" dirty="0"/>
              <a:t>Default method in interface</a:t>
            </a:r>
          </a:p>
        </p:txBody>
      </p:sp>
      <p:sp>
        <p:nvSpPr>
          <p:cNvPr id="3" name="TextBox 2">
            <a:extLst>
              <a:ext uri="{FF2B5EF4-FFF2-40B4-BE49-F238E27FC236}">
                <a16:creationId xmlns:a16="http://schemas.microsoft.com/office/drawing/2014/main" id="{BD3A6D41-4315-3A9F-82C8-87E50AFABBF3}"/>
              </a:ext>
            </a:extLst>
          </p:cNvPr>
          <p:cNvSpPr txBox="1"/>
          <p:nvPr/>
        </p:nvSpPr>
        <p:spPr>
          <a:xfrm>
            <a:off x="255639" y="1229033"/>
            <a:ext cx="7924800" cy="369332"/>
          </a:xfrm>
          <a:prstGeom prst="rect">
            <a:avLst/>
          </a:prstGeom>
          <a:noFill/>
        </p:spPr>
        <p:txBody>
          <a:bodyPr wrap="square" rtlCol="0">
            <a:spAutoFit/>
          </a:bodyPr>
          <a:lstStyle/>
          <a:p>
            <a:r>
              <a:rPr lang="en-IN" dirty="0"/>
              <a:t>Implementation provided in the interface.</a:t>
            </a:r>
          </a:p>
        </p:txBody>
      </p:sp>
    </p:spTree>
    <p:extLst>
      <p:ext uri="{BB962C8B-B14F-4D97-AF65-F5344CB8AC3E}">
        <p14:creationId xmlns:p14="http://schemas.microsoft.com/office/powerpoint/2010/main" val="28727086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2099DBA-5EC2-E682-C40C-D36D23912926}"/>
              </a:ext>
            </a:extLst>
          </p:cNvPr>
          <p:cNvSpPr txBox="1"/>
          <p:nvPr/>
        </p:nvSpPr>
        <p:spPr>
          <a:xfrm>
            <a:off x="363794" y="501445"/>
            <a:ext cx="6715432" cy="369332"/>
          </a:xfrm>
          <a:prstGeom prst="rect">
            <a:avLst/>
          </a:prstGeom>
          <a:noFill/>
        </p:spPr>
        <p:txBody>
          <a:bodyPr wrap="square" rtlCol="0">
            <a:spAutoFit/>
          </a:bodyPr>
          <a:lstStyle/>
          <a:p>
            <a:r>
              <a:rPr lang="en-IN" dirty="0"/>
              <a:t>Static method in interface</a:t>
            </a:r>
          </a:p>
        </p:txBody>
      </p:sp>
      <p:sp>
        <p:nvSpPr>
          <p:cNvPr id="3" name="TextBox 2">
            <a:extLst>
              <a:ext uri="{FF2B5EF4-FFF2-40B4-BE49-F238E27FC236}">
                <a16:creationId xmlns:a16="http://schemas.microsoft.com/office/drawing/2014/main" id="{BD3A6D41-4315-3A9F-82C8-87E50AFABBF3}"/>
              </a:ext>
            </a:extLst>
          </p:cNvPr>
          <p:cNvSpPr txBox="1"/>
          <p:nvPr/>
        </p:nvSpPr>
        <p:spPr>
          <a:xfrm>
            <a:off x="255639" y="1229033"/>
            <a:ext cx="7924800" cy="369332"/>
          </a:xfrm>
          <a:prstGeom prst="rect">
            <a:avLst/>
          </a:prstGeom>
          <a:noFill/>
        </p:spPr>
        <p:txBody>
          <a:bodyPr wrap="square" rtlCol="0">
            <a:spAutoFit/>
          </a:bodyPr>
          <a:lstStyle/>
          <a:p>
            <a:r>
              <a:rPr lang="en-IN" dirty="0"/>
              <a:t>Static keyword. Same like </a:t>
            </a:r>
            <a:r>
              <a:rPr lang="en-IN" dirty="0" err="1"/>
              <a:t>classname.staticmethod</a:t>
            </a:r>
            <a:endParaRPr lang="en-IN" dirty="0"/>
          </a:p>
        </p:txBody>
      </p:sp>
    </p:spTree>
    <p:extLst>
      <p:ext uri="{BB962C8B-B14F-4D97-AF65-F5344CB8AC3E}">
        <p14:creationId xmlns:p14="http://schemas.microsoft.com/office/powerpoint/2010/main" val="2493459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1C606F-CFD9-46C6-D4F4-708C9B6B283A}"/>
              </a:ext>
            </a:extLst>
          </p:cNvPr>
          <p:cNvSpPr txBox="1"/>
          <p:nvPr/>
        </p:nvSpPr>
        <p:spPr>
          <a:xfrm>
            <a:off x="737419" y="747252"/>
            <a:ext cx="5820697" cy="1200329"/>
          </a:xfrm>
          <a:prstGeom prst="rect">
            <a:avLst/>
          </a:prstGeom>
          <a:noFill/>
        </p:spPr>
        <p:txBody>
          <a:bodyPr wrap="square" rtlCol="0">
            <a:spAutoFit/>
          </a:bodyPr>
          <a:lstStyle/>
          <a:p>
            <a:r>
              <a:rPr lang="en-IN" dirty="0"/>
              <a:t>Array vs </a:t>
            </a:r>
            <a:r>
              <a:rPr lang="en-IN" dirty="0" err="1"/>
              <a:t>ArrayList</a:t>
            </a:r>
            <a:endParaRPr lang="en-IN" dirty="0"/>
          </a:p>
          <a:p>
            <a:endParaRPr lang="en-IN" dirty="0"/>
          </a:p>
          <a:p>
            <a:r>
              <a:rPr lang="en-IN" dirty="0"/>
              <a:t>Contiguous memory location</a:t>
            </a:r>
          </a:p>
          <a:p>
            <a:r>
              <a:rPr lang="en-IN" dirty="0"/>
              <a:t> </a:t>
            </a:r>
          </a:p>
        </p:txBody>
      </p:sp>
      <p:sp>
        <p:nvSpPr>
          <p:cNvPr id="3" name="TextBox 2">
            <a:extLst>
              <a:ext uri="{FF2B5EF4-FFF2-40B4-BE49-F238E27FC236}">
                <a16:creationId xmlns:a16="http://schemas.microsoft.com/office/drawing/2014/main" id="{56E51039-164E-B88F-D79D-149AAD3181CF}"/>
              </a:ext>
            </a:extLst>
          </p:cNvPr>
          <p:cNvSpPr txBox="1"/>
          <p:nvPr/>
        </p:nvSpPr>
        <p:spPr>
          <a:xfrm>
            <a:off x="875071" y="2408903"/>
            <a:ext cx="3923071" cy="1754326"/>
          </a:xfrm>
          <a:prstGeom prst="rect">
            <a:avLst/>
          </a:prstGeom>
          <a:noFill/>
        </p:spPr>
        <p:txBody>
          <a:bodyPr wrap="square" rtlCol="0">
            <a:spAutoFit/>
          </a:bodyPr>
          <a:lstStyle/>
          <a:p>
            <a:endParaRPr lang="en-IN" dirty="0"/>
          </a:p>
          <a:p>
            <a:r>
              <a:rPr lang="en-IN" dirty="0"/>
              <a:t>DEV</a:t>
            </a:r>
          </a:p>
          <a:p>
            <a:r>
              <a:rPr lang="en-IN" dirty="0"/>
              <a:t>SIT</a:t>
            </a:r>
          </a:p>
          <a:p>
            <a:r>
              <a:rPr lang="en-IN" dirty="0"/>
              <a:t>UAT</a:t>
            </a:r>
          </a:p>
          <a:p>
            <a:r>
              <a:rPr lang="en-IN" dirty="0"/>
              <a:t>PERF</a:t>
            </a:r>
          </a:p>
          <a:p>
            <a:r>
              <a:rPr lang="en-IN" dirty="0"/>
              <a:t>PROD</a:t>
            </a:r>
          </a:p>
        </p:txBody>
      </p:sp>
    </p:spTree>
    <p:extLst>
      <p:ext uri="{BB962C8B-B14F-4D97-AF65-F5344CB8AC3E}">
        <p14:creationId xmlns:p14="http://schemas.microsoft.com/office/powerpoint/2010/main" val="38373901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2099DBA-5EC2-E682-C40C-D36D23912926}"/>
              </a:ext>
            </a:extLst>
          </p:cNvPr>
          <p:cNvSpPr txBox="1"/>
          <p:nvPr/>
        </p:nvSpPr>
        <p:spPr>
          <a:xfrm>
            <a:off x="363794" y="501445"/>
            <a:ext cx="6715432" cy="369332"/>
          </a:xfrm>
          <a:prstGeom prst="rect">
            <a:avLst/>
          </a:prstGeom>
          <a:noFill/>
        </p:spPr>
        <p:txBody>
          <a:bodyPr wrap="square" rtlCol="0">
            <a:spAutoFit/>
          </a:bodyPr>
          <a:lstStyle/>
          <a:p>
            <a:r>
              <a:rPr lang="en-IN" dirty="0"/>
              <a:t>Method references</a:t>
            </a:r>
          </a:p>
        </p:txBody>
      </p:sp>
      <p:sp>
        <p:nvSpPr>
          <p:cNvPr id="3" name="TextBox 2">
            <a:extLst>
              <a:ext uri="{FF2B5EF4-FFF2-40B4-BE49-F238E27FC236}">
                <a16:creationId xmlns:a16="http://schemas.microsoft.com/office/drawing/2014/main" id="{BD3A6D41-4315-3A9F-82C8-87E50AFABBF3}"/>
              </a:ext>
            </a:extLst>
          </p:cNvPr>
          <p:cNvSpPr txBox="1"/>
          <p:nvPr/>
        </p:nvSpPr>
        <p:spPr>
          <a:xfrm>
            <a:off x="255639" y="1229033"/>
            <a:ext cx="7924800" cy="646331"/>
          </a:xfrm>
          <a:prstGeom prst="rect">
            <a:avLst/>
          </a:prstGeom>
          <a:noFill/>
        </p:spPr>
        <p:txBody>
          <a:bodyPr wrap="square" rtlCol="0">
            <a:spAutoFit/>
          </a:bodyPr>
          <a:lstStyle/>
          <a:p>
            <a:r>
              <a:rPr lang="en-IN" dirty="0" err="1"/>
              <a:t>Classname</a:t>
            </a:r>
            <a:r>
              <a:rPr lang="en-IN" dirty="0"/>
              <a:t>::</a:t>
            </a:r>
            <a:r>
              <a:rPr lang="en-IN" dirty="0" err="1"/>
              <a:t>staticmethodname</a:t>
            </a:r>
            <a:endParaRPr lang="en-IN" dirty="0"/>
          </a:p>
          <a:p>
            <a:r>
              <a:rPr lang="en-IN" dirty="0"/>
              <a:t>Instance::</a:t>
            </a:r>
            <a:r>
              <a:rPr lang="en-IN" dirty="0" err="1"/>
              <a:t>staticmethodname</a:t>
            </a:r>
            <a:endParaRPr lang="en-IN" dirty="0"/>
          </a:p>
        </p:txBody>
      </p:sp>
    </p:spTree>
    <p:extLst>
      <p:ext uri="{BB962C8B-B14F-4D97-AF65-F5344CB8AC3E}">
        <p14:creationId xmlns:p14="http://schemas.microsoft.com/office/powerpoint/2010/main" val="21098216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2099DBA-5EC2-E682-C40C-D36D23912926}"/>
              </a:ext>
            </a:extLst>
          </p:cNvPr>
          <p:cNvSpPr txBox="1"/>
          <p:nvPr/>
        </p:nvSpPr>
        <p:spPr>
          <a:xfrm>
            <a:off x="363794" y="501445"/>
            <a:ext cx="6715432" cy="369332"/>
          </a:xfrm>
          <a:prstGeom prst="rect">
            <a:avLst/>
          </a:prstGeom>
          <a:noFill/>
        </p:spPr>
        <p:txBody>
          <a:bodyPr wrap="square" rtlCol="0">
            <a:spAutoFit/>
          </a:bodyPr>
          <a:lstStyle/>
          <a:p>
            <a:r>
              <a:rPr lang="en-IN" dirty="0"/>
              <a:t>Stream API</a:t>
            </a:r>
          </a:p>
        </p:txBody>
      </p:sp>
      <p:sp>
        <p:nvSpPr>
          <p:cNvPr id="3" name="TextBox 2">
            <a:extLst>
              <a:ext uri="{FF2B5EF4-FFF2-40B4-BE49-F238E27FC236}">
                <a16:creationId xmlns:a16="http://schemas.microsoft.com/office/drawing/2014/main" id="{BD3A6D41-4315-3A9F-82C8-87E50AFABBF3}"/>
              </a:ext>
            </a:extLst>
          </p:cNvPr>
          <p:cNvSpPr txBox="1"/>
          <p:nvPr/>
        </p:nvSpPr>
        <p:spPr>
          <a:xfrm>
            <a:off x="255639" y="1229033"/>
            <a:ext cx="7924800" cy="369332"/>
          </a:xfrm>
          <a:prstGeom prst="rect">
            <a:avLst/>
          </a:prstGeom>
          <a:noFill/>
        </p:spPr>
        <p:txBody>
          <a:bodyPr wrap="square" rtlCol="0">
            <a:spAutoFit/>
          </a:bodyPr>
          <a:lstStyle/>
          <a:p>
            <a:r>
              <a:rPr lang="en-IN" dirty="0"/>
              <a:t>Stream will not modify the source</a:t>
            </a:r>
          </a:p>
        </p:txBody>
      </p:sp>
      <p:pic>
        <p:nvPicPr>
          <p:cNvPr id="1026" name="Picture 2" descr="Java Streams">
            <a:extLst>
              <a:ext uri="{FF2B5EF4-FFF2-40B4-BE49-F238E27FC236}">
                <a16:creationId xmlns:a16="http://schemas.microsoft.com/office/drawing/2014/main" id="{AA676AC5-34DA-3290-158D-B674C5406F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5413" y="1563726"/>
            <a:ext cx="7924801" cy="4584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2348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2099DBA-5EC2-E682-C40C-D36D23912926}"/>
              </a:ext>
            </a:extLst>
          </p:cNvPr>
          <p:cNvSpPr txBox="1"/>
          <p:nvPr/>
        </p:nvSpPr>
        <p:spPr>
          <a:xfrm>
            <a:off x="363794" y="501445"/>
            <a:ext cx="6715432" cy="369332"/>
          </a:xfrm>
          <a:prstGeom prst="rect">
            <a:avLst/>
          </a:prstGeom>
          <a:noFill/>
        </p:spPr>
        <p:txBody>
          <a:bodyPr wrap="square" rtlCol="0">
            <a:spAutoFit/>
          </a:bodyPr>
          <a:lstStyle/>
          <a:p>
            <a:r>
              <a:rPr lang="en-IN" dirty="0"/>
              <a:t>Collectors</a:t>
            </a:r>
          </a:p>
        </p:txBody>
      </p:sp>
      <p:sp>
        <p:nvSpPr>
          <p:cNvPr id="3" name="TextBox 2">
            <a:extLst>
              <a:ext uri="{FF2B5EF4-FFF2-40B4-BE49-F238E27FC236}">
                <a16:creationId xmlns:a16="http://schemas.microsoft.com/office/drawing/2014/main" id="{BD3A6D41-4315-3A9F-82C8-87E50AFABBF3}"/>
              </a:ext>
            </a:extLst>
          </p:cNvPr>
          <p:cNvSpPr txBox="1"/>
          <p:nvPr/>
        </p:nvSpPr>
        <p:spPr>
          <a:xfrm>
            <a:off x="255639" y="1229033"/>
            <a:ext cx="9625780" cy="646331"/>
          </a:xfrm>
          <a:prstGeom prst="rect">
            <a:avLst/>
          </a:prstGeom>
          <a:noFill/>
        </p:spPr>
        <p:txBody>
          <a:bodyPr wrap="square" rtlCol="0">
            <a:spAutoFit/>
          </a:bodyPr>
          <a:lstStyle>
            <a:defPPr>
              <a:defRPr lang="en-US"/>
            </a:defPPr>
          </a:lstStyle>
          <a:p>
            <a:r>
              <a:rPr lang="en-US" dirty="0"/>
              <a:t>Repackaging elements to some data structures and applying some additional logic, concatenating them, etc. on data elements held in a Stream instance.</a:t>
            </a:r>
            <a:endParaRPr lang="en-IN" dirty="0"/>
          </a:p>
        </p:txBody>
      </p:sp>
      <p:sp>
        <p:nvSpPr>
          <p:cNvPr id="2" name="TextBox 1">
            <a:extLst>
              <a:ext uri="{FF2B5EF4-FFF2-40B4-BE49-F238E27FC236}">
                <a16:creationId xmlns:a16="http://schemas.microsoft.com/office/drawing/2014/main" id="{F9B0EE12-4989-B0A5-FE8F-5272AE27B9BF}"/>
              </a:ext>
            </a:extLst>
          </p:cNvPr>
          <p:cNvSpPr txBox="1"/>
          <p:nvPr/>
        </p:nvSpPr>
        <p:spPr>
          <a:xfrm>
            <a:off x="471948" y="2064774"/>
            <a:ext cx="2782529" cy="369332"/>
          </a:xfrm>
          <a:prstGeom prst="rect">
            <a:avLst/>
          </a:prstGeom>
          <a:noFill/>
        </p:spPr>
        <p:txBody>
          <a:bodyPr wrap="square" rtlCol="0">
            <a:spAutoFit/>
          </a:bodyPr>
          <a:lstStyle/>
          <a:p>
            <a:r>
              <a:rPr lang="en-IN" dirty="0" err="1"/>
              <a:t>Collectors.toList</a:t>
            </a:r>
            <a:r>
              <a:rPr lang="en-IN" dirty="0"/>
              <a:t> demo</a:t>
            </a:r>
          </a:p>
        </p:txBody>
      </p:sp>
    </p:spTree>
    <p:extLst>
      <p:ext uri="{BB962C8B-B14F-4D97-AF65-F5344CB8AC3E}">
        <p14:creationId xmlns:p14="http://schemas.microsoft.com/office/powerpoint/2010/main" val="1607909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2099DBA-5EC2-E682-C40C-D36D23912926}"/>
              </a:ext>
            </a:extLst>
          </p:cNvPr>
          <p:cNvSpPr txBox="1"/>
          <p:nvPr/>
        </p:nvSpPr>
        <p:spPr>
          <a:xfrm>
            <a:off x="363794" y="501445"/>
            <a:ext cx="6715432" cy="369332"/>
          </a:xfrm>
          <a:prstGeom prst="rect">
            <a:avLst/>
          </a:prstGeom>
          <a:noFill/>
        </p:spPr>
        <p:txBody>
          <a:bodyPr wrap="square" rtlCol="0">
            <a:spAutoFit/>
          </a:bodyPr>
          <a:lstStyle/>
          <a:p>
            <a:r>
              <a:rPr lang="en-IN" dirty="0"/>
              <a:t>Foreach</a:t>
            </a:r>
          </a:p>
        </p:txBody>
      </p:sp>
      <p:sp>
        <p:nvSpPr>
          <p:cNvPr id="3" name="TextBox 2">
            <a:extLst>
              <a:ext uri="{FF2B5EF4-FFF2-40B4-BE49-F238E27FC236}">
                <a16:creationId xmlns:a16="http://schemas.microsoft.com/office/drawing/2014/main" id="{BD3A6D41-4315-3A9F-82C8-87E50AFABBF3}"/>
              </a:ext>
            </a:extLst>
          </p:cNvPr>
          <p:cNvSpPr txBox="1"/>
          <p:nvPr/>
        </p:nvSpPr>
        <p:spPr>
          <a:xfrm>
            <a:off x="255639" y="1229033"/>
            <a:ext cx="9625780" cy="369332"/>
          </a:xfrm>
          <a:prstGeom prst="rect">
            <a:avLst/>
          </a:prstGeom>
          <a:noFill/>
        </p:spPr>
        <p:txBody>
          <a:bodyPr wrap="square" rtlCol="0">
            <a:spAutoFit/>
          </a:bodyPr>
          <a:lstStyle>
            <a:defPPr>
              <a:defRPr lang="en-US"/>
            </a:defPPr>
          </a:lstStyle>
          <a:p>
            <a:r>
              <a:rPr lang="en-US" dirty="0"/>
              <a:t>Iterate over a collection.</a:t>
            </a:r>
            <a:endParaRPr lang="en-IN" dirty="0"/>
          </a:p>
        </p:txBody>
      </p:sp>
    </p:spTree>
    <p:extLst>
      <p:ext uri="{BB962C8B-B14F-4D97-AF65-F5344CB8AC3E}">
        <p14:creationId xmlns:p14="http://schemas.microsoft.com/office/powerpoint/2010/main" val="18938014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4216C7-02D2-B57C-C676-79E2FB9DCE5E}"/>
              </a:ext>
            </a:extLst>
          </p:cNvPr>
          <p:cNvSpPr txBox="1"/>
          <p:nvPr/>
        </p:nvSpPr>
        <p:spPr>
          <a:xfrm>
            <a:off x="540774" y="580103"/>
            <a:ext cx="6007510" cy="2862322"/>
          </a:xfrm>
          <a:prstGeom prst="rect">
            <a:avLst/>
          </a:prstGeom>
          <a:noFill/>
        </p:spPr>
        <p:txBody>
          <a:bodyPr wrap="square" rtlCol="0">
            <a:spAutoFit/>
          </a:bodyPr>
          <a:lstStyle/>
          <a:p>
            <a:pPr marL="342900" indent="-342900">
              <a:buAutoNum type="arabicPeriod"/>
            </a:pPr>
            <a:r>
              <a:rPr lang="en-IN" dirty="0"/>
              <a:t>Back up assignment – Take a back up of 5 files in a given folder. Application has to be keep running. Any changes in files has to be detected and backed up. You can extend this to files and folders. For detecting the changes, go recursively and back up the files.</a:t>
            </a:r>
          </a:p>
          <a:p>
            <a:pPr marL="342900" indent="-342900">
              <a:buAutoNum type="arabicPeriod"/>
            </a:pPr>
            <a:r>
              <a:rPr lang="en-IN" dirty="0"/>
              <a:t>Use </a:t>
            </a:r>
            <a:r>
              <a:rPr lang="en-IN" dirty="0" err="1"/>
              <a:t>OpenCSV</a:t>
            </a:r>
            <a:r>
              <a:rPr lang="en-IN" dirty="0"/>
              <a:t> to read the employees salaries csv file and compute the tax. Same as March 29 assignment. Use the third party library, maven </a:t>
            </a:r>
            <a:r>
              <a:rPr lang="en-IN"/>
              <a:t>style project.</a:t>
            </a:r>
            <a:endParaRPr lang="en-IN" dirty="0"/>
          </a:p>
          <a:p>
            <a:pPr marL="342900" indent="-342900">
              <a:buAutoNum type="arabicPeriod"/>
            </a:pPr>
            <a:endParaRPr lang="en-IN" dirty="0"/>
          </a:p>
          <a:p>
            <a:pPr marL="342900" indent="-342900">
              <a:buAutoNum type="arabicPeriod"/>
            </a:pPr>
            <a:endParaRPr lang="en-IN" dirty="0"/>
          </a:p>
        </p:txBody>
      </p:sp>
    </p:spTree>
    <p:extLst>
      <p:ext uri="{BB962C8B-B14F-4D97-AF65-F5344CB8AC3E}">
        <p14:creationId xmlns:p14="http://schemas.microsoft.com/office/powerpoint/2010/main" val="12281326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3E9889-6A79-63D9-1277-72FCC13F85E4}"/>
              </a:ext>
            </a:extLst>
          </p:cNvPr>
          <p:cNvSpPr txBox="1"/>
          <p:nvPr/>
        </p:nvSpPr>
        <p:spPr>
          <a:xfrm>
            <a:off x="757084" y="580103"/>
            <a:ext cx="4473677" cy="369332"/>
          </a:xfrm>
          <a:prstGeom prst="rect">
            <a:avLst/>
          </a:prstGeom>
          <a:noFill/>
        </p:spPr>
        <p:txBody>
          <a:bodyPr wrap="square" rtlCol="0">
            <a:spAutoFit/>
          </a:bodyPr>
          <a:lstStyle/>
          <a:p>
            <a:r>
              <a:rPr lang="en-IN" dirty="0"/>
              <a:t>Day 7 - Mar 31</a:t>
            </a:r>
          </a:p>
        </p:txBody>
      </p:sp>
      <p:sp>
        <p:nvSpPr>
          <p:cNvPr id="4" name="TextBox 3">
            <a:extLst>
              <a:ext uri="{FF2B5EF4-FFF2-40B4-BE49-F238E27FC236}">
                <a16:creationId xmlns:a16="http://schemas.microsoft.com/office/drawing/2014/main" id="{3C930A79-D5F2-C754-2BB6-C312A81F535E}"/>
              </a:ext>
            </a:extLst>
          </p:cNvPr>
          <p:cNvSpPr txBox="1"/>
          <p:nvPr/>
        </p:nvSpPr>
        <p:spPr>
          <a:xfrm>
            <a:off x="432620" y="1268361"/>
            <a:ext cx="5476567" cy="369332"/>
          </a:xfrm>
          <a:prstGeom prst="rect">
            <a:avLst/>
          </a:prstGeom>
          <a:noFill/>
        </p:spPr>
        <p:txBody>
          <a:bodyPr wrap="square" rtlCol="0">
            <a:spAutoFit/>
          </a:bodyPr>
          <a:lstStyle/>
          <a:p>
            <a:r>
              <a:rPr lang="en-IN" dirty="0"/>
              <a:t>JDBC</a:t>
            </a:r>
          </a:p>
        </p:txBody>
      </p:sp>
      <p:pic>
        <p:nvPicPr>
          <p:cNvPr id="1026" name="Picture 2">
            <a:extLst>
              <a:ext uri="{FF2B5EF4-FFF2-40B4-BE49-F238E27FC236}">
                <a16:creationId xmlns:a16="http://schemas.microsoft.com/office/drawing/2014/main" id="{39B47F7C-5EB6-E0EE-BDE0-FB8EDAC7AF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5725" y="1047750"/>
            <a:ext cx="440055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17608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4216C7-02D2-B57C-C676-79E2FB9DCE5E}"/>
              </a:ext>
            </a:extLst>
          </p:cNvPr>
          <p:cNvSpPr txBox="1"/>
          <p:nvPr/>
        </p:nvSpPr>
        <p:spPr>
          <a:xfrm>
            <a:off x="540774" y="580103"/>
            <a:ext cx="10520516" cy="3416320"/>
          </a:xfrm>
          <a:prstGeom prst="rect">
            <a:avLst/>
          </a:prstGeom>
          <a:noFill/>
        </p:spPr>
        <p:txBody>
          <a:bodyPr wrap="square" rtlCol="0">
            <a:spAutoFit/>
          </a:bodyPr>
          <a:lstStyle/>
          <a:p>
            <a:r>
              <a:rPr lang="en-IN" dirty="0"/>
              <a:t>Assignments: March 31 2023</a:t>
            </a:r>
          </a:p>
          <a:p>
            <a:pPr marL="342900" indent="-342900">
              <a:buAutoNum type="arabicPeriod"/>
            </a:pPr>
            <a:r>
              <a:rPr lang="en-IN" dirty="0"/>
              <a:t>Create DB tables for your respective project.</a:t>
            </a:r>
          </a:p>
          <a:p>
            <a:pPr marL="342900" indent="-342900">
              <a:buAutoNum type="arabicPeriod"/>
            </a:pPr>
            <a:r>
              <a:rPr lang="en-IN" dirty="0"/>
              <a:t>Write insert, select, update, delete SQL queries and execute them from JDBC code. (Note: Save all these explicit hard coded insert statements, create table commands, etc </a:t>
            </a:r>
            <a:r>
              <a:rPr lang="en-IN" dirty="0" err="1"/>
              <a:t>etc</a:t>
            </a:r>
            <a:r>
              <a:rPr lang="en-IN" dirty="0"/>
              <a:t> in a .</a:t>
            </a:r>
            <a:r>
              <a:rPr lang="en-IN" dirty="0" err="1"/>
              <a:t>sql</a:t>
            </a:r>
            <a:r>
              <a:rPr lang="en-IN" dirty="0"/>
              <a:t> file.</a:t>
            </a:r>
          </a:p>
          <a:p>
            <a:pPr marL="342900" indent="-342900">
              <a:buAutoNum type="arabicPeriod"/>
            </a:pPr>
            <a:r>
              <a:rPr lang="en-IN" dirty="0"/>
              <a:t>Read image files from file system and store them in some tables of your choice.</a:t>
            </a:r>
          </a:p>
          <a:p>
            <a:pPr marL="342900" indent="-342900">
              <a:buAutoNum type="arabicPeriod"/>
            </a:pPr>
            <a:r>
              <a:rPr lang="en-IN" dirty="0"/>
              <a:t>Read text files from file system and store them in some tables of your choice.</a:t>
            </a:r>
          </a:p>
          <a:p>
            <a:pPr marL="342900" indent="-342900">
              <a:buAutoNum type="arabicPeriod"/>
            </a:pPr>
            <a:r>
              <a:rPr lang="en-IN" dirty="0"/>
              <a:t>Read image files from DB and save them as files in local disk.</a:t>
            </a:r>
          </a:p>
          <a:p>
            <a:pPr marL="342900" indent="-342900">
              <a:buFontTx/>
              <a:buAutoNum type="arabicPeriod"/>
            </a:pPr>
            <a:r>
              <a:rPr lang="en-IN" dirty="0"/>
              <a:t>Read text files from DB and save them as files in local disk.</a:t>
            </a:r>
          </a:p>
          <a:p>
            <a:pPr marL="342900" indent="-342900">
              <a:buAutoNum type="arabicPeriod"/>
            </a:pPr>
            <a:r>
              <a:rPr lang="en-IN" dirty="0"/>
              <a:t>Create any stored procedures in DB tables. Use IN, OUT, INOUT parameters.</a:t>
            </a:r>
          </a:p>
          <a:p>
            <a:pPr marL="342900" indent="-342900">
              <a:buAutoNum type="arabicPeriod"/>
            </a:pPr>
            <a:r>
              <a:rPr lang="en-IN" dirty="0"/>
              <a:t>Call the stored procedures from JDBC code.</a:t>
            </a:r>
          </a:p>
          <a:p>
            <a:pPr marL="342900" indent="-342900">
              <a:buAutoNum type="arabicPeriod"/>
            </a:pPr>
            <a:r>
              <a:rPr lang="en-IN" dirty="0"/>
              <a:t>Create views in DB tables.</a:t>
            </a:r>
          </a:p>
          <a:p>
            <a:pPr marL="342900" indent="-342900">
              <a:buAutoNum type="arabicPeriod"/>
            </a:pPr>
            <a:r>
              <a:rPr lang="en-IN" dirty="0"/>
              <a:t>Call the views from JDBC </a:t>
            </a:r>
            <a:r>
              <a:rPr lang="en-IN"/>
              <a:t>code.</a:t>
            </a:r>
            <a:endParaRPr lang="en-IN" dirty="0"/>
          </a:p>
        </p:txBody>
      </p:sp>
    </p:spTree>
    <p:extLst>
      <p:ext uri="{BB962C8B-B14F-4D97-AF65-F5344CB8AC3E}">
        <p14:creationId xmlns:p14="http://schemas.microsoft.com/office/powerpoint/2010/main" val="4122159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4FF442-D374-C8CD-3471-EDF637CEE802}"/>
              </a:ext>
            </a:extLst>
          </p:cNvPr>
          <p:cNvSpPr txBox="1"/>
          <p:nvPr/>
        </p:nvSpPr>
        <p:spPr>
          <a:xfrm>
            <a:off x="530942" y="727587"/>
            <a:ext cx="8652387" cy="1200329"/>
          </a:xfrm>
          <a:prstGeom prst="rect">
            <a:avLst/>
          </a:prstGeom>
          <a:noFill/>
        </p:spPr>
        <p:txBody>
          <a:bodyPr wrap="square" rtlCol="0">
            <a:spAutoFit/>
          </a:bodyPr>
          <a:lstStyle/>
          <a:p>
            <a:r>
              <a:rPr lang="en-US" dirty="0"/>
              <a:t>Spring framework introduction</a:t>
            </a:r>
          </a:p>
          <a:p>
            <a:r>
              <a:rPr lang="en-US" dirty="0"/>
              <a:t>DI and IOC container</a:t>
            </a:r>
          </a:p>
          <a:p>
            <a:r>
              <a:rPr lang="en-US" dirty="0"/>
              <a:t>Work with different types of Configuration</a:t>
            </a:r>
          </a:p>
          <a:p>
            <a:r>
              <a:rPr lang="en-US" dirty="0"/>
              <a:t>XML, Java, Annotation configuration</a:t>
            </a:r>
          </a:p>
        </p:txBody>
      </p:sp>
      <p:sp>
        <p:nvSpPr>
          <p:cNvPr id="3" name="TextBox 2">
            <a:extLst>
              <a:ext uri="{FF2B5EF4-FFF2-40B4-BE49-F238E27FC236}">
                <a16:creationId xmlns:a16="http://schemas.microsoft.com/office/drawing/2014/main" id="{0F94314E-A605-5E41-1BD9-B78DBE37B532}"/>
              </a:ext>
            </a:extLst>
          </p:cNvPr>
          <p:cNvSpPr txBox="1"/>
          <p:nvPr/>
        </p:nvSpPr>
        <p:spPr>
          <a:xfrm>
            <a:off x="639097" y="2802194"/>
            <a:ext cx="6695768" cy="369332"/>
          </a:xfrm>
          <a:prstGeom prst="rect">
            <a:avLst/>
          </a:prstGeom>
          <a:noFill/>
        </p:spPr>
        <p:txBody>
          <a:bodyPr wrap="square" rtlCol="0">
            <a:spAutoFit/>
          </a:bodyPr>
          <a:lstStyle/>
          <a:p>
            <a:r>
              <a:rPr lang="en-IN" dirty="0"/>
              <a:t>https://spring.io</a:t>
            </a:r>
          </a:p>
        </p:txBody>
      </p:sp>
      <p:grpSp>
        <p:nvGrpSpPr>
          <p:cNvPr id="10" name="Group 9">
            <a:extLst>
              <a:ext uri="{FF2B5EF4-FFF2-40B4-BE49-F238E27FC236}">
                <a16:creationId xmlns:a16="http://schemas.microsoft.com/office/drawing/2014/main" id="{8EB740CC-0D69-340A-1F65-94FC9625700A}"/>
              </a:ext>
            </a:extLst>
          </p:cNvPr>
          <p:cNvGrpSpPr/>
          <p:nvPr/>
        </p:nvGrpSpPr>
        <p:grpSpPr>
          <a:xfrm>
            <a:off x="1229032" y="3805084"/>
            <a:ext cx="8917858" cy="619432"/>
            <a:chOff x="1229032" y="3805084"/>
            <a:chExt cx="8917858" cy="619432"/>
          </a:xfrm>
        </p:grpSpPr>
        <p:sp>
          <p:nvSpPr>
            <p:cNvPr id="7" name="Rectangle: Rounded Corners 6">
              <a:extLst>
                <a:ext uri="{FF2B5EF4-FFF2-40B4-BE49-F238E27FC236}">
                  <a16:creationId xmlns:a16="http://schemas.microsoft.com/office/drawing/2014/main" id="{9A8D228C-2C79-FF41-B865-1D965E671BEB}"/>
                </a:ext>
              </a:extLst>
            </p:cNvPr>
            <p:cNvSpPr/>
            <p:nvPr/>
          </p:nvSpPr>
          <p:spPr>
            <a:xfrm>
              <a:off x="1229032" y="3805084"/>
              <a:ext cx="2202426" cy="6194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HTML, CSS, JS</a:t>
              </a:r>
            </a:p>
          </p:txBody>
        </p:sp>
        <p:sp>
          <p:nvSpPr>
            <p:cNvPr id="8" name="Rectangle: Rounded Corners 7">
              <a:extLst>
                <a:ext uri="{FF2B5EF4-FFF2-40B4-BE49-F238E27FC236}">
                  <a16:creationId xmlns:a16="http://schemas.microsoft.com/office/drawing/2014/main" id="{6E2850EA-EBC9-F136-E26E-A97073DF743D}"/>
                </a:ext>
              </a:extLst>
            </p:cNvPr>
            <p:cNvSpPr/>
            <p:nvPr/>
          </p:nvSpPr>
          <p:spPr>
            <a:xfrm>
              <a:off x="4586748" y="3805084"/>
              <a:ext cx="2202426" cy="6194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Spring MVC, JSP, SERVLETS, JDBC</a:t>
              </a:r>
            </a:p>
          </p:txBody>
        </p:sp>
        <p:sp>
          <p:nvSpPr>
            <p:cNvPr id="9" name="Rectangle: Rounded Corners 8">
              <a:extLst>
                <a:ext uri="{FF2B5EF4-FFF2-40B4-BE49-F238E27FC236}">
                  <a16:creationId xmlns:a16="http://schemas.microsoft.com/office/drawing/2014/main" id="{848CCDD8-9BD1-7ADF-4322-FD466584788D}"/>
                </a:ext>
              </a:extLst>
            </p:cNvPr>
            <p:cNvSpPr/>
            <p:nvPr/>
          </p:nvSpPr>
          <p:spPr>
            <a:xfrm>
              <a:off x="7944464" y="3805084"/>
              <a:ext cx="2202426" cy="6194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DB</a:t>
              </a:r>
            </a:p>
          </p:txBody>
        </p:sp>
      </p:grpSp>
      <p:grpSp>
        <p:nvGrpSpPr>
          <p:cNvPr id="11" name="Group 10">
            <a:extLst>
              <a:ext uri="{FF2B5EF4-FFF2-40B4-BE49-F238E27FC236}">
                <a16:creationId xmlns:a16="http://schemas.microsoft.com/office/drawing/2014/main" id="{1636FE58-F29F-23A9-55B7-0A64B0F5054F}"/>
              </a:ext>
            </a:extLst>
          </p:cNvPr>
          <p:cNvGrpSpPr/>
          <p:nvPr/>
        </p:nvGrpSpPr>
        <p:grpSpPr>
          <a:xfrm>
            <a:off x="1243783" y="5058074"/>
            <a:ext cx="8917858" cy="619432"/>
            <a:chOff x="1229032" y="3805084"/>
            <a:chExt cx="8917858" cy="619432"/>
          </a:xfrm>
        </p:grpSpPr>
        <p:sp>
          <p:nvSpPr>
            <p:cNvPr id="12" name="Rectangle: Rounded Corners 11">
              <a:extLst>
                <a:ext uri="{FF2B5EF4-FFF2-40B4-BE49-F238E27FC236}">
                  <a16:creationId xmlns:a16="http://schemas.microsoft.com/office/drawing/2014/main" id="{8EF2A2F2-BEC1-0212-A3B9-BD931A7808A6}"/>
                </a:ext>
              </a:extLst>
            </p:cNvPr>
            <p:cNvSpPr/>
            <p:nvPr/>
          </p:nvSpPr>
          <p:spPr>
            <a:xfrm>
              <a:off x="1229032" y="3805084"/>
              <a:ext cx="2202426" cy="6194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POSTMAN</a:t>
              </a:r>
            </a:p>
          </p:txBody>
        </p:sp>
        <p:sp>
          <p:nvSpPr>
            <p:cNvPr id="13" name="Rectangle: Rounded Corners 12">
              <a:extLst>
                <a:ext uri="{FF2B5EF4-FFF2-40B4-BE49-F238E27FC236}">
                  <a16:creationId xmlns:a16="http://schemas.microsoft.com/office/drawing/2014/main" id="{55CD8774-35A6-2450-A736-EF94360FE7DA}"/>
                </a:ext>
              </a:extLst>
            </p:cNvPr>
            <p:cNvSpPr/>
            <p:nvPr/>
          </p:nvSpPr>
          <p:spPr>
            <a:xfrm>
              <a:off x="4586748" y="3805084"/>
              <a:ext cx="2202426" cy="6194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Spring Boot, Hibernate, JPA</a:t>
              </a:r>
            </a:p>
          </p:txBody>
        </p:sp>
        <p:sp>
          <p:nvSpPr>
            <p:cNvPr id="14" name="Rectangle: Rounded Corners 13">
              <a:extLst>
                <a:ext uri="{FF2B5EF4-FFF2-40B4-BE49-F238E27FC236}">
                  <a16:creationId xmlns:a16="http://schemas.microsoft.com/office/drawing/2014/main" id="{3A61054D-E1D0-330B-8C71-CE156D710CAC}"/>
                </a:ext>
              </a:extLst>
            </p:cNvPr>
            <p:cNvSpPr/>
            <p:nvPr/>
          </p:nvSpPr>
          <p:spPr>
            <a:xfrm>
              <a:off x="7944464" y="3805084"/>
              <a:ext cx="2202426" cy="6194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DB</a:t>
              </a:r>
            </a:p>
          </p:txBody>
        </p:sp>
      </p:grpSp>
      <p:sp>
        <p:nvSpPr>
          <p:cNvPr id="4" name="TextBox 3">
            <a:extLst>
              <a:ext uri="{FF2B5EF4-FFF2-40B4-BE49-F238E27FC236}">
                <a16:creationId xmlns:a16="http://schemas.microsoft.com/office/drawing/2014/main" id="{C6788ADB-7392-E37A-4059-613026FEDD46}"/>
              </a:ext>
            </a:extLst>
          </p:cNvPr>
          <p:cNvSpPr txBox="1"/>
          <p:nvPr/>
        </p:nvSpPr>
        <p:spPr>
          <a:xfrm>
            <a:off x="639097" y="285135"/>
            <a:ext cx="4473677" cy="369332"/>
          </a:xfrm>
          <a:prstGeom prst="rect">
            <a:avLst/>
          </a:prstGeom>
          <a:noFill/>
        </p:spPr>
        <p:txBody>
          <a:bodyPr wrap="square" rtlCol="0">
            <a:spAutoFit/>
          </a:bodyPr>
          <a:lstStyle/>
          <a:p>
            <a:r>
              <a:rPr lang="en-IN" dirty="0"/>
              <a:t>Day 8 - Apr 3</a:t>
            </a:r>
          </a:p>
        </p:txBody>
      </p:sp>
    </p:spTree>
    <p:extLst>
      <p:ext uri="{BB962C8B-B14F-4D97-AF65-F5344CB8AC3E}">
        <p14:creationId xmlns:p14="http://schemas.microsoft.com/office/powerpoint/2010/main" val="41898908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725477AD-5988-A844-8C11-9A0996FCC8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3288" y="2581275"/>
            <a:ext cx="4286250" cy="16954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D3D1806-19BD-D4DE-60A6-AEE504A639A9}"/>
              </a:ext>
            </a:extLst>
          </p:cNvPr>
          <p:cNvSpPr txBox="1"/>
          <p:nvPr/>
        </p:nvSpPr>
        <p:spPr>
          <a:xfrm>
            <a:off x="7334865" y="1337187"/>
            <a:ext cx="2900516" cy="369332"/>
          </a:xfrm>
          <a:prstGeom prst="rect">
            <a:avLst/>
          </a:prstGeom>
          <a:noFill/>
        </p:spPr>
        <p:txBody>
          <a:bodyPr wrap="square" rtlCol="0">
            <a:spAutoFit/>
          </a:bodyPr>
          <a:lstStyle/>
          <a:p>
            <a:r>
              <a:rPr lang="en-IN" dirty="0"/>
              <a:t>Web application</a:t>
            </a:r>
          </a:p>
        </p:txBody>
      </p:sp>
      <p:sp>
        <p:nvSpPr>
          <p:cNvPr id="5" name="TextBox 4">
            <a:extLst>
              <a:ext uri="{FF2B5EF4-FFF2-40B4-BE49-F238E27FC236}">
                <a16:creationId xmlns:a16="http://schemas.microsoft.com/office/drawing/2014/main" id="{D0364511-CBA4-E4D1-4A5B-9C9EFE2994B2}"/>
              </a:ext>
            </a:extLst>
          </p:cNvPr>
          <p:cNvSpPr txBox="1"/>
          <p:nvPr/>
        </p:nvSpPr>
        <p:spPr>
          <a:xfrm>
            <a:off x="530941" y="5151481"/>
            <a:ext cx="11248103" cy="1200329"/>
          </a:xfrm>
          <a:prstGeom prst="rect">
            <a:avLst/>
          </a:prstGeom>
          <a:noFill/>
        </p:spPr>
        <p:txBody>
          <a:bodyPr wrap="square" rtlCol="0">
            <a:spAutoFit/>
          </a:bodyPr>
          <a:lstStyle/>
          <a:p>
            <a:r>
              <a:rPr lang="en-US" dirty="0"/>
              <a:t>Eclipse IDE for Enterprise Java and Web Developers - 2022-09</a:t>
            </a:r>
          </a:p>
          <a:p>
            <a:r>
              <a:rPr lang="en-IN" dirty="0"/>
              <a:t>https://www.eclipse.org/downloads/download.php?file=/technology/epp/downloads/release/2022-09/R/eclipse-jee-2022-09-R-win32-x86_64.zip</a:t>
            </a:r>
          </a:p>
          <a:p>
            <a:r>
              <a:rPr lang="en-IN" dirty="0"/>
              <a:t>Demo application: D:\work2\springmvc\SpringMVCTest</a:t>
            </a:r>
          </a:p>
        </p:txBody>
      </p:sp>
    </p:spTree>
    <p:extLst>
      <p:ext uri="{BB962C8B-B14F-4D97-AF65-F5344CB8AC3E}">
        <p14:creationId xmlns:p14="http://schemas.microsoft.com/office/powerpoint/2010/main" val="26525558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vc-architecture">
            <a:extLst>
              <a:ext uri="{FF2B5EF4-FFF2-40B4-BE49-F238E27FC236}">
                <a16:creationId xmlns:a16="http://schemas.microsoft.com/office/drawing/2014/main" id="{461DD62F-B46D-F75A-975C-CBB3D09C95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6426" y="1776412"/>
            <a:ext cx="4191000" cy="33051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E686EDB-D489-B945-E732-792BD4149B35}"/>
              </a:ext>
            </a:extLst>
          </p:cNvPr>
          <p:cNvSpPr txBox="1"/>
          <p:nvPr/>
        </p:nvSpPr>
        <p:spPr>
          <a:xfrm>
            <a:off x="521110" y="658761"/>
            <a:ext cx="4306529" cy="373626"/>
          </a:xfrm>
          <a:prstGeom prst="rect">
            <a:avLst/>
          </a:prstGeom>
          <a:noFill/>
        </p:spPr>
        <p:txBody>
          <a:bodyPr wrap="square" rtlCol="0">
            <a:spAutoFit/>
          </a:bodyPr>
          <a:lstStyle/>
          <a:p>
            <a:r>
              <a:rPr lang="en-IN" dirty="0"/>
              <a:t>MVC pattern</a:t>
            </a:r>
          </a:p>
        </p:txBody>
      </p:sp>
    </p:spTree>
    <p:extLst>
      <p:ext uri="{BB962C8B-B14F-4D97-AF65-F5344CB8AC3E}">
        <p14:creationId xmlns:p14="http://schemas.microsoft.com/office/powerpoint/2010/main" val="908134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194CE6-B3C5-18BF-A9B7-4C7D285DCE33}"/>
              </a:ext>
            </a:extLst>
          </p:cNvPr>
          <p:cNvSpPr txBox="1"/>
          <p:nvPr/>
        </p:nvSpPr>
        <p:spPr>
          <a:xfrm>
            <a:off x="884903" y="688258"/>
            <a:ext cx="4630994" cy="2585323"/>
          </a:xfrm>
          <a:prstGeom prst="rect">
            <a:avLst/>
          </a:prstGeom>
          <a:noFill/>
        </p:spPr>
        <p:txBody>
          <a:bodyPr wrap="square" rtlCol="0">
            <a:spAutoFit/>
          </a:bodyPr>
          <a:lstStyle/>
          <a:p>
            <a:r>
              <a:rPr lang="en-IN" dirty="0"/>
              <a:t>OOPS</a:t>
            </a:r>
          </a:p>
          <a:p>
            <a:endParaRPr lang="en-IN" dirty="0"/>
          </a:p>
          <a:p>
            <a:r>
              <a:rPr lang="en-IN" dirty="0"/>
              <a:t>Inheritance</a:t>
            </a:r>
          </a:p>
          <a:p>
            <a:r>
              <a:rPr lang="en-IN" dirty="0"/>
              <a:t>Composition</a:t>
            </a:r>
          </a:p>
          <a:p>
            <a:r>
              <a:rPr lang="en-IN" dirty="0"/>
              <a:t>Aggregation</a:t>
            </a:r>
          </a:p>
          <a:p>
            <a:r>
              <a:rPr lang="en-IN" dirty="0"/>
              <a:t>Data hiding</a:t>
            </a:r>
          </a:p>
          <a:p>
            <a:r>
              <a:rPr lang="en-IN" dirty="0"/>
              <a:t>Abstraction</a:t>
            </a:r>
          </a:p>
          <a:p>
            <a:r>
              <a:rPr lang="en-IN" dirty="0"/>
              <a:t>Encapsulation</a:t>
            </a:r>
          </a:p>
          <a:p>
            <a:r>
              <a:rPr lang="en-IN" dirty="0"/>
              <a:t>Polymorphism</a:t>
            </a:r>
          </a:p>
        </p:txBody>
      </p:sp>
    </p:spTree>
    <p:extLst>
      <p:ext uri="{BB962C8B-B14F-4D97-AF65-F5344CB8AC3E}">
        <p14:creationId xmlns:p14="http://schemas.microsoft.com/office/powerpoint/2010/main" val="24397578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686EDB-D489-B945-E732-792BD4149B35}"/>
              </a:ext>
            </a:extLst>
          </p:cNvPr>
          <p:cNvSpPr txBox="1"/>
          <p:nvPr/>
        </p:nvSpPr>
        <p:spPr>
          <a:xfrm>
            <a:off x="521110" y="658761"/>
            <a:ext cx="4306529" cy="373626"/>
          </a:xfrm>
          <a:prstGeom prst="rect">
            <a:avLst/>
          </a:prstGeom>
          <a:noFill/>
        </p:spPr>
        <p:txBody>
          <a:bodyPr wrap="square" rtlCol="0">
            <a:spAutoFit/>
          </a:bodyPr>
          <a:lstStyle/>
          <a:p>
            <a:r>
              <a:rPr lang="en-IN" dirty="0"/>
              <a:t>Spring MVC</a:t>
            </a:r>
          </a:p>
        </p:txBody>
      </p:sp>
      <p:pic>
        <p:nvPicPr>
          <p:cNvPr id="3074" name="Picture 2" descr="spring-mvc-architecture">
            <a:extLst>
              <a:ext uri="{FF2B5EF4-FFF2-40B4-BE49-F238E27FC236}">
                <a16:creationId xmlns:a16="http://schemas.microsoft.com/office/drawing/2014/main" id="{622AB331-8D77-B332-504C-D809350D54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1714500"/>
            <a:ext cx="5334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95953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686EDB-D489-B945-E732-792BD4149B35}"/>
              </a:ext>
            </a:extLst>
          </p:cNvPr>
          <p:cNvSpPr txBox="1"/>
          <p:nvPr/>
        </p:nvSpPr>
        <p:spPr>
          <a:xfrm>
            <a:off x="521110" y="658761"/>
            <a:ext cx="4306529" cy="373626"/>
          </a:xfrm>
          <a:prstGeom prst="rect">
            <a:avLst/>
          </a:prstGeom>
          <a:noFill/>
        </p:spPr>
        <p:txBody>
          <a:bodyPr wrap="square" rtlCol="0">
            <a:spAutoFit/>
          </a:bodyPr>
          <a:lstStyle/>
          <a:p>
            <a:r>
              <a:rPr lang="en-IN" dirty="0"/>
              <a:t>Spring framework</a:t>
            </a:r>
          </a:p>
        </p:txBody>
      </p:sp>
      <p:pic>
        <p:nvPicPr>
          <p:cNvPr id="4098" name="Picture 2">
            <a:extLst>
              <a:ext uri="{FF2B5EF4-FFF2-40B4-BE49-F238E27FC236}">
                <a16:creationId xmlns:a16="http://schemas.microsoft.com/office/drawing/2014/main" id="{2D53AFFA-5581-4A1C-9215-6F72A112DF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5303" y="2608007"/>
            <a:ext cx="5286375"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22915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686EDB-D489-B945-E732-792BD4149B35}"/>
              </a:ext>
            </a:extLst>
          </p:cNvPr>
          <p:cNvSpPr txBox="1"/>
          <p:nvPr/>
        </p:nvSpPr>
        <p:spPr>
          <a:xfrm>
            <a:off x="521110" y="658761"/>
            <a:ext cx="4306529" cy="373626"/>
          </a:xfrm>
          <a:prstGeom prst="rect">
            <a:avLst/>
          </a:prstGeom>
          <a:noFill/>
        </p:spPr>
        <p:txBody>
          <a:bodyPr wrap="square" rtlCol="0">
            <a:spAutoFit/>
          </a:bodyPr>
          <a:lstStyle/>
          <a:p>
            <a:r>
              <a:rPr lang="en-IN" dirty="0"/>
              <a:t>Spring IOC, Configurations</a:t>
            </a:r>
          </a:p>
        </p:txBody>
      </p:sp>
      <p:pic>
        <p:nvPicPr>
          <p:cNvPr id="5122" name="Picture 2">
            <a:extLst>
              <a:ext uri="{FF2B5EF4-FFF2-40B4-BE49-F238E27FC236}">
                <a16:creationId xmlns:a16="http://schemas.microsoft.com/office/drawing/2014/main" id="{398B7AB6-E89F-FC33-C666-044BD90186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857250"/>
            <a:ext cx="6858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83396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686EDB-D489-B945-E732-792BD4149B35}"/>
              </a:ext>
            </a:extLst>
          </p:cNvPr>
          <p:cNvSpPr txBox="1"/>
          <p:nvPr/>
        </p:nvSpPr>
        <p:spPr>
          <a:xfrm>
            <a:off x="521110" y="658761"/>
            <a:ext cx="4306529" cy="373626"/>
          </a:xfrm>
          <a:prstGeom prst="rect">
            <a:avLst/>
          </a:prstGeom>
          <a:noFill/>
        </p:spPr>
        <p:txBody>
          <a:bodyPr wrap="square" rtlCol="0">
            <a:spAutoFit/>
          </a:bodyPr>
          <a:lstStyle/>
          <a:p>
            <a:r>
              <a:rPr lang="en-IN" dirty="0"/>
              <a:t>Spring IOC, Configurations</a:t>
            </a:r>
          </a:p>
        </p:txBody>
      </p:sp>
      <p:pic>
        <p:nvPicPr>
          <p:cNvPr id="6148" name="Picture 4">
            <a:extLst>
              <a:ext uri="{FF2B5EF4-FFF2-40B4-BE49-F238E27FC236}">
                <a16:creationId xmlns:a16="http://schemas.microsoft.com/office/drawing/2014/main" id="{A16331BB-F23B-F44D-24A4-ECCC75D83A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857250"/>
            <a:ext cx="6858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80779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686EDB-D489-B945-E732-792BD4149B35}"/>
              </a:ext>
            </a:extLst>
          </p:cNvPr>
          <p:cNvSpPr txBox="1"/>
          <p:nvPr/>
        </p:nvSpPr>
        <p:spPr>
          <a:xfrm>
            <a:off x="521110" y="658761"/>
            <a:ext cx="4306529" cy="373626"/>
          </a:xfrm>
          <a:prstGeom prst="rect">
            <a:avLst/>
          </a:prstGeom>
          <a:noFill/>
        </p:spPr>
        <p:txBody>
          <a:bodyPr wrap="square" rtlCol="0">
            <a:spAutoFit/>
          </a:bodyPr>
          <a:lstStyle/>
          <a:p>
            <a:r>
              <a:rPr lang="en-IN" dirty="0"/>
              <a:t>Spring IOC, Configurations</a:t>
            </a:r>
          </a:p>
        </p:txBody>
      </p:sp>
      <p:sp>
        <p:nvSpPr>
          <p:cNvPr id="5" name="Rectangle: Rounded Corners 4">
            <a:extLst>
              <a:ext uri="{FF2B5EF4-FFF2-40B4-BE49-F238E27FC236}">
                <a16:creationId xmlns:a16="http://schemas.microsoft.com/office/drawing/2014/main" id="{696EA7CA-79BC-70D6-33E4-9D9ED2D9B5B9}"/>
              </a:ext>
            </a:extLst>
          </p:cNvPr>
          <p:cNvSpPr/>
          <p:nvPr/>
        </p:nvSpPr>
        <p:spPr>
          <a:xfrm>
            <a:off x="4955458" y="4227871"/>
            <a:ext cx="4788310" cy="4817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Config Instructions</a:t>
            </a:r>
          </a:p>
        </p:txBody>
      </p:sp>
      <p:sp>
        <p:nvSpPr>
          <p:cNvPr id="6" name="Rectangle: Rounded Corners 5">
            <a:extLst>
              <a:ext uri="{FF2B5EF4-FFF2-40B4-BE49-F238E27FC236}">
                <a16:creationId xmlns:a16="http://schemas.microsoft.com/office/drawing/2014/main" id="{5D2009B9-E35F-0A7C-7B03-6720FB01B705}"/>
              </a:ext>
            </a:extLst>
          </p:cNvPr>
          <p:cNvSpPr/>
          <p:nvPr/>
        </p:nvSpPr>
        <p:spPr>
          <a:xfrm>
            <a:off x="4955458" y="2517058"/>
            <a:ext cx="3116826" cy="14158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Application Context</a:t>
            </a:r>
          </a:p>
        </p:txBody>
      </p:sp>
      <p:sp>
        <p:nvSpPr>
          <p:cNvPr id="7" name="Oval 6">
            <a:extLst>
              <a:ext uri="{FF2B5EF4-FFF2-40B4-BE49-F238E27FC236}">
                <a16:creationId xmlns:a16="http://schemas.microsoft.com/office/drawing/2014/main" id="{877D78D2-3F40-5785-D91A-743D3BB35556}"/>
              </a:ext>
            </a:extLst>
          </p:cNvPr>
          <p:cNvSpPr/>
          <p:nvPr/>
        </p:nvSpPr>
        <p:spPr>
          <a:xfrm>
            <a:off x="8819535" y="2458065"/>
            <a:ext cx="1209368" cy="7669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Beans</a:t>
            </a:r>
          </a:p>
        </p:txBody>
      </p:sp>
      <p:sp>
        <p:nvSpPr>
          <p:cNvPr id="8" name="Oval 7">
            <a:extLst>
              <a:ext uri="{FF2B5EF4-FFF2-40B4-BE49-F238E27FC236}">
                <a16:creationId xmlns:a16="http://schemas.microsoft.com/office/drawing/2014/main" id="{6182E946-F5CE-D8E2-C25E-E21BFC8E348F}"/>
              </a:ext>
            </a:extLst>
          </p:cNvPr>
          <p:cNvSpPr/>
          <p:nvPr/>
        </p:nvSpPr>
        <p:spPr>
          <a:xfrm>
            <a:off x="8819535" y="3313472"/>
            <a:ext cx="1209368" cy="7669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Beans</a:t>
            </a:r>
          </a:p>
        </p:txBody>
      </p:sp>
      <p:sp>
        <p:nvSpPr>
          <p:cNvPr id="9" name="TextBox 8">
            <a:extLst>
              <a:ext uri="{FF2B5EF4-FFF2-40B4-BE49-F238E27FC236}">
                <a16:creationId xmlns:a16="http://schemas.microsoft.com/office/drawing/2014/main" id="{17032D91-961F-2D4D-5FEA-5A681E87ACD4}"/>
              </a:ext>
            </a:extLst>
          </p:cNvPr>
          <p:cNvSpPr txBox="1"/>
          <p:nvPr/>
        </p:nvSpPr>
        <p:spPr>
          <a:xfrm>
            <a:off x="5260258" y="1750142"/>
            <a:ext cx="4483510" cy="369332"/>
          </a:xfrm>
          <a:prstGeom prst="rect">
            <a:avLst/>
          </a:prstGeom>
          <a:noFill/>
        </p:spPr>
        <p:txBody>
          <a:bodyPr wrap="square" rtlCol="0">
            <a:spAutoFit/>
          </a:bodyPr>
          <a:lstStyle/>
          <a:p>
            <a:r>
              <a:rPr lang="en-IN" dirty="0"/>
              <a:t>Application start</a:t>
            </a:r>
          </a:p>
        </p:txBody>
      </p:sp>
    </p:spTree>
    <p:extLst>
      <p:ext uri="{BB962C8B-B14F-4D97-AF65-F5344CB8AC3E}">
        <p14:creationId xmlns:p14="http://schemas.microsoft.com/office/powerpoint/2010/main" val="29931471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686EDB-D489-B945-E732-792BD4149B35}"/>
              </a:ext>
            </a:extLst>
          </p:cNvPr>
          <p:cNvSpPr txBox="1"/>
          <p:nvPr/>
        </p:nvSpPr>
        <p:spPr>
          <a:xfrm>
            <a:off x="521110" y="658761"/>
            <a:ext cx="4306529" cy="373626"/>
          </a:xfrm>
          <a:prstGeom prst="rect">
            <a:avLst/>
          </a:prstGeom>
          <a:noFill/>
        </p:spPr>
        <p:txBody>
          <a:bodyPr wrap="square" rtlCol="0">
            <a:spAutoFit/>
          </a:bodyPr>
          <a:lstStyle/>
          <a:p>
            <a:r>
              <a:rPr lang="en-IN" dirty="0"/>
              <a:t>Spring IOC, Configurations</a:t>
            </a:r>
          </a:p>
        </p:txBody>
      </p:sp>
      <p:sp>
        <p:nvSpPr>
          <p:cNvPr id="3" name="TextBox 2">
            <a:extLst>
              <a:ext uri="{FF2B5EF4-FFF2-40B4-BE49-F238E27FC236}">
                <a16:creationId xmlns:a16="http://schemas.microsoft.com/office/drawing/2014/main" id="{57DFA66D-FB4A-FE85-0C7B-1131D280AB4D}"/>
              </a:ext>
            </a:extLst>
          </p:cNvPr>
          <p:cNvSpPr txBox="1"/>
          <p:nvPr/>
        </p:nvSpPr>
        <p:spPr>
          <a:xfrm>
            <a:off x="727586" y="1868129"/>
            <a:ext cx="8416413" cy="3970318"/>
          </a:xfrm>
          <a:prstGeom prst="rect">
            <a:avLst/>
          </a:prstGeom>
          <a:noFill/>
        </p:spPr>
        <p:txBody>
          <a:bodyPr wrap="square" rtlCol="0">
            <a:spAutoFit/>
          </a:bodyPr>
          <a:lstStyle/>
          <a:p>
            <a:r>
              <a:rPr lang="en-US" b="0" i="0" dirty="0">
                <a:effectLst/>
                <a:latin typeface="SFMono-Regular"/>
              </a:rPr>
              <a:t>&lt;?xml version="1.0" encoding="UTF-8"?&gt;</a:t>
            </a:r>
            <a:r>
              <a:rPr lang="en-US" b="0" i="0" dirty="0">
                <a:solidFill>
                  <a:srgbClr val="24292E"/>
                </a:solidFill>
                <a:effectLst/>
                <a:latin typeface="SFMono-Regular"/>
              </a:rPr>
              <a:t> </a:t>
            </a:r>
          </a:p>
          <a:p>
            <a:endParaRPr lang="en-US" dirty="0">
              <a:solidFill>
                <a:srgbClr val="24292E"/>
              </a:solidFill>
              <a:latin typeface="SFMono-Regular"/>
            </a:endParaRPr>
          </a:p>
          <a:p>
            <a:r>
              <a:rPr lang="en-US" b="0" i="0" dirty="0">
                <a:effectLst/>
                <a:latin typeface="SFMono-Regular"/>
              </a:rPr>
              <a:t>&lt;beans </a:t>
            </a:r>
            <a:r>
              <a:rPr lang="en-US" b="0" i="0" dirty="0" err="1">
                <a:effectLst/>
                <a:latin typeface="SFMono-Regular"/>
              </a:rPr>
              <a:t>xmlns</a:t>
            </a:r>
            <a:r>
              <a:rPr lang="en-US" b="0" i="0" dirty="0">
                <a:effectLst/>
                <a:latin typeface="SFMono-Regular"/>
              </a:rPr>
              <a:t>="http://www.springframework.org/schema/beans" </a:t>
            </a:r>
            <a:r>
              <a:rPr lang="en-US" b="0" i="0" dirty="0" err="1">
                <a:effectLst/>
                <a:latin typeface="SFMono-Regular"/>
              </a:rPr>
              <a:t>xmlns:xsi</a:t>
            </a:r>
            <a:r>
              <a:rPr lang="en-US" b="0" i="0" dirty="0">
                <a:effectLst/>
                <a:latin typeface="SFMono-Regular"/>
              </a:rPr>
              <a:t>="http://www.w3.org/2001/XMLSchema-instance" </a:t>
            </a:r>
            <a:r>
              <a:rPr lang="en-US" b="0" i="0" dirty="0" err="1">
                <a:effectLst/>
                <a:latin typeface="SFMono-Regular"/>
              </a:rPr>
              <a:t>xsi:schemaLocation</a:t>
            </a:r>
            <a:r>
              <a:rPr lang="en-US" b="0" i="0" dirty="0">
                <a:effectLst/>
                <a:latin typeface="SFMono-Regular"/>
              </a:rPr>
              <a:t>="http://www.springframework.org/schema/beans https://www.springframework.org/schema/beans/spring-beans.xsd"&gt;</a:t>
            </a:r>
            <a:r>
              <a:rPr lang="en-US" b="0" i="0" dirty="0">
                <a:solidFill>
                  <a:srgbClr val="24292E"/>
                </a:solidFill>
                <a:effectLst/>
                <a:latin typeface="SFMono-Regular"/>
              </a:rPr>
              <a:t> </a:t>
            </a:r>
          </a:p>
          <a:p>
            <a:endParaRPr lang="en-US" dirty="0">
              <a:solidFill>
                <a:srgbClr val="24292E"/>
              </a:solidFill>
              <a:latin typeface="SFMono-Regular"/>
            </a:endParaRPr>
          </a:p>
          <a:p>
            <a:r>
              <a:rPr lang="en-US" b="0" i="0" dirty="0">
                <a:effectLst/>
                <a:latin typeface="SFMono-Regular"/>
              </a:rPr>
              <a:t>&lt;bean id="..." class="..."&gt;</a:t>
            </a:r>
            <a:r>
              <a:rPr lang="en-US" b="0" i="0" dirty="0">
                <a:solidFill>
                  <a:srgbClr val="24292E"/>
                </a:solidFill>
                <a:effectLst/>
                <a:latin typeface="SFMono-Regular"/>
              </a:rPr>
              <a:t> </a:t>
            </a:r>
          </a:p>
          <a:p>
            <a:r>
              <a:rPr lang="en-US" b="0" i="0" dirty="0">
                <a:effectLst/>
                <a:latin typeface="SFMono-Regular"/>
              </a:rPr>
              <a:t>&lt;!-- collaborators and configuration for this bean go here --&gt;</a:t>
            </a:r>
            <a:r>
              <a:rPr lang="en-US" b="0" i="0" dirty="0">
                <a:solidFill>
                  <a:srgbClr val="24292E"/>
                </a:solidFill>
                <a:effectLst/>
                <a:latin typeface="SFMono-Regular"/>
              </a:rPr>
              <a:t> </a:t>
            </a:r>
          </a:p>
          <a:p>
            <a:r>
              <a:rPr lang="en-US" b="0" i="0" dirty="0">
                <a:effectLst/>
                <a:latin typeface="SFMono-Regular"/>
              </a:rPr>
              <a:t>&lt;/bean&gt;</a:t>
            </a:r>
          </a:p>
          <a:p>
            <a:r>
              <a:rPr lang="en-US" b="0" i="0" dirty="0">
                <a:solidFill>
                  <a:srgbClr val="24292E"/>
                </a:solidFill>
                <a:effectLst/>
                <a:latin typeface="SFMono-Regular"/>
              </a:rPr>
              <a:t> </a:t>
            </a:r>
            <a:r>
              <a:rPr lang="en-US" b="0" i="0" dirty="0">
                <a:effectLst/>
                <a:latin typeface="SFMono-Regular"/>
              </a:rPr>
              <a:t>&lt;bean id="..." class="..."&gt;</a:t>
            </a:r>
            <a:r>
              <a:rPr lang="en-US" b="0" i="0" dirty="0">
                <a:solidFill>
                  <a:srgbClr val="24292E"/>
                </a:solidFill>
                <a:effectLst/>
                <a:latin typeface="SFMono-Regular"/>
              </a:rPr>
              <a:t> </a:t>
            </a:r>
          </a:p>
          <a:p>
            <a:r>
              <a:rPr lang="en-US" b="0" i="0" dirty="0">
                <a:effectLst/>
                <a:latin typeface="SFMono-Regular"/>
              </a:rPr>
              <a:t>&lt;!-- collaborators and configuration for this bean go here --&gt;</a:t>
            </a:r>
            <a:r>
              <a:rPr lang="en-US" b="0" i="0" dirty="0">
                <a:solidFill>
                  <a:srgbClr val="24292E"/>
                </a:solidFill>
                <a:effectLst/>
                <a:latin typeface="SFMono-Regular"/>
              </a:rPr>
              <a:t> </a:t>
            </a:r>
          </a:p>
          <a:p>
            <a:r>
              <a:rPr lang="en-US" b="0" i="0" dirty="0">
                <a:effectLst/>
                <a:latin typeface="SFMono-Regular"/>
              </a:rPr>
              <a:t>&lt;/bean&gt;</a:t>
            </a:r>
            <a:r>
              <a:rPr lang="en-US" b="0" i="0" dirty="0">
                <a:solidFill>
                  <a:srgbClr val="24292E"/>
                </a:solidFill>
                <a:effectLst/>
                <a:latin typeface="SFMono-Regular"/>
              </a:rPr>
              <a:t> </a:t>
            </a:r>
            <a:r>
              <a:rPr lang="en-US" b="0" i="0" dirty="0">
                <a:effectLst/>
                <a:latin typeface="SFMono-Regular"/>
              </a:rPr>
              <a:t>&lt;!-- more bean definitions go here --&gt;</a:t>
            </a:r>
            <a:r>
              <a:rPr lang="en-US" b="0" i="0" dirty="0">
                <a:solidFill>
                  <a:srgbClr val="24292E"/>
                </a:solidFill>
                <a:effectLst/>
                <a:latin typeface="SFMono-Regular"/>
              </a:rPr>
              <a:t> </a:t>
            </a:r>
          </a:p>
          <a:p>
            <a:r>
              <a:rPr lang="en-US" b="0" i="0" dirty="0">
                <a:effectLst/>
                <a:latin typeface="SFMono-Regular"/>
              </a:rPr>
              <a:t>&lt;/beans&gt;</a:t>
            </a:r>
            <a:endParaRPr lang="en-IN" dirty="0"/>
          </a:p>
        </p:txBody>
      </p:sp>
      <p:sp>
        <p:nvSpPr>
          <p:cNvPr id="4" name="TextBox 3">
            <a:extLst>
              <a:ext uri="{FF2B5EF4-FFF2-40B4-BE49-F238E27FC236}">
                <a16:creationId xmlns:a16="http://schemas.microsoft.com/office/drawing/2014/main" id="{F823C078-2CFE-9AEB-D2E5-6108F2B81D6E}"/>
              </a:ext>
            </a:extLst>
          </p:cNvPr>
          <p:cNvSpPr txBox="1"/>
          <p:nvPr/>
        </p:nvSpPr>
        <p:spPr>
          <a:xfrm>
            <a:off x="727586" y="1465006"/>
            <a:ext cx="4306529" cy="369332"/>
          </a:xfrm>
          <a:prstGeom prst="rect">
            <a:avLst/>
          </a:prstGeom>
          <a:noFill/>
        </p:spPr>
        <p:txBody>
          <a:bodyPr wrap="square" rtlCol="0">
            <a:spAutoFit/>
          </a:bodyPr>
          <a:lstStyle/>
          <a:p>
            <a:r>
              <a:rPr lang="en-IN" dirty="0"/>
              <a:t>XML based</a:t>
            </a:r>
          </a:p>
        </p:txBody>
      </p:sp>
    </p:spTree>
    <p:extLst>
      <p:ext uri="{BB962C8B-B14F-4D97-AF65-F5344CB8AC3E}">
        <p14:creationId xmlns:p14="http://schemas.microsoft.com/office/powerpoint/2010/main" val="3989508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686EDB-D489-B945-E732-792BD4149B35}"/>
              </a:ext>
            </a:extLst>
          </p:cNvPr>
          <p:cNvSpPr txBox="1"/>
          <p:nvPr/>
        </p:nvSpPr>
        <p:spPr>
          <a:xfrm>
            <a:off x="521110" y="658761"/>
            <a:ext cx="4306529" cy="373626"/>
          </a:xfrm>
          <a:prstGeom prst="rect">
            <a:avLst/>
          </a:prstGeom>
          <a:noFill/>
        </p:spPr>
        <p:txBody>
          <a:bodyPr wrap="square" rtlCol="0">
            <a:spAutoFit/>
          </a:bodyPr>
          <a:lstStyle/>
          <a:p>
            <a:r>
              <a:rPr lang="en-IN" dirty="0"/>
              <a:t>Spring IOC, Configurations</a:t>
            </a:r>
          </a:p>
        </p:txBody>
      </p:sp>
      <p:sp>
        <p:nvSpPr>
          <p:cNvPr id="3" name="TextBox 2">
            <a:extLst>
              <a:ext uri="{FF2B5EF4-FFF2-40B4-BE49-F238E27FC236}">
                <a16:creationId xmlns:a16="http://schemas.microsoft.com/office/drawing/2014/main" id="{57DFA66D-FB4A-FE85-0C7B-1131D280AB4D}"/>
              </a:ext>
            </a:extLst>
          </p:cNvPr>
          <p:cNvSpPr txBox="1"/>
          <p:nvPr/>
        </p:nvSpPr>
        <p:spPr>
          <a:xfrm>
            <a:off x="727586" y="1868129"/>
            <a:ext cx="8416413" cy="2862322"/>
          </a:xfrm>
          <a:prstGeom prst="rect">
            <a:avLst/>
          </a:prstGeom>
          <a:noFill/>
        </p:spPr>
        <p:txBody>
          <a:bodyPr wrap="square" rtlCol="0">
            <a:spAutoFit/>
          </a:bodyPr>
          <a:lstStyle/>
          <a:p>
            <a:r>
              <a:rPr lang="en-US" b="0" i="0" dirty="0">
                <a:effectLst/>
                <a:latin typeface="SFMono-Regular"/>
              </a:rPr>
              <a:t>&lt;?xml version="1.0" encoding="UTF-8"?&gt;</a:t>
            </a:r>
            <a:r>
              <a:rPr lang="en-US" b="0" i="0" dirty="0">
                <a:solidFill>
                  <a:srgbClr val="24292E"/>
                </a:solidFill>
                <a:effectLst/>
                <a:latin typeface="SFMono-Regular"/>
              </a:rPr>
              <a:t> </a:t>
            </a:r>
          </a:p>
          <a:p>
            <a:endParaRPr lang="en-US" dirty="0">
              <a:solidFill>
                <a:srgbClr val="24292E"/>
              </a:solidFill>
              <a:latin typeface="SFMono-Regular"/>
            </a:endParaRPr>
          </a:p>
          <a:p>
            <a:r>
              <a:rPr lang="en-US" b="0" i="0" dirty="0">
                <a:effectLst/>
                <a:latin typeface="SFMono-Regular"/>
              </a:rPr>
              <a:t>&lt;beans </a:t>
            </a:r>
            <a:r>
              <a:rPr lang="en-US" b="0" i="0" dirty="0" err="1">
                <a:effectLst/>
                <a:latin typeface="SFMono-Regular"/>
              </a:rPr>
              <a:t>xmlns</a:t>
            </a:r>
            <a:r>
              <a:rPr lang="en-US" b="0" i="0" dirty="0">
                <a:effectLst/>
                <a:latin typeface="SFMono-Regular"/>
              </a:rPr>
              <a:t>="http://www.springframework.org/schema/beans" </a:t>
            </a:r>
            <a:r>
              <a:rPr lang="en-US" b="0" i="0" dirty="0" err="1">
                <a:effectLst/>
                <a:latin typeface="SFMono-Regular"/>
              </a:rPr>
              <a:t>xmlns:xsi</a:t>
            </a:r>
            <a:r>
              <a:rPr lang="en-US" b="0" i="0" dirty="0">
                <a:effectLst/>
                <a:latin typeface="SFMono-Regular"/>
              </a:rPr>
              <a:t>="http://www.w3.org/2001/XMLSchema-instance" </a:t>
            </a:r>
            <a:r>
              <a:rPr lang="en-US" b="0" i="0" dirty="0" err="1">
                <a:effectLst/>
                <a:latin typeface="SFMono-Regular"/>
              </a:rPr>
              <a:t>xsi:schemaLocation</a:t>
            </a:r>
            <a:r>
              <a:rPr lang="en-US" b="0" i="0" dirty="0">
                <a:effectLst/>
                <a:latin typeface="SFMono-Regular"/>
              </a:rPr>
              <a:t>="http://www.springframework.org/schema/beans https://www.springframework.org/schema/beans/spring-beans.xsd"&gt;</a:t>
            </a:r>
            <a:r>
              <a:rPr lang="en-US" b="0" i="0" dirty="0">
                <a:solidFill>
                  <a:srgbClr val="24292E"/>
                </a:solidFill>
                <a:effectLst/>
                <a:latin typeface="SFMono-Regular"/>
              </a:rPr>
              <a:t> </a:t>
            </a:r>
          </a:p>
          <a:p>
            <a:endParaRPr lang="en-US" dirty="0">
              <a:solidFill>
                <a:srgbClr val="24292E"/>
              </a:solidFill>
              <a:latin typeface="SFMono-Regular"/>
            </a:endParaRPr>
          </a:p>
          <a:p>
            <a:r>
              <a:rPr lang="en-US" b="1" i="0" dirty="0">
                <a:solidFill>
                  <a:srgbClr val="FF0000"/>
                </a:solidFill>
                <a:effectLst/>
                <a:latin typeface="SFMono-Regular"/>
              </a:rPr>
              <a:t>&lt;</a:t>
            </a:r>
            <a:r>
              <a:rPr lang="en-US" b="1" i="0" dirty="0" err="1">
                <a:solidFill>
                  <a:srgbClr val="FF0000"/>
                </a:solidFill>
                <a:effectLst/>
                <a:latin typeface="SFMono-Regular"/>
              </a:rPr>
              <a:t>context:annotation-config</a:t>
            </a:r>
            <a:r>
              <a:rPr lang="en-US" b="1" i="0" dirty="0">
                <a:solidFill>
                  <a:srgbClr val="FF0000"/>
                </a:solidFill>
                <a:effectLst/>
                <a:latin typeface="SFMono-Regular"/>
              </a:rPr>
              <a:t>/&gt;</a:t>
            </a:r>
          </a:p>
          <a:p>
            <a:endParaRPr lang="en-US" dirty="0">
              <a:latin typeface="SFMono-Regular"/>
            </a:endParaRPr>
          </a:p>
          <a:p>
            <a:r>
              <a:rPr lang="en-US" b="0" i="0" dirty="0">
                <a:effectLst/>
                <a:latin typeface="SFMono-Regular"/>
              </a:rPr>
              <a:t>&lt;/beans&gt;</a:t>
            </a:r>
            <a:endParaRPr lang="en-IN" dirty="0"/>
          </a:p>
        </p:txBody>
      </p:sp>
      <p:sp>
        <p:nvSpPr>
          <p:cNvPr id="4" name="TextBox 3">
            <a:extLst>
              <a:ext uri="{FF2B5EF4-FFF2-40B4-BE49-F238E27FC236}">
                <a16:creationId xmlns:a16="http://schemas.microsoft.com/office/drawing/2014/main" id="{F823C078-2CFE-9AEB-D2E5-6108F2B81D6E}"/>
              </a:ext>
            </a:extLst>
          </p:cNvPr>
          <p:cNvSpPr txBox="1"/>
          <p:nvPr/>
        </p:nvSpPr>
        <p:spPr>
          <a:xfrm>
            <a:off x="727586" y="1465006"/>
            <a:ext cx="4306529" cy="369332"/>
          </a:xfrm>
          <a:prstGeom prst="rect">
            <a:avLst/>
          </a:prstGeom>
          <a:noFill/>
        </p:spPr>
        <p:txBody>
          <a:bodyPr wrap="square" rtlCol="0">
            <a:spAutoFit/>
          </a:bodyPr>
          <a:lstStyle/>
          <a:p>
            <a:r>
              <a:rPr lang="en-IN" dirty="0"/>
              <a:t>Annotation based and Java config based</a:t>
            </a:r>
          </a:p>
        </p:txBody>
      </p:sp>
      <p:sp>
        <p:nvSpPr>
          <p:cNvPr id="5" name="TextBox 4">
            <a:extLst>
              <a:ext uri="{FF2B5EF4-FFF2-40B4-BE49-F238E27FC236}">
                <a16:creationId xmlns:a16="http://schemas.microsoft.com/office/drawing/2014/main" id="{6198A379-862D-D198-F8C1-64E5B34F3DFC}"/>
              </a:ext>
            </a:extLst>
          </p:cNvPr>
          <p:cNvSpPr txBox="1"/>
          <p:nvPr/>
        </p:nvSpPr>
        <p:spPr>
          <a:xfrm>
            <a:off x="8318090" y="1700981"/>
            <a:ext cx="3077497" cy="2862322"/>
          </a:xfrm>
          <a:prstGeom prst="rect">
            <a:avLst/>
          </a:prstGeom>
          <a:noFill/>
        </p:spPr>
        <p:txBody>
          <a:bodyPr wrap="square" rtlCol="0">
            <a:spAutoFit/>
          </a:bodyPr>
          <a:lstStyle/>
          <a:p>
            <a:r>
              <a:rPr lang="en-IN" dirty="0"/>
              <a:t>@ComponentScan</a:t>
            </a:r>
          </a:p>
          <a:p>
            <a:r>
              <a:rPr lang="en-IN" dirty="0"/>
              <a:t>@Configuration </a:t>
            </a:r>
            <a:r>
              <a:rPr lang="en-IN" dirty="0">
                <a:sym typeface="Wingdings" panose="05000000000000000000" pitchFamily="2" charset="2"/>
              </a:rPr>
              <a:t> Fully java based configs</a:t>
            </a:r>
            <a:endParaRPr lang="en-IN" dirty="0"/>
          </a:p>
          <a:p>
            <a:r>
              <a:rPr lang="en-IN" dirty="0"/>
              <a:t>@Bean</a:t>
            </a:r>
          </a:p>
          <a:p>
            <a:r>
              <a:rPr lang="en-IN" dirty="0"/>
              <a:t>@Component</a:t>
            </a:r>
          </a:p>
          <a:p>
            <a:r>
              <a:rPr lang="en-IN" dirty="0"/>
              <a:t>@Autowired</a:t>
            </a:r>
          </a:p>
          <a:p>
            <a:r>
              <a:rPr lang="en-IN" dirty="0"/>
              <a:t>@Lazy</a:t>
            </a:r>
          </a:p>
          <a:p>
            <a:r>
              <a:rPr lang="en-IN" dirty="0"/>
              <a:t>@Qualifier</a:t>
            </a:r>
          </a:p>
          <a:p>
            <a:r>
              <a:rPr lang="en-IN" dirty="0"/>
              <a:t>@Value</a:t>
            </a:r>
          </a:p>
          <a:p>
            <a:r>
              <a:rPr lang="en-IN" dirty="0"/>
              <a:t>@Required</a:t>
            </a:r>
          </a:p>
        </p:txBody>
      </p:sp>
    </p:spTree>
    <p:extLst>
      <p:ext uri="{BB962C8B-B14F-4D97-AF65-F5344CB8AC3E}">
        <p14:creationId xmlns:p14="http://schemas.microsoft.com/office/powerpoint/2010/main" val="41788941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E113B08-1908-9171-D2F9-8D73C7A697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8528" y="2452542"/>
            <a:ext cx="8334375" cy="36195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E9227E2-AC90-0289-BFF8-AB599E54F897}"/>
              </a:ext>
            </a:extLst>
          </p:cNvPr>
          <p:cNvSpPr txBox="1"/>
          <p:nvPr/>
        </p:nvSpPr>
        <p:spPr>
          <a:xfrm>
            <a:off x="580103" y="6145162"/>
            <a:ext cx="8406580" cy="369332"/>
          </a:xfrm>
          <a:prstGeom prst="rect">
            <a:avLst/>
          </a:prstGeom>
          <a:noFill/>
        </p:spPr>
        <p:txBody>
          <a:bodyPr wrap="square" rtlCol="0">
            <a:spAutoFit/>
          </a:bodyPr>
          <a:lstStyle/>
          <a:p>
            <a:r>
              <a:rPr lang="en-IN" dirty="0"/>
              <a:t>Demo application: D:\work2\springmvc\SpringMVCTest</a:t>
            </a:r>
          </a:p>
        </p:txBody>
      </p:sp>
      <p:sp>
        <p:nvSpPr>
          <p:cNvPr id="4" name="TextBox 3">
            <a:extLst>
              <a:ext uri="{FF2B5EF4-FFF2-40B4-BE49-F238E27FC236}">
                <a16:creationId xmlns:a16="http://schemas.microsoft.com/office/drawing/2014/main" id="{14BDDFA3-6412-8A50-3D1E-51FC32ECE4E8}"/>
              </a:ext>
            </a:extLst>
          </p:cNvPr>
          <p:cNvSpPr txBox="1"/>
          <p:nvPr/>
        </p:nvSpPr>
        <p:spPr>
          <a:xfrm>
            <a:off x="639097" y="285135"/>
            <a:ext cx="4473677" cy="369332"/>
          </a:xfrm>
          <a:prstGeom prst="rect">
            <a:avLst/>
          </a:prstGeom>
          <a:noFill/>
        </p:spPr>
        <p:txBody>
          <a:bodyPr wrap="square" rtlCol="0">
            <a:spAutoFit/>
          </a:bodyPr>
          <a:lstStyle/>
          <a:p>
            <a:r>
              <a:rPr lang="en-IN" dirty="0"/>
              <a:t>Day 9 - Apr 4</a:t>
            </a:r>
          </a:p>
        </p:txBody>
      </p:sp>
      <p:sp>
        <p:nvSpPr>
          <p:cNvPr id="5" name="TextBox 4">
            <a:extLst>
              <a:ext uri="{FF2B5EF4-FFF2-40B4-BE49-F238E27FC236}">
                <a16:creationId xmlns:a16="http://schemas.microsoft.com/office/drawing/2014/main" id="{E5F0002D-41F0-1E40-DB76-73825A8A1461}"/>
              </a:ext>
            </a:extLst>
          </p:cNvPr>
          <p:cNvSpPr txBox="1"/>
          <p:nvPr/>
        </p:nvSpPr>
        <p:spPr>
          <a:xfrm>
            <a:off x="639097" y="934064"/>
            <a:ext cx="9596284" cy="923330"/>
          </a:xfrm>
          <a:prstGeom prst="rect">
            <a:avLst/>
          </a:prstGeom>
          <a:noFill/>
        </p:spPr>
        <p:txBody>
          <a:bodyPr wrap="square" rtlCol="0">
            <a:spAutoFit/>
          </a:bodyPr>
          <a:lstStyle/>
          <a:p>
            <a:r>
              <a:rPr lang="en-US" dirty="0"/>
              <a:t>Understand bean lifecycle</a:t>
            </a:r>
          </a:p>
          <a:p>
            <a:r>
              <a:rPr lang="en-US" dirty="0"/>
              <a:t>Understand bean scopes</a:t>
            </a:r>
          </a:p>
          <a:p>
            <a:r>
              <a:rPr lang="en-US" dirty="0"/>
              <a:t>Create Singleton and Prototype scoped beans</a:t>
            </a:r>
          </a:p>
        </p:txBody>
      </p:sp>
    </p:spTree>
    <p:extLst>
      <p:ext uri="{BB962C8B-B14F-4D97-AF65-F5344CB8AC3E}">
        <p14:creationId xmlns:p14="http://schemas.microsoft.com/office/powerpoint/2010/main" val="30370640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E282C6B-6580-2520-41F8-313EEE37DB1A}"/>
              </a:ext>
            </a:extLst>
          </p:cNvPr>
          <p:cNvPicPr>
            <a:picLocks noChangeAspect="1"/>
          </p:cNvPicPr>
          <p:nvPr/>
        </p:nvPicPr>
        <p:blipFill>
          <a:blip r:embed="rId2"/>
          <a:stretch>
            <a:fillRect/>
          </a:stretch>
        </p:blipFill>
        <p:spPr>
          <a:xfrm>
            <a:off x="1986572" y="2005349"/>
            <a:ext cx="9320068" cy="4282811"/>
          </a:xfrm>
          <a:prstGeom prst="rect">
            <a:avLst/>
          </a:prstGeom>
        </p:spPr>
      </p:pic>
    </p:spTree>
    <p:extLst>
      <p:ext uri="{BB962C8B-B14F-4D97-AF65-F5344CB8AC3E}">
        <p14:creationId xmlns:p14="http://schemas.microsoft.com/office/powerpoint/2010/main" val="11784543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3FC9DA6-A883-E2B1-BD8E-4F0C642F5DE1}"/>
              </a:ext>
            </a:extLst>
          </p:cNvPr>
          <p:cNvSpPr/>
          <p:nvPr/>
        </p:nvSpPr>
        <p:spPr>
          <a:xfrm>
            <a:off x="6440129" y="1140542"/>
            <a:ext cx="3588774" cy="34412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Oval 2">
            <a:extLst>
              <a:ext uri="{FF2B5EF4-FFF2-40B4-BE49-F238E27FC236}">
                <a16:creationId xmlns:a16="http://schemas.microsoft.com/office/drawing/2014/main" id="{A7898C80-596A-B553-76FB-0E58E1D8C510}"/>
              </a:ext>
            </a:extLst>
          </p:cNvPr>
          <p:cNvSpPr/>
          <p:nvPr/>
        </p:nvSpPr>
        <p:spPr>
          <a:xfrm>
            <a:off x="6961239" y="1602658"/>
            <a:ext cx="1170038" cy="8062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s1</a:t>
            </a:r>
          </a:p>
        </p:txBody>
      </p:sp>
      <p:sp>
        <p:nvSpPr>
          <p:cNvPr id="4" name="Oval 3">
            <a:extLst>
              <a:ext uri="{FF2B5EF4-FFF2-40B4-BE49-F238E27FC236}">
                <a16:creationId xmlns:a16="http://schemas.microsoft.com/office/drawing/2014/main" id="{2A694B2F-141C-88AD-4F02-B461469FC58C}"/>
              </a:ext>
            </a:extLst>
          </p:cNvPr>
          <p:cNvSpPr/>
          <p:nvPr/>
        </p:nvSpPr>
        <p:spPr>
          <a:xfrm>
            <a:off x="7064478" y="2861187"/>
            <a:ext cx="1170038" cy="8062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s3</a:t>
            </a:r>
          </a:p>
        </p:txBody>
      </p:sp>
      <p:sp>
        <p:nvSpPr>
          <p:cNvPr id="5" name="Oval 4">
            <a:extLst>
              <a:ext uri="{FF2B5EF4-FFF2-40B4-BE49-F238E27FC236}">
                <a16:creationId xmlns:a16="http://schemas.microsoft.com/office/drawing/2014/main" id="{49660498-B14D-F739-0462-66E8328D1E45}"/>
              </a:ext>
            </a:extLst>
          </p:cNvPr>
          <p:cNvSpPr/>
          <p:nvPr/>
        </p:nvSpPr>
        <p:spPr>
          <a:xfrm>
            <a:off x="8546690" y="2408903"/>
            <a:ext cx="1170038" cy="8062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s2</a:t>
            </a:r>
          </a:p>
        </p:txBody>
      </p:sp>
      <p:pic>
        <p:nvPicPr>
          <p:cNvPr id="1026" name="Picture 2" descr="Image result for person icon">
            <a:extLst>
              <a:ext uri="{FF2B5EF4-FFF2-40B4-BE49-F238E27FC236}">
                <a16:creationId xmlns:a16="http://schemas.microsoft.com/office/drawing/2014/main" id="{5CBC1354-2FE9-E850-AC81-4FD459CD95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4526" y="897041"/>
            <a:ext cx="942975" cy="12096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mage result for person icon">
            <a:extLst>
              <a:ext uri="{FF2B5EF4-FFF2-40B4-BE49-F238E27FC236}">
                <a16:creationId xmlns:a16="http://schemas.microsoft.com/office/drawing/2014/main" id="{451465B3-6F05-A8BE-F139-70E9D0B233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6758" y="2861187"/>
            <a:ext cx="942975" cy="120967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result for person icon">
            <a:extLst>
              <a:ext uri="{FF2B5EF4-FFF2-40B4-BE49-F238E27FC236}">
                <a16:creationId xmlns:a16="http://schemas.microsoft.com/office/drawing/2014/main" id="{5CFAEA62-ADBB-198E-5117-14EB7EA385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8245" y="4766339"/>
            <a:ext cx="942975" cy="120967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9CCCDDE-A8C5-059D-6402-3684D538B723}"/>
              </a:ext>
            </a:extLst>
          </p:cNvPr>
          <p:cNvSpPr txBox="1"/>
          <p:nvPr/>
        </p:nvSpPr>
        <p:spPr>
          <a:xfrm>
            <a:off x="2039732" y="1258529"/>
            <a:ext cx="850952" cy="369332"/>
          </a:xfrm>
          <a:prstGeom prst="rect">
            <a:avLst/>
          </a:prstGeom>
          <a:noFill/>
        </p:spPr>
        <p:txBody>
          <a:bodyPr wrap="square" rtlCol="0">
            <a:spAutoFit/>
          </a:bodyPr>
          <a:lstStyle/>
          <a:p>
            <a:r>
              <a:rPr lang="en-IN" dirty="0"/>
              <a:t>s1</a:t>
            </a:r>
          </a:p>
        </p:txBody>
      </p:sp>
      <p:sp>
        <p:nvSpPr>
          <p:cNvPr id="9" name="TextBox 8">
            <a:extLst>
              <a:ext uri="{FF2B5EF4-FFF2-40B4-BE49-F238E27FC236}">
                <a16:creationId xmlns:a16="http://schemas.microsoft.com/office/drawing/2014/main" id="{AA4BEC26-9E4E-80F5-3CC7-CCED3AF0C236}"/>
              </a:ext>
            </a:extLst>
          </p:cNvPr>
          <p:cNvSpPr txBox="1"/>
          <p:nvPr/>
        </p:nvSpPr>
        <p:spPr>
          <a:xfrm>
            <a:off x="2085744" y="3328219"/>
            <a:ext cx="850952" cy="369332"/>
          </a:xfrm>
          <a:prstGeom prst="rect">
            <a:avLst/>
          </a:prstGeom>
          <a:noFill/>
        </p:spPr>
        <p:txBody>
          <a:bodyPr wrap="square" rtlCol="0">
            <a:spAutoFit/>
          </a:bodyPr>
          <a:lstStyle/>
          <a:p>
            <a:r>
              <a:rPr lang="en-IN" dirty="0"/>
              <a:t>s2</a:t>
            </a:r>
          </a:p>
        </p:txBody>
      </p:sp>
      <p:sp>
        <p:nvSpPr>
          <p:cNvPr id="10" name="TextBox 9">
            <a:extLst>
              <a:ext uri="{FF2B5EF4-FFF2-40B4-BE49-F238E27FC236}">
                <a16:creationId xmlns:a16="http://schemas.microsoft.com/office/drawing/2014/main" id="{8FB6E609-029F-F4FB-243B-B0FC9B13A69D}"/>
              </a:ext>
            </a:extLst>
          </p:cNvPr>
          <p:cNvSpPr txBox="1"/>
          <p:nvPr/>
        </p:nvSpPr>
        <p:spPr>
          <a:xfrm>
            <a:off x="2601937" y="5371176"/>
            <a:ext cx="850952" cy="369332"/>
          </a:xfrm>
          <a:prstGeom prst="rect">
            <a:avLst/>
          </a:prstGeom>
          <a:noFill/>
        </p:spPr>
        <p:txBody>
          <a:bodyPr wrap="square" rtlCol="0">
            <a:spAutoFit/>
          </a:bodyPr>
          <a:lstStyle/>
          <a:p>
            <a:r>
              <a:rPr lang="en-IN" dirty="0"/>
              <a:t>s3</a:t>
            </a:r>
          </a:p>
        </p:txBody>
      </p:sp>
      <p:cxnSp>
        <p:nvCxnSpPr>
          <p:cNvPr id="12" name="Straight Arrow Connector 11">
            <a:extLst>
              <a:ext uri="{FF2B5EF4-FFF2-40B4-BE49-F238E27FC236}">
                <a16:creationId xmlns:a16="http://schemas.microsoft.com/office/drawing/2014/main" id="{D8BDA0B6-A758-2E71-6E06-95DF78DC2179}"/>
              </a:ext>
            </a:extLst>
          </p:cNvPr>
          <p:cNvCxnSpPr/>
          <p:nvPr/>
        </p:nvCxnSpPr>
        <p:spPr>
          <a:xfrm>
            <a:off x="1946787" y="1627861"/>
            <a:ext cx="5117691" cy="377919"/>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8BDD4BC-DB7E-3750-478F-401A0079BFA5}"/>
              </a:ext>
            </a:extLst>
          </p:cNvPr>
          <p:cNvCxnSpPr/>
          <p:nvPr/>
        </p:nvCxnSpPr>
        <p:spPr>
          <a:xfrm flipV="1">
            <a:off x="2627671" y="2567682"/>
            <a:ext cx="5919019" cy="109975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B217203-89A6-BEA6-2805-2C296F0A2615}"/>
              </a:ext>
            </a:extLst>
          </p:cNvPr>
          <p:cNvCxnSpPr>
            <a:cxnSpLocks/>
            <a:endCxn id="4" idx="3"/>
          </p:cNvCxnSpPr>
          <p:nvPr/>
        </p:nvCxnSpPr>
        <p:spPr>
          <a:xfrm flipV="1">
            <a:off x="2601937" y="3549360"/>
            <a:ext cx="4633889" cy="1884344"/>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6436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ylinder 1">
            <a:extLst>
              <a:ext uri="{FF2B5EF4-FFF2-40B4-BE49-F238E27FC236}">
                <a16:creationId xmlns:a16="http://schemas.microsoft.com/office/drawing/2014/main" id="{E652119A-682E-413B-60DC-A91F58ACDDD4}"/>
              </a:ext>
            </a:extLst>
          </p:cNvPr>
          <p:cNvSpPr/>
          <p:nvPr/>
        </p:nvSpPr>
        <p:spPr>
          <a:xfrm>
            <a:off x="9193162" y="2359741"/>
            <a:ext cx="1848464" cy="200578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App DB</a:t>
            </a:r>
          </a:p>
        </p:txBody>
      </p:sp>
      <p:sp>
        <p:nvSpPr>
          <p:cNvPr id="3" name="Rectangle: Rounded Corners 2">
            <a:extLst>
              <a:ext uri="{FF2B5EF4-FFF2-40B4-BE49-F238E27FC236}">
                <a16:creationId xmlns:a16="http://schemas.microsoft.com/office/drawing/2014/main" id="{C0A812F9-930E-BDB0-B13B-A40B34403E5D}"/>
              </a:ext>
            </a:extLst>
          </p:cNvPr>
          <p:cNvSpPr/>
          <p:nvPr/>
        </p:nvSpPr>
        <p:spPr>
          <a:xfrm>
            <a:off x="5633884" y="2359742"/>
            <a:ext cx="1848464" cy="20057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Java web app</a:t>
            </a:r>
          </a:p>
        </p:txBody>
      </p:sp>
      <p:sp>
        <p:nvSpPr>
          <p:cNvPr id="4" name="Rectangle: Rounded Corners 3">
            <a:extLst>
              <a:ext uri="{FF2B5EF4-FFF2-40B4-BE49-F238E27FC236}">
                <a16:creationId xmlns:a16="http://schemas.microsoft.com/office/drawing/2014/main" id="{778A9D3F-D408-E406-092F-E4F495488FB0}"/>
              </a:ext>
            </a:extLst>
          </p:cNvPr>
          <p:cNvSpPr/>
          <p:nvPr/>
        </p:nvSpPr>
        <p:spPr>
          <a:xfrm>
            <a:off x="2172929" y="2359741"/>
            <a:ext cx="1848464" cy="20057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Front end</a:t>
            </a:r>
          </a:p>
        </p:txBody>
      </p:sp>
    </p:spTree>
    <p:extLst>
      <p:ext uri="{BB962C8B-B14F-4D97-AF65-F5344CB8AC3E}">
        <p14:creationId xmlns:p14="http://schemas.microsoft.com/office/powerpoint/2010/main" val="41898427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7F8FAC-E44F-1116-D8F1-C4DC455BEA15}"/>
              </a:ext>
            </a:extLst>
          </p:cNvPr>
          <p:cNvSpPr txBox="1"/>
          <p:nvPr/>
        </p:nvSpPr>
        <p:spPr>
          <a:xfrm>
            <a:off x="747252" y="668594"/>
            <a:ext cx="2931960" cy="1477328"/>
          </a:xfrm>
          <a:prstGeom prst="rect">
            <a:avLst/>
          </a:prstGeom>
          <a:noFill/>
        </p:spPr>
        <p:txBody>
          <a:bodyPr wrap="square" rtlCol="0">
            <a:spAutoFit/>
          </a:bodyPr>
          <a:lstStyle/>
          <a:p>
            <a:r>
              <a:rPr lang="en-US" dirty="0"/>
              <a:t>Understanding Spring MVC</a:t>
            </a:r>
          </a:p>
          <a:p>
            <a:r>
              <a:rPr lang="en-US" dirty="0"/>
              <a:t>Creating a Spring MVC application</a:t>
            </a:r>
          </a:p>
          <a:p>
            <a:endParaRPr lang="en-US" dirty="0"/>
          </a:p>
          <a:p>
            <a:endParaRPr lang="en-IN" dirty="0"/>
          </a:p>
        </p:txBody>
      </p:sp>
      <p:pic>
        <p:nvPicPr>
          <p:cNvPr id="2052" name="Picture 4" descr="request lifecycle">
            <a:extLst>
              <a:ext uri="{FF2B5EF4-FFF2-40B4-BE49-F238E27FC236}">
                <a16:creationId xmlns:a16="http://schemas.microsoft.com/office/drawing/2014/main" id="{BB74EE75-FFF2-C207-3680-37CC0B7B12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9212" y="1198317"/>
            <a:ext cx="8070338" cy="538438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E2C7B81-E90F-AD28-83F9-37308EECEC68}"/>
              </a:ext>
            </a:extLst>
          </p:cNvPr>
          <p:cNvSpPr txBox="1"/>
          <p:nvPr/>
        </p:nvSpPr>
        <p:spPr>
          <a:xfrm>
            <a:off x="442450" y="6322143"/>
            <a:ext cx="8406580" cy="369332"/>
          </a:xfrm>
          <a:prstGeom prst="rect">
            <a:avLst/>
          </a:prstGeom>
          <a:noFill/>
        </p:spPr>
        <p:txBody>
          <a:bodyPr wrap="square" rtlCol="0">
            <a:spAutoFit/>
          </a:bodyPr>
          <a:lstStyle/>
          <a:p>
            <a:r>
              <a:rPr lang="en-IN" dirty="0"/>
              <a:t>Demo application: D:\work2\springmvc\SpringMVCTest</a:t>
            </a:r>
          </a:p>
        </p:txBody>
      </p:sp>
    </p:spTree>
    <p:extLst>
      <p:ext uri="{BB962C8B-B14F-4D97-AF65-F5344CB8AC3E}">
        <p14:creationId xmlns:p14="http://schemas.microsoft.com/office/powerpoint/2010/main" val="18087881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5DECDE-B505-C7C7-8AD3-795DA0D0D6B0}"/>
              </a:ext>
            </a:extLst>
          </p:cNvPr>
          <p:cNvSpPr txBox="1"/>
          <p:nvPr/>
        </p:nvSpPr>
        <p:spPr>
          <a:xfrm>
            <a:off x="816077" y="560439"/>
            <a:ext cx="6587613" cy="1200329"/>
          </a:xfrm>
          <a:prstGeom prst="rect">
            <a:avLst/>
          </a:prstGeom>
          <a:noFill/>
        </p:spPr>
        <p:txBody>
          <a:bodyPr wrap="square" rtlCol="0">
            <a:spAutoFit/>
          </a:bodyPr>
          <a:lstStyle/>
          <a:p>
            <a:r>
              <a:rPr lang="en-IN" dirty="0"/>
              <a:t>Concept of web server – static content – HTML, </a:t>
            </a:r>
            <a:r>
              <a:rPr lang="en-IN" dirty="0" err="1"/>
              <a:t>css</a:t>
            </a:r>
            <a:r>
              <a:rPr lang="en-IN" dirty="0"/>
              <a:t>, image, </a:t>
            </a:r>
            <a:r>
              <a:rPr lang="en-IN" dirty="0" err="1"/>
              <a:t>js</a:t>
            </a:r>
            <a:endParaRPr lang="en-IN" dirty="0"/>
          </a:p>
          <a:p>
            <a:r>
              <a:rPr lang="en-IN" dirty="0"/>
              <a:t>Concept of app server – Dynamic content – Servlets, JSP, Spring framework - tomcat</a:t>
            </a:r>
          </a:p>
          <a:p>
            <a:r>
              <a:rPr lang="en-IN" dirty="0"/>
              <a:t>Concept of DB server - </a:t>
            </a:r>
            <a:r>
              <a:rPr lang="en-IN" dirty="0" err="1"/>
              <a:t>rdbms</a:t>
            </a:r>
            <a:endParaRPr lang="en-IN" dirty="0"/>
          </a:p>
        </p:txBody>
      </p:sp>
      <p:sp>
        <p:nvSpPr>
          <p:cNvPr id="3" name="Rectangle: Rounded Corners 2">
            <a:extLst>
              <a:ext uri="{FF2B5EF4-FFF2-40B4-BE49-F238E27FC236}">
                <a16:creationId xmlns:a16="http://schemas.microsoft.com/office/drawing/2014/main" id="{C4558445-95AA-6C08-F036-3852B14F1102}"/>
              </a:ext>
            </a:extLst>
          </p:cNvPr>
          <p:cNvSpPr/>
          <p:nvPr/>
        </p:nvSpPr>
        <p:spPr>
          <a:xfrm>
            <a:off x="4247535" y="3893574"/>
            <a:ext cx="4277033" cy="6390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Tomcat</a:t>
            </a:r>
          </a:p>
        </p:txBody>
      </p:sp>
      <p:sp>
        <p:nvSpPr>
          <p:cNvPr id="4" name="Cylinder 3">
            <a:extLst>
              <a:ext uri="{FF2B5EF4-FFF2-40B4-BE49-F238E27FC236}">
                <a16:creationId xmlns:a16="http://schemas.microsoft.com/office/drawing/2014/main" id="{E167F238-AC5C-55CB-89DB-4A1A4A3BB094}"/>
              </a:ext>
            </a:extLst>
          </p:cNvPr>
          <p:cNvSpPr/>
          <p:nvPr/>
        </p:nvSpPr>
        <p:spPr>
          <a:xfrm>
            <a:off x="9822425" y="3490452"/>
            <a:ext cx="1602659" cy="104221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DB</a:t>
            </a:r>
          </a:p>
        </p:txBody>
      </p:sp>
      <p:sp>
        <p:nvSpPr>
          <p:cNvPr id="5" name="Oval 4">
            <a:extLst>
              <a:ext uri="{FF2B5EF4-FFF2-40B4-BE49-F238E27FC236}">
                <a16:creationId xmlns:a16="http://schemas.microsoft.com/office/drawing/2014/main" id="{D6ECAEB3-1710-A5D7-9C05-4C52CC18557C}"/>
              </a:ext>
            </a:extLst>
          </p:cNvPr>
          <p:cNvSpPr/>
          <p:nvPr/>
        </p:nvSpPr>
        <p:spPr>
          <a:xfrm>
            <a:off x="4444181" y="3254477"/>
            <a:ext cx="1268361" cy="6390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war</a:t>
            </a:r>
          </a:p>
        </p:txBody>
      </p:sp>
      <p:sp>
        <p:nvSpPr>
          <p:cNvPr id="6" name="Oval 5">
            <a:extLst>
              <a:ext uri="{FF2B5EF4-FFF2-40B4-BE49-F238E27FC236}">
                <a16:creationId xmlns:a16="http://schemas.microsoft.com/office/drawing/2014/main" id="{626E490B-0F35-0A57-6E60-4835B9747C07}"/>
              </a:ext>
            </a:extLst>
          </p:cNvPr>
          <p:cNvSpPr/>
          <p:nvPr/>
        </p:nvSpPr>
        <p:spPr>
          <a:xfrm>
            <a:off x="5825612" y="3254476"/>
            <a:ext cx="1268361" cy="6390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war</a:t>
            </a:r>
          </a:p>
        </p:txBody>
      </p:sp>
      <p:sp>
        <p:nvSpPr>
          <p:cNvPr id="7" name="Oval 6">
            <a:extLst>
              <a:ext uri="{FF2B5EF4-FFF2-40B4-BE49-F238E27FC236}">
                <a16:creationId xmlns:a16="http://schemas.microsoft.com/office/drawing/2014/main" id="{46528DBA-10C2-F083-C192-A9799CC5A40B}"/>
              </a:ext>
            </a:extLst>
          </p:cNvPr>
          <p:cNvSpPr/>
          <p:nvPr/>
        </p:nvSpPr>
        <p:spPr>
          <a:xfrm>
            <a:off x="7207043" y="3254476"/>
            <a:ext cx="1425678" cy="6390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war</a:t>
            </a:r>
          </a:p>
        </p:txBody>
      </p:sp>
      <p:cxnSp>
        <p:nvCxnSpPr>
          <p:cNvPr id="9" name="Straight Arrow Connector 8">
            <a:extLst>
              <a:ext uri="{FF2B5EF4-FFF2-40B4-BE49-F238E27FC236}">
                <a16:creationId xmlns:a16="http://schemas.microsoft.com/office/drawing/2014/main" id="{3E69EEF0-AF52-42A3-9E66-2C51233CF7F4}"/>
              </a:ext>
            </a:extLst>
          </p:cNvPr>
          <p:cNvCxnSpPr>
            <a:stCxn id="3" idx="3"/>
            <a:endCxn id="4" idx="2"/>
          </p:cNvCxnSpPr>
          <p:nvPr/>
        </p:nvCxnSpPr>
        <p:spPr>
          <a:xfrm flipV="1">
            <a:off x="8524568" y="4011562"/>
            <a:ext cx="1297857" cy="201561"/>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A1425F65-B189-8E74-19D8-838567BA099F}"/>
              </a:ext>
            </a:extLst>
          </p:cNvPr>
          <p:cNvSpPr/>
          <p:nvPr/>
        </p:nvSpPr>
        <p:spPr>
          <a:xfrm>
            <a:off x="963561" y="3490452"/>
            <a:ext cx="1504336" cy="15141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Browser</a:t>
            </a:r>
          </a:p>
        </p:txBody>
      </p:sp>
      <p:cxnSp>
        <p:nvCxnSpPr>
          <p:cNvPr id="12" name="Straight Arrow Connector 11">
            <a:extLst>
              <a:ext uri="{FF2B5EF4-FFF2-40B4-BE49-F238E27FC236}">
                <a16:creationId xmlns:a16="http://schemas.microsoft.com/office/drawing/2014/main" id="{BA86C9AB-1DB1-D9E5-865E-E86E57250A65}"/>
              </a:ext>
            </a:extLst>
          </p:cNvPr>
          <p:cNvCxnSpPr>
            <a:stCxn id="10" idx="3"/>
            <a:endCxn id="3" idx="1"/>
          </p:cNvCxnSpPr>
          <p:nvPr/>
        </p:nvCxnSpPr>
        <p:spPr>
          <a:xfrm flipV="1">
            <a:off x="2467897" y="4213123"/>
            <a:ext cx="1779638" cy="34413"/>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48665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1E7A6B-7BD1-51B2-29F9-8CF566DCB270}"/>
              </a:ext>
            </a:extLst>
          </p:cNvPr>
          <p:cNvSpPr txBox="1"/>
          <p:nvPr/>
        </p:nvSpPr>
        <p:spPr>
          <a:xfrm>
            <a:off x="1032387" y="540774"/>
            <a:ext cx="5869858" cy="646331"/>
          </a:xfrm>
          <a:prstGeom prst="rect">
            <a:avLst/>
          </a:prstGeom>
          <a:noFill/>
        </p:spPr>
        <p:txBody>
          <a:bodyPr wrap="square" rtlCol="0">
            <a:spAutoFit/>
          </a:bodyPr>
          <a:lstStyle/>
          <a:p>
            <a:r>
              <a:rPr lang="en-IN" dirty="0"/>
              <a:t>Concept of servlet</a:t>
            </a:r>
          </a:p>
          <a:p>
            <a:r>
              <a:rPr lang="en-IN" dirty="0"/>
              <a:t>Concept of JSP page</a:t>
            </a:r>
          </a:p>
        </p:txBody>
      </p:sp>
    </p:spTree>
    <p:extLst>
      <p:ext uri="{BB962C8B-B14F-4D97-AF65-F5344CB8AC3E}">
        <p14:creationId xmlns:p14="http://schemas.microsoft.com/office/powerpoint/2010/main" val="40789798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9227E2-AC90-0289-BFF8-AB599E54F897}"/>
              </a:ext>
            </a:extLst>
          </p:cNvPr>
          <p:cNvSpPr txBox="1"/>
          <p:nvPr/>
        </p:nvSpPr>
        <p:spPr>
          <a:xfrm>
            <a:off x="580103" y="6145162"/>
            <a:ext cx="8406580" cy="369332"/>
          </a:xfrm>
          <a:prstGeom prst="rect">
            <a:avLst/>
          </a:prstGeom>
          <a:noFill/>
        </p:spPr>
        <p:txBody>
          <a:bodyPr wrap="square" rtlCol="0">
            <a:spAutoFit/>
          </a:bodyPr>
          <a:lstStyle/>
          <a:p>
            <a:r>
              <a:rPr lang="en-IN" dirty="0"/>
              <a:t>Demo application: D:\work2\springmvc\SpringMVCTest</a:t>
            </a:r>
          </a:p>
        </p:txBody>
      </p:sp>
      <p:sp>
        <p:nvSpPr>
          <p:cNvPr id="4" name="TextBox 3">
            <a:extLst>
              <a:ext uri="{FF2B5EF4-FFF2-40B4-BE49-F238E27FC236}">
                <a16:creationId xmlns:a16="http://schemas.microsoft.com/office/drawing/2014/main" id="{14BDDFA3-6412-8A50-3D1E-51FC32ECE4E8}"/>
              </a:ext>
            </a:extLst>
          </p:cNvPr>
          <p:cNvSpPr txBox="1"/>
          <p:nvPr/>
        </p:nvSpPr>
        <p:spPr>
          <a:xfrm>
            <a:off x="639097" y="285135"/>
            <a:ext cx="4473677" cy="369332"/>
          </a:xfrm>
          <a:prstGeom prst="rect">
            <a:avLst/>
          </a:prstGeom>
          <a:noFill/>
        </p:spPr>
        <p:txBody>
          <a:bodyPr wrap="square" rtlCol="0">
            <a:spAutoFit/>
          </a:bodyPr>
          <a:lstStyle/>
          <a:p>
            <a:r>
              <a:rPr lang="en-IN" dirty="0"/>
              <a:t>Day 10 - Apr 5</a:t>
            </a:r>
          </a:p>
        </p:txBody>
      </p:sp>
      <p:sp>
        <p:nvSpPr>
          <p:cNvPr id="5" name="TextBox 4">
            <a:extLst>
              <a:ext uri="{FF2B5EF4-FFF2-40B4-BE49-F238E27FC236}">
                <a16:creationId xmlns:a16="http://schemas.microsoft.com/office/drawing/2014/main" id="{E5F0002D-41F0-1E40-DB76-73825A8A1461}"/>
              </a:ext>
            </a:extLst>
          </p:cNvPr>
          <p:cNvSpPr txBox="1"/>
          <p:nvPr/>
        </p:nvSpPr>
        <p:spPr>
          <a:xfrm>
            <a:off x="639097" y="934064"/>
            <a:ext cx="9596284" cy="923330"/>
          </a:xfrm>
          <a:prstGeom prst="rect">
            <a:avLst/>
          </a:prstGeom>
          <a:noFill/>
        </p:spPr>
        <p:txBody>
          <a:bodyPr wrap="square" rtlCol="0">
            <a:spAutoFit/>
          </a:bodyPr>
          <a:lstStyle/>
          <a:p>
            <a:r>
              <a:rPr lang="en-US" dirty="0"/>
              <a:t>Concept of servlet</a:t>
            </a:r>
          </a:p>
          <a:p>
            <a:r>
              <a:rPr lang="en-US" dirty="0"/>
              <a:t>Concept of filter</a:t>
            </a:r>
          </a:p>
          <a:p>
            <a:r>
              <a:rPr lang="en-US" dirty="0"/>
              <a:t>Annotations in Spring IOC, MVC</a:t>
            </a:r>
          </a:p>
        </p:txBody>
      </p:sp>
      <p:pic>
        <p:nvPicPr>
          <p:cNvPr id="6" name="Picture 5">
            <a:extLst>
              <a:ext uri="{FF2B5EF4-FFF2-40B4-BE49-F238E27FC236}">
                <a16:creationId xmlns:a16="http://schemas.microsoft.com/office/drawing/2014/main" id="{6183FCB5-11C5-2288-4B6B-D3DA092DD3D2}"/>
              </a:ext>
            </a:extLst>
          </p:cNvPr>
          <p:cNvPicPr>
            <a:picLocks noChangeAspect="1"/>
          </p:cNvPicPr>
          <p:nvPr/>
        </p:nvPicPr>
        <p:blipFill>
          <a:blip r:embed="rId2"/>
          <a:stretch>
            <a:fillRect/>
          </a:stretch>
        </p:blipFill>
        <p:spPr>
          <a:xfrm>
            <a:off x="4183724" y="1062066"/>
            <a:ext cx="7369179" cy="4320914"/>
          </a:xfrm>
          <a:prstGeom prst="rect">
            <a:avLst/>
          </a:prstGeom>
        </p:spPr>
      </p:pic>
    </p:spTree>
    <p:extLst>
      <p:ext uri="{BB962C8B-B14F-4D97-AF65-F5344CB8AC3E}">
        <p14:creationId xmlns:p14="http://schemas.microsoft.com/office/powerpoint/2010/main" val="10581408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4D1FD39F-D575-ED01-C0CC-33FAE11E72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3445" y="722671"/>
            <a:ext cx="6213987" cy="4660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7364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EC1C0697-CDD8-2A84-82C1-548BBE741D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974" y="1558567"/>
            <a:ext cx="4429125" cy="1381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65056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iagram of filter-to-servlet mapping with filters F1-F3&#10;and servlets S1-S3. F1 filters S1-S3, then F2 filters S2, then F3 filters&#10;S1 and S2.">
            <a:extLst>
              <a:ext uri="{FF2B5EF4-FFF2-40B4-BE49-F238E27FC236}">
                <a16:creationId xmlns:a16="http://schemas.microsoft.com/office/drawing/2014/main" id="{FACEB14B-1CC0-4CA9-0B41-B75C1E9533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8142" y="2236378"/>
            <a:ext cx="3362325" cy="1952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31954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42E3D8-CB2F-270C-0224-F1B549A1A628}"/>
              </a:ext>
            </a:extLst>
          </p:cNvPr>
          <p:cNvSpPr txBox="1"/>
          <p:nvPr/>
        </p:nvSpPr>
        <p:spPr>
          <a:xfrm>
            <a:off x="580103" y="599768"/>
            <a:ext cx="3913239" cy="3970318"/>
          </a:xfrm>
          <a:prstGeom prst="rect">
            <a:avLst/>
          </a:prstGeom>
          <a:noFill/>
        </p:spPr>
        <p:txBody>
          <a:bodyPr wrap="square" rtlCol="0">
            <a:spAutoFit/>
          </a:bodyPr>
          <a:lstStyle/>
          <a:p>
            <a:r>
              <a:rPr lang="en-IN" dirty="0"/>
              <a:t>@Configuration</a:t>
            </a:r>
          </a:p>
          <a:p>
            <a:r>
              <a:rPr lang="en-IN" dirty="0"/>
              <a:t>Java-based configuration</a:t>
            </a:r>
          </a:p>
          <a:p>
            <a:endParaRPr lang="en-IN" dirty="0"/>
          </a:p>
          <a:p>
            <a:r>
              <a:rPr lang="en-US" dirty="0"/>
              <a:t>import </a:t>
            </a:r>
            <a:r>
              <a:rPr lang="en-US" dirty="0" err="1"/>
              <a:t>org.springframework.context.annotation</a:t>
            </a:r>
            <a:r>
              <a:rPr lang="en-US" dirty="0"/>
              <a:t>.*;</a:t>
            </a:r>
          </a:p>
          <a:p>
            <a:endParaRPr lang="en-US" dirty="0"/>
          </a:p>
          <a:p>
            <a:r>
              <a:rPr lang="en-US" dirty="0"/>
              <a:t>@Configuration</a:t>
            </a:r>
          </a:p>
          <a:p>
            <a:r>
              <a:rPr lang="en-US" dirty="0"/>
              <a:t>public class </a:t>
            </a:r>
            <a:r>
              <a:rPr lang="en-US" dirty="0" err="1"/>
              <a:t>MyConfig</a:t>
            </a:r>
            <a:r>
              <a:rPr lang="en-US" dirty="0"/>
              <a:t> {</a:t>
            </a:r>
          </a:p>
          <a:p>
            <a:r>
              <a:rPr lang="en-US" dirty="0"/>
              <a:t>   @Bean </a:t>
            </a:r>
          </a:p>
          <a:p>
            <a:r>
              <a:rPr lang="en-US" dirty="0"/>
              <a:t>   public </a:t>
            </a:r>
            <a:r>
              <a:rPr lang="en-US" dirty="0" err="1"/>
              <a:t>SpringBean</a:t>
            </a:r>
            <a:r>
              <a:rPr lang="en-US" dirty="0"/>
              <a:t> </a:t>
            </a:r>
            <a:r>
              <a:rPr lang="en-US" dirty="0" err="1"/>
              <a:t>myBean</a:t>
            </a:r>
            <a:r>
              <a:rPr lang="en-US" dirty="0"/>
              <a:t>(){</a:t>
            </a:r>
          </a:p>
          <a:p>
            <a:r>
              <a:rPr lang="en-US" dirty="0"/>
              <a:t>      return new </a:t>
            </a:r>
            <a:r>
              <a:rPr lang="en-US" dirty="0" err="1"/>
              <a:t>SpringBean</a:t>
            </a:r>
            <a:r>
              <a:rPr lang="en-US" dirty="0"/>
              <a:t>();</a:t>
            </a:r>
          </a:p>
          <a:p>
            <a:r>
              <a:rPr lang="en-US" dirty="0"/>
              <a:t>   }</a:t>
            </a:r>
          </a:p>
          <a:p>
            <a:r>
              <a:rPr lang="en-US" dirty="0"/>
              <a:t>}</a:t>
            </a:r>
            <a:endParaRPr lang="en-IN" dirty="0"/>
          </a:p>
        </p:txBody>
      </p:sp>
    </p:spTree>
    <p:extLst>
      <p:ext uri="{BB962C8B-B14F-4D97-AF65-F5344CB8AC3E}">
        <p14:creationId xmlns:p14="http://schemas.microsoft.com/office/powerpoint/2010/main" val="17154944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FC8E50-E6C3-2ACE-B555-159B734D73CB}"/>
              </a:ext>
            </a:extLst>
          </p:cNvPr>
          <p:cNvSpPr txBox="1"/>
          <p:nvPr/>
        </p:nvSpPr>
        <p:spPr>
          <a:xfrm>
            <a:off x="442452" y="717755"/>
            <a:ext cx="8465574" cy="646331"/>
          </a:xfrm>
          <a:prstGeom prst="rect">
            <a:avLst/>
          </a:prstGeom>
          <a:noFill/>
        </p:spPr>
        <p:txBody>
          <a:bodyPr wrap="square" rtlCol="0">
            <a:spAutoFit/>
          </a:bodyPr>
          <a:lstStyle/>
          <a:p>
            <a:r>
              <a:rPr lang="en-US" dirty="0"/>
              <a:t>@ComponentScan</a:t>
            </a:r>
          </a:p>
          <a:p>
            <a:r>
              <a:rPr lang="en-US" dirty="0"/>
              <a:t>@Component, @Service, and @Controller in the specified package</a:t>
            </a:r>
            <a:endParaRPr lang="en-IN" dirty="0"/>
          </a:p>
        </p:txBody>
      </p:sp>
    </p:spTree>
    <p:extLst>
      <p:ext uri="{BB962C8B-B14F-4D97-AF65-F5344CB8AC3E}">
        <p14:creationId xmlns:p14="http://schemas.microsoft.com/office/powerpoint/2010/main" val="13172574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5D124D-20AE-BF3E-3C86-F6F4A477935B}"/>
              </a:ext>
            </a:extLst>
          </p:cNvPr>
          <p:cNvSpPr txBox="1"/>
          <p:nvPr/>
        </p:nvSpPr>
        <p:spPr>
          <a:xfrm>
            <a:off x="865239" y="452284"/>
            <a:ext cx="9389806" cy="3693319"/>
          </a:xfrm>
          <a:prstGeom prst="rect">
            <a:avLst/>
          </a:prstGeom>
          <a:noFill/>
        </p:spPr>
        <p:txBody>
          <a:bodyPr wrap="square" rtlCol="0">
            <a:spAutoFit/>
          </a:bodyPr>
          <a:lstStyle/>
          <a:p>
            <a:r>
              <a:rPr lang="en-US" dirty="0"/>
              <a:t>@Bean</a:t>
            </a:r>
          </a:p>
          <a:p>
            <a:r>
              <a:rPr lang="en-US" dirty="0"/>
              <a:t> This is commonly used in the classes which are annotated with @Configuration annotation on the Java-based configuration in Spring.</a:t>
            </a:r>
          </a:p>
          <a:p>
            <a:r>
              <a:rPr lang="en-US" dirty="0"/>
              <a:t> Even third-party classes into Spring beans. </a:t>
            </a:r>
          </a:p>
          <a:p>
            <a:r>
              <a:rPr lang="en-US" dirty="0"/>
              <a:t> </a:t>
            </a:r>
          </a:p>
          <a:p>
            <a:r>
              <a:rPr lang="en-US" dirty="0"/>
              <a:t> @Configuration</a:t>
            </a:r>
          </a:p>
          <a:p>
            <a:r>
              <a:rPr lang="en-US" dirty="0"/>
              <a:t> public class </a:t>
            </a:r>
            <a:r>
              <a:rPr lang="en-US" dirty="0" err="1"/>
              <a:t>MyConfig</a:t>
            </a:r>
            <a:r>
              <a:rPr lang="en-US" dirty="0"/>
              <a:t> {</a:t>
            </a:r>
          </a:p>
          <a:p>
            <a:r>
              <a:rPr lang="en-US" dirty="0"/>
              <a:t> </a:t>
            </a:r>
          </a:p>
          <a:p>
            <a:r>
              <a:rPr lang="en-US" dirty="0"/>
              <a:t>   @Bean</a:t>
            </a:r>
          </a:p>
          <a:p>
            <a:r>
              <a:rPr lang="en-US" dirty="0"/>
              <a:t>   public </a:t>
            </a:r>
            <a:r>
              <a:rPr lang="en-US" dirty="0" err="1"/>
              <a:t>MyService</a:t>
            </a:r>
            <a:r>
              <a:rPr lang="en-US" dirty="0"/>
              <a:t> </a:t>
            </a:r>
            <a:r>
              <a:rPr lang="en-US" dirty="0" err="1"/>
              <a:t>myService</a:t>
            </a:r>
            <a:r>
              <a:rPr lang="en-US" dirty="0"/>
              <a:t>() {</a:t>
            </a:r>
          </a:p>
          <a:p>
            <a:r>
              <a:rPr lang="en-US" dirty="0"/>
              <a:t>     return new </a:t>
            </a:r>
            <a:r>
              <a:rPr lang="en-US" dirty="0" err="1"/>
              <a:t>MyServiceImpl</a:t>
            </a:r>
            <a:r>
              <a:rPr lang="en-US" dirty="0"/>
              <a:t>();</a:t>
            </a:r>
          </a:p>
          <a:p>
            <a:r>
              <a:rPr lang="en-US" dirty="0"/>
              <a:t>   }</a:t>
            </a:r>
          </a:p>
          <a:p>
            <a:r>
              <a:rPr lang="en-US" dirty="0"/>
              <a:t>}</a:t>
            </a:r>
            <a:endParaRPr lang="en-IN" dirty="0"/>
          </a:p>
        </p:txBody>
      </p:sp>
    </p:spTree>
    <p:extLst>
      <p:ext uri="{BB962C8B-B14F-4D97-AF65-F5344CB8AC3E}">
        <p14:creationId xmlns:p14="http://schemas.microsoft.com/office/powerpoint/2010/main" val="3146602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131F1570-947E-86EE-D286-23AD2A815CAE}"/>
              </a:ext>
            </a:extLst>
          </p:cNvPr>
          <p:cNvGrpSpPr/>
          <p:nvPr/>
        </p:nvGrpSpPr>
        <p:grpSpPr>
          <a:xfrm>
            <a:off x="1941870" y="1199533"/>
            <a:ext cx="8421329" cy="1396181"/>
            <a:chOff x="2172929" y="2359740"/>
            <a:chExt cx="8868697" cy="2005782"/>
          </a:xfrm>
        </p:grpSpPr>
        <p:sp>
          <p:nvSpPr>
            <p:cNvPr id="2" name="Cylinder 1">
              <a:extLst>
                <a:ext uri="{FF2B5EF4-FFF2-40B4-BE49-F238E27FC236}">
                  <a16:creationId xmlns:a16="http://schemas.microsoft.com/office/drawing/2014/main" id="{E652119A-682E-413B-60DC-A91F58ACDDD4}"/>
                </a:ext>
              </a:extLst>
            </p:cNvPr>
            <p:cNvSpPr/>
            <p:nvPr/>
          </p:nvSpPr>
          <p:spPr>
            <a:xfrm>
              <a:off x="9193162" y="2359741"/>
              <a:ext cx="1848464" cy="200578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App DB</a:t>
              </a:r>
            </a:p>
          </p:txBody>
        </p:sp>
        <p:sp>
          <p:nvSpPr>
            <p:cNvPr id="3" name="Rectangle: Rounded Corners 2">
              <a:extLst>
                <a:ext uri="{FF2B5EF4-FFF2-40B4-BE49-F238E27FC236}">
                  <a16:creationId xmlns:a16="http://schemas.microsoft.com/office/drawing/2014/main" id="{C0A812F9-930E-BDB0-B13B-A40B34403E5D}"/>
                </a:ext>
              </a:extLst>
            </p:cNvPr>
            <p:cNvSpPr/>
            <p:nvPr/>
          </p:nvSpPr>
          <p:spPr>
            <a:xfrm>
              <a:off x="5683045" y="2359740"/>
              <a:ext cx="1848464" cy="20057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Java web app</a:t>
              </a:r>
            </a:p>
          </p:txBody>
        </p:sp>
        <p:sp>
          <p:nvSpPr>
            <p:cNvPr id="4" name="Rectangle: Rounded Corners 3">
              <a:extLst>
                <a:ext uri="{FF2B5EF4-FFF2-40B4-BE49-F238E27FC236}">
                  <a16:creationId xmlns:a16="http://schemas.microsoft.com/office/drawing/2014/main" id="{778A9D3F-D408-E406-092F-E4F495488FB0}"/>
                </a:ext>
              </a:extLst>
            </p:cNvPr>
            <p:cNvSpPr/>
            <p:nvPr/>
          </p:nvSpPr>
          <p:spPr>
            <a:xfrm>
              <a:off x="2172929" y="2359741"/>
              <a:ext cx="1848464" cy="20057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Front end</a:t>
              </a:r>
            </a:p>
          </p:txBody>
        </p:sp>
        <p:cxnSp>
          <p:nvCxnSpPr>
            <p:cNvPr id="6" name="Straight Arrow Connector 5">
              <a:extLst>
                <a:ext uri="{FF2B5EF4-FFF2-40B4-BE49-F238E27FC236}">
                  <a16:creationId xmlns:a16="http://schemas.microsoft.com/office/drawing/2014/main" id="{955BCC7E-D494-476C-AD6E-845E0860C48C}"/>
                </a:ext>
              </a:extLst>
            </p:cNvPr>
            <p:cNvCxnSpPr>
              <a:stCxn id="3" idx="1"/>
              <a:endCxn id="4" idx="3"/>
            </p:cNvCxnSpPr>
            <p:nvPr/>
          </p:nvCxnSpPr>
          <p:spPr>
            <a:xfrm flipH="1">
              <a:off x="4021393" y="3362631"/>
              <a:ext cx="166165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8D50B292-A53A-B0E9-5987-02C86E1DCC4A}"/>
                </a:ext>
              </a:extLst>
            </p:cNvPr>
            <p:cNvCxnSpPr>
              <a:stCxn id="2" idx="2"/>
              <a:endCxn id="3" idx="3"/>
            </p:cNvCxnSpPr>
            <p:nvPr/>
          </p:nvCxnSpPr>
          <p:spPr>
            <a:xfrm flipH="1" flipV="1">
              <a:off x="7531509" y="3362631"/>
              <a:ext cx="166165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7B58635-43FD-2077-D905-78BB280A88DB}"/>
                </a:ext>
              </a:extLst>
            </p:cNvPr>
            <p:cNvSpPr txBox="1"/>
            <p:nvPr/>
          </p:nvSpPr>
          <p:spPr>
            <a:xfrm>
              <a:off x="4493342" y="3018503"/>
              <a:ext cx="865239" cy="369332"/>
            </a:xfrm>
            <a:prstGeom prst="rect">
              <a:avLst/>
            </a:prstGeom>
            <a:noFill/>
          </p:spPr>
          <p:txBody>
            <a:bodyPr wrap="square" rtlCol="0">
              <a:spAutoFit/>
            </a:bodyPr>
            <a:lstStyle/>
            <a:p>
              <a:r>
                <a:rPr lang="en-IN" dirty="0"/>
                <a:t>html</a:t>
              </a:r>
            </a:p>
          </p:txBody>
        </p:sp>
      </p:grpSp>
      <p:grpSp>
        <p:nvGrpSpPr>
          <p:cNvPr id="12" name="Group 11">
            <a:extLst>
              <a:ext uri="{FF2B5EF4-FFF2-40B4-BE49-F238E27FC236}">
                <a16:creationId xmlns:a16="http://schemas.microsoft.com/office/drawing/2014/main" id="{E3556E4E-3A0C-73CB-6883-1380FF461850}"/>
              </a:ext>
            </a:extLst>
          </p:cNvPr>
          <p:cNvGrpSpPr/>
          <p:nvPr/>
        </p:nvGrpSpPr>
        <p:grpSpPr>
          <a:xfrm>
            <a:off x="2089354" y="3097159"/>
            <a:ext cx="8273846" cy="1563321"/>
            <a:chOff x="2172929" y="2359740"/>
            <a:chExt cx="8868697" cy="2005782"/>
          </a:xfrm>
        </p:grpSpPr>
        <p:sp>
          <p:nvSpPr>
            <p:cNvPr id="13" name="Cylinder 12">
              <a:extLst>
                <a:ext uri="{FF2B5EF4-FFF2-40B4-BE49-F238E27FC236}">
                  <a16:creationId xmlns:a16="http://schemas.microsoft.com/office/drawing/2014/main" id="{308290EC-21A6-C269-D48D-3A41F63FA53E}"/>
                </a:ext>
              </a:extLst>
            </p:cNvPr>
            <p:cNvSpPr/>
            <p:nvPr/>
          </p:nvSpPr>
          <p:spPr>
            <a:xfrm>
              <a:off x="9193162" y="2359741"/>
              <a:ext cx="1848464" cy="200578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App DB</a:t>
              </a:r>
            </a:p>
          </p:txBody>
        </p:sp>
        <p:sp>
          <p:nvSpPr>
            <p:cNvPr id="14" name="Rectangle: Rounded Corners 13">
              <a:extLst>
                <a:ext uri="{FF2B5EF4-FFF2-40B4-BE49-F238E27FC236}">
                  <a16:creationId xmlns:a16="http://schemas.microsoft.com/office/drawing/2014/main" id="{DB276B19-8136-4EE0-BC02-CE19B8DCEA45}"/>
                </a:ext>
              </a:extLst>
            </p:cNvPr>
            <p:cNvSpPr/>
            <p:nvPr/>
          </p:nvSpPr>
          <p:spPr>
            <a:xfrm>
              <a:off x="5683045" y="2359740"/>
              <a:ext cx="1848464" cy="20057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Java web app</a:t>
              </a:r>
            </a:p>
          </p:txBody>
        </p:sp>
        <p:sp>
          <p:nvSpPr>
            <p:cNvPr id="15" name="Rectangle: Rounded Corners 14">
              <a:extLst>
                <a:ext uri="{FF2B5EF4-FFF2-40B4-BE49-F238E27FC236}">
                  <a16:creationId xmlns:a16="http://schemas.microsoft.com/office/drawing/2014/main" id="{5F93EDEA-FFA8-12EC-374D-333D68675C32}"/>
                </a:ext>
              </a:extLst>
            </p:cNvPr>
            <p:cNvSpPr/>
            <p:nvPr/>
          </p:nvSpPr>
          <p:spPr>
            <a:xfrm>
              <a:off x="2172929" y="2359741"/>
              <a:ext cx="1848464" cy="20057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Front end</a:t>
              </a:r>
            </a:p>
          </p:txBody>
        </p:sp>
        <p:cxnSp>
          <p:nvCxnSpPr>
            <p:cNvPr id="16" name="Straight Arrow Connector 15">
              <a:extLst>
                <a:ext uri="{FF2B5EF4-FFF2-40B4-BE49-F238E27FC236}">
                  <a16:creationId xmlns:a16="http://schemas.microsoft.com/office/drawing/2014/main" id="{2A179512-BF6D-AB1C-B48D-C43A66FD6598}"/>
                </a:ext>
              </a:extLst>
            </p:cNvPr>
            <p:cNvCxnSpPr>
              <a:stCxn id="14" idx="1"/>
              <a:endCxn id="15" idx="3"/>
            </p:cNvCxnSpPr>
            <p:nvPr/>
          </p:nvCxnSpPr>
          <p:spPr>
            <a:xfrm flipH="1">
              <a:off x="4021393" y="3362631"/>
              <a:ext cx="166165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7708B5E-3267-3549-4058-0EBD1C8F8FBB}"/>
                </a:ext>
              </a:extLst>
            </p:cNvPr>
            <p:cNvCxnSpPr>
              <a:stCxn id="13" idx="2"/>
              <a:endCxn id="14" idx="3"/>
            </p:cNvCxnSpPr>
            <p:nvPr/>
          </p:nvCxnSpPr>
          <p:spPr>
            <a:xfrm flipH="1" flipV="1">
              <a:off x="7531509" y="3362631"/>
              <a:ext cx="166165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24E4B203-7D1E-F529-7EA9-06FFCD58F980}"/>
                </a:ext>
              </a:extLst>
            </p:cNvPr>
            <p:cNvSpPr txBox="1"/>
            <p:nvPr/>
          </p:nvSpPr>
          <p:spPr>
            <a:xfrm>
              <a:off x="4463844" y="2998839"/>
              <a:ext cx="793433" cy="473863"/>
            </a:xfrm>
            <a:prstGeom prst="rect">
              <a:avLst/>
            </a:prstGeom>
            <a:noFill/>
          </p:spPr>
          <p:txBody>
            <a:bodyPr wrap="square" rtlCol="0">
              <a:spAutoFit/>
            </a:bodyPr>
            <a:lstStyle/>
            <a:p>
              <a:r>
                <a:rPr lang="en-IN" dirty="0" err="1"/>
                <a:t>json</a:t>
              </a:r>
              <a:endParaRPr lang="en-IN" dirty="0"/>
            </a:p>
          </p:txBody>
        </p:sp>
      </p:grpSp>
    </p:spTree>
    <p:extLst>
      <p:ext uri="{BB962C8B-B14F-4D97-AF65-F5344CB8AC3E}">
        <p14:creationId xmlns:p14="http://schemas.microsoft.com/office/powerpoint/2010/main" val="123086377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C26E79-E3BA-4A26-8847-F9B30ABD01D5}"/>
              </a:ext>
            </a:extLst>
          </p:cNvPr>
          <p:cNvSpPr txBox="1"/>
          <p:nvPr/>
        </p:nvSpPr>
        <p:spPr>
          <a:xfrm>
            <a:off x="639097" y="560439"/>
            <a:ext cx="8770374" cy="646331"/>
          </a:xfrm>
          <a:prstGeom prst="rect">
            <a:avLst/>
          </a:prstGeom>
          <a:noFill/>
        </p:spPr>
        <p:txBody>
          <a:bodyPr wrap="square" rtlCol="0">
            <a:spAutoFit/>
          </a:bodyPr>
          <a:lstStyle/>
          <a:p>
            <a:r>
              <a:rPr lang="en-US" dirty="0"/>
              <a:t>@Autowired</a:t>
            </a:r>
          </a:p>
          <a:p>
            <a:r>
              <a:rPr lang="en-US" dirty="0"/>
              <a:t>Dependency injection to wire an appropriate bean into the marked class member.</a:t>
            </a:r>
            <a:endParaRPr lang="en-IN" dirty="0"/>
          </a:p>
        </p:txBody>
      </p:sp>
    </p:spTree>
    <p:extLst>
      <p:ext uri="{BB962C8B-B14F-4D97-AF65-F5344CB8AC3E}">
        <p14:creationId xmlns:p14="http://schemas.microsoft.com/office/powerpoint/2010/main" val="347796252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0BD1A4-4EA2-3A54-F616-30839D888229}"/>
              </a:ext>
            </a:extLst>
          </p:cNvPr>
          <p:cNvSpPr txBox="1"/>
          <p:nvPr/>
        </p:nvSpPr>
        <p:spPr>
          <a:xfrm>
            <a:off x="698090" y="1042219"/>
            <a:ext cx="6331975" cy="1477328"/>
          </a:xfrm>
          <a:prstGeom prst="rect">
            <a:avLst/>
          </a:prstGeom>
          <a:noFill/>
        </p:spPr>
        <p:txBody>
          <a:bodyPr wrap="square" rtlCol="0">
            <a:spAutoFit/>
          </a:bodyPr>
          <a:lstStyle/>
          <a:p>
            <a:r>
              <a:rPr lang="en-US" dirty="0"/>
              <a:t>@Value</a:t>
            </a:r>
          </a:p>
          <a:p>
            <a:r>
              <a:rPr lang="en-US" dirty="0"/>
              <a:t>@Value("INDIA")</a:t>
            </a:r>
          </a:p>
          <a:p>
            <a:r>
              <a:rPr lang="en-US" dirty="0"/>
              <a:t>private String </a:t>
            </a:r>
            <a:r>
              <a:rPr lang="en-US" dirty="0" err="1"/>
              <a:t>residingCountryName</a:t>
            </a:r>
            <a:r>
              <a:rPr lang="en-US" dirty="0"/>
              <a:t>;</a:t>
            </a:r>
          </a:p>
          <a:p>
            <a:endParaRPr lang="en-US" dirty="0"/>
          </a:p>
          <a:p>
            <a:r>
              <a:rPr lang="en-US" dirty="0"/>
              <a:t>#{systemProperties.myProp}</a:t>
            </a:r>
            <a:endParaRPr lang="en-IN" dirty="0"/>
          </a:p>
        </p:txBody>
      </p:sp>
      <p:sp>
        <p:nvSpPr>
          <p:cNvPr id="3" name="Rectangle: Rounded Corners 2">
            <a:extLst>
              <a:ext uri="{FF2B5EF4-FFF2-40B4-BE49-F238E27FC236}">
                <a16:creationId xmlns:a16="http://schemas.microsoft.com/office/drawing/2014/main" id="{B4532DB9-BC48-CF00-996D-E29C3BCFBC57}"/>
              </a:ext>
            </a:extLst>
          </p:cNvPr>
          <p:cNvSpPr/>
          <p:nvPr/>
        </p:nvSpPr>
        <p:spPr>
          <a:xfrm>
            <a:off x="4809067" y="2988733"/>
            <a:ext cx="1938866" cy="17356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war</a:t>
            </a:r>
          </a:p>
        </p:txBody>
      </p:sp>
      <p:sp>
        <p:nvSpPr>
          <p:cNvPr id="4" name="Cylinder 3">
            <a:extLst>
              <a:ext uri="{FF2B5EF4-FFF2-40B4-BE49-F238E27FC236}">
                <a16:creationId xmlns:a16="http://schemas.microsoft.com/office/drawing/2014/main" id="{C4D73D39-3B80-1AA8-302F-4103F6B0E310}"/>
              </a:ext>
            </a:extLst>
          </p:cNvPr>
          <p:cNvSpPr/>
          <p:nvPr/>
        </p:nvSpPr>
        <p:spPr>
          <a:xfrm>
            <a:off x="9491133" y="2175933"/>
            <a:ext cx="1380067" cy="8890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DEV</a:t>
            </a:r>
          </a:p>
        </p:txBody>
      </p:sp>
      <p:sp>
        <p:nvSpPr>
          <p:cNvPr id="5" name="Cylinder 4">
            <a:extLst>
              <a:ext uri="{FF2B5EF4-FFF2-40B4-BE49-F238E27FC236}">
                <a16:creationId xmlns:a16="http://schemas.microsoft.com/office/drawing/2014/main" id="{927276AC-1DE6-88C9-36B5-AAC03A8FAE54}"/>
              </a:ext>
            </a:extLst>
          </p:cNvPr>
          <p:cNvSpPr/>
          <p:nvPr/>
        </p:nvSpPr>
        <p:spPr>
          <a:xfrm>
            <a:off x="9643532" y="3429000"/>
            <a:ext cx="1380067" cy="8890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SIT</a:t>
            </a:r>
          </a:p>
        </p:txBody>
      </p:sp>
      <p:sp>
        <p:nvSpPr>
          <p:cNvPr id="6" name="Cylinder 5">
            <a:extLst>
              <a:ext uri="{FF2B5EF4-FFF2-40B4-BE49-F238E27FC236}">
                <a16:creationId xmlns:a16="http://schemas.microsoft.com/office/drawing/2014/main" id="{07C9BAC0-A453-D15A-0836-2E3324F14477}"/>
              </a:ext>
            </a:extLst>
          </p:cNvPr>
          <p:cNvSpPr/>
          <p:nvPr/>
        </p:nvSpPr>
        <p:spPr>
          <a:xfrm>
            <a:off x="9643532" y="4677833"/>
            <a:ext cx="1380067" cy="8890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PROD</a:t>
            </a:r>
          </a:p>
        </p:txBody>
      </p:sp>
      <p:cxnSp>
        <p:nvCxnSpPr>
          <p:cNvPr id="8" name="Straight Arrow Connector 7">
            <a:extLst>
              <a:ext uri="{FF2B5EF4-FFF2-40B4-BE49-F238E27FC236}">
                <a16:creationId xmlns:a16="http://schemas.microsoft.com/office/drawing/2014/main" id="{E28D0EF4-6D1B-5E2B-9189-B815AA9F8695}"/>
              </a:ext>
            </a:extLst>
          </p:cNvPr>
          <p:cNvCxnSpPr>
            <a:cxnSpLocks/>
            <a:stCxn id="3" idx="3"/>
          </p:cNvCxnSpPr>
          <p:nvPr/>
        </p:nvCxnSpPr>
        <p:spPr>
          <a:xfrm flipV="1">
            <a:off x="6747933" y="2727337"/>
            <a:ext cx="2743200" cy="11292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7DCF666-22D6-E54A-C6C5-F2F93086DB5D}"/>
              </a:ext>
            </a:extLst>
          </p:cNvPr>
          <p:cNvSpPr txBox="1"/>
          <p:nvPr/>
        </p:nvSpPr>
        <p:spPr>
          <a:xfrm>
            <a:off x="7865533" y="2620433"/>
            <a:ext cx="1041400" cy="369332"/>
          </a:xfrm>
          <a:prstGeom prst="rect">
            <a:avLst/>
          </a:prstGeom>
          <a:noFill/>
        </p:spPr>
        <p:txBody>
          <a:bodyPr wrap="square" rtlCol="0">
            <a:spAutoFit/>
          </a:bodyPr>
          <a:lstStyle/>
          <a:p>
            <a:r>
              <a:rPr lang="en-IN" dirty="0"/>
              <a:t>U,P</a:t>
            </a:r>
          </a:p>
        </p:txBody>
      </p:sp>
      <p:cxnSp>
        <p:nvCxnSpPr>
          <p:cNvPr id="12" name="Straight Arrow Connector 11">
            <a:extLst>
              <a:ext uri="{FF2B5EF4-FFF2-40B4-BE49-F238E27FC236}">
                <a16:creationId xmlns:a16="http://schemas.microsoft.com/office/drawing/2014/main" id="{1142C87E-DF65-D9AF-0A58-E16325A27169}"/>
              </a:ext>
            </a:extLst>
          </p:cNvPr>
          <p:cNvCxnSpPr>
            <a:cxnSpLocks/>
            <a:endCxn id="5" idx="2"/>
          </p:cNvCxnSpPr>
          <p:nvPr/>
        </p:nvCxnSpPr>
        <p:spPr>
          <a:xfrm flipV="1">
            <a:off x="6747933" y="3873500"/>
            <a:ext cx="2895599" cy="1908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CEF7F79-E289-1305-9D2E-5208FEB20C9A}"/>
              </a:ext>
            </a:extLst>
          </p:cNvPr>
          <p:cNvSpPr txBox="1"/>
          <p:nvPr/>
        </p:nvSpPr>
        <p:spPr>
          <a:xfrm>
            <a:off x="8119533" y="3579659"/>
            <a:ext cx="1041400" cy="369332"/>
          </a:xfrm>
          <a:prstGeom prst="rect">
            <a:avLst/>
          </a:prstGeom>
          <a:noFill/>
        </p:spPr>
        <p:txBody>
          <a:bodyPr wrap="square" rtlCol="0">
            <a:spAutoFit/>
          </a:bodyPr>
          <a:lstStyle/>
          <a:p>
            <a:r>
              <a:rPr lang="en-IN" dirty="0"/>
              <a:t>U,P</a:t>
            </a:r>
          </a:p>
        </p:txBody>
      </p:sp>
      <p:cxnSp>
        <p:nvCxnSpPr>
          <p:cNvPr id="17" name="Straight Arrow Connector 16">
            <a:extLst>
              <a:ext uri="{FF2B5EF4-FFF2-40B4-BE49-F238E27FC236}">
                <a16:creationId xmlns:a16="http://schemas.microsoft.com/office/drawing/2014/main" id="{FFD72F1B-7910-4ADE-ACEC-8CCC5B41CC2A}"/>
              </a:ext>
            </a:extLst>
          </p:cNvPr>
          <p:cNvCxnSpPr>
            <a:endCxn id="6" idx="2"/>
          </p:cNvCxnSpPr>
          <p:nvPr/>
        </p:nvCxnSpPr>
        <p:spPr>
          <a:xfrm>
            <a:off x="6747933" y="4407971"/>
            <a:ext cx="2895599" cy="714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5C156C0-54EF-8740-6641-21EF635BE61E}"/>
              </a:ext>
            </a:extLst>
          </p:cNvPr>
          <p:cNvSpPr txBox="1"/>
          <p:nvPr/>
        </p:nvSpPr>
        <p:spPr>
          <a:xfrm>
            <a:off x="8195732" y="4539734"/>
            <a:ext cx="1041400" cy="369332"/>
          </a:xfrm>
          <a:prstGeom prst="rect">
            <a:avLst/>
          </a:prstGeom>
          <a:noFill/>
        </p:spPr>
        <p:txBody>
          <a:bodyPr wrap="square" rtlCol="0">
            <a:spAutoFit/>
          </a:bodyPr>
          <a:lstStyle/>
          <a:p>
            <a:r>
              <a:rPr lang="en-IN" dirty="0"/>
              <a:t>U,P</a:t>
            </a:r>
          </a:p>
        </p:txBody>
      </p:sp>
      <p:sp>
        <p:nvSpPr>
          <p:cNvPr id="19" name="Flowchart: Document 18">
            <a:extLst>
              <a:ext uri="{FF2B5EF4-FFF2-40B4-BE49-F238E27FC236}">
                <a16:creationId xmlns:a16="http://schemas.microsoft.com/office/drawing/2014/main" id="{0F7ADC53-6DF8-48AA-5076-698078D62A2B}"/>
              </a:ext>
            </a:extLst>
          </p:cNvPr>
          <p:cNvSpPr/>
          <p:nvPr/>
        </p:nvSpPr>
        <p:spPr>
          <a:xfrm>
            <a:off x="6671733" y="3602567"/>
            <a:ext cx="358332" cy="270933"/>
          </a:xfrm>
          <a:prstGeom prst="flowChartDocumen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Flowchart: Document 19">
            <a:extLst>
              <a:ext uri="{FF2B5EF4-FFF2-40B4-BE49-F238E27FC236}">
                <a16:creationId xmlns:a16="http://schemas.microsoft.com/office/drawing/2014/main" id="{EE135668-B3F0-29C0-5A5D-C86BA4AF4223}"/>
              </a:ext>
            </a:extLst>
          </p:cNvPr>
          <p:cNvSpPr/>
          <p:nvPr/>
        </p:nvSpPr>
        <p:spPr>
          <a:xfrm>
            <a:off x="6671733" y="3980940"/>
            <a:ext cx="358332" cy="270933"/>
          </a:xfrm>
          <a:prstGeom prst="flowChartDocumen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Flowchart: Document 20">
            <a:extLst>
              <a:ext uri="{FF2B5EF4-FFF2-40B4-BE49-F238E27FC236}">
                <a16:creationId xmlns:a16="http://schemas.microsoft.com/office/drawing/2014/main" id="{E76D9193-5F6B-36BF-395E-6740D7A51C8F}"/>
              </a:ext>
            </a:extLst>
          </p:cNvPr>
          <p:cNvSpPr/>
          <p:nvPr/>
        </p:nvSpPr>
        <p:spPr>
          <a:xfrm>
            <a:off x="6709833" y="4334934"/>
            <a:ext cx="358332" cy="270933"/>
          </a:xfrm>
          <a:prstGeom prst="flowChartDocumen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a:extLst>
              <a:ext uri="{FF2B5EF4-FFF2-40B4-BE49-F238E27FC236}">
                <a16:creationId xmlns:a16="http://schemas.microsoft.com/office/drawing/2014/main" id="{4B7DE4B5-1E9E-BAE6-DBBC-A77CED215E6C}"/>
              </a:ext>
            </a:extLst>
          </p:cNvPr>
          <p:cNvSpPr txBox="1"/>
          <p:nvPr/>
        </p:nvSpPr>
        <p:spPr>
          <a:xfrm>
            <a:off x="939800" y="3602567"/>
            <a:ext cx="3716868" cy="1754326"/>
          </a:xfrm>
          <a:prstGeom prst="rect">
            <a:avLst/>
          </a:prstGeom>
          <a:noFill/>
        </p:spPr>
        <p:txBody>
          <a:bodyPr wrap="square" rtlCol="0">
            <a:spAutoFit/>
          </a:bodyPr>
          <a:lstStyle/>
          <a:p>
            <a:r>
              <a:rPr lang="en-IN" dirty="0"/>
              <a:t>App-</a:t>
            </a:r>
            <a:r>
              <a:rPr lang="en-IN" dirty="0" err="1"/>
              <a:t>dev.properties</a:t>
            </a:r>
            <a:endParaRPr lang="en-IN" dirty="0"/>
          </a:p>
          <a:p>
            <a:endParaRPr lang="en-IN" dirty="0"/>
          </a:p>
          <a:p>
            <a:r>
              <a:rPr lang="en-IN" dirty="0"/>
              <a:t>App-</a:t>
            </a:r>
            <a:r>
              <a:rPr lang="en-IN" dirty="0" err="1"/>
              <a:t>sit.properties</a:t>
            </a:r>
            <a:endParaRPr lang="en-IN" dirty="0"/>
          </a:p>
          <a:p>
            <a:endParaRPr lang="en-IN" dirty="0"/>
          </a:p>
          <a:p>
            <a:r>
              <a:rPr lang="en-IN" dirty="0"/>
              <a:t>App-</a:t>
            </a:r>
            <a:r>
              <a:rPr lang="en-IN" dirty="0" err="1"/>
              <a:t>prod.properties</a:t>
            </a:r>
            <a:endParaRPr lang="en-IN" dirty="0"/>
          </a:p>
          <a:p>
            <a:endParaRPr lang="en-IN" dirty="0"/>
          </a:p>
        </p:txBody>
      </p:sp>
    </p:spTree>
    <p:extLst>
      <p:ext uri="{BB962C8B-B14F-4D97-AF65-F5344CB8AC3E}">
        <p14:creationId xmlns:p14="http://schemas.microsoft.com/office/powerpoint/2010/main" val="211288977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B62753B9-5432-D666-B5D0-0A02C58A13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3952" y="757084"/>
            <a:ext cx="6586384" cy="329319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F157D18-460B-E513-637F-F7EEBE34FEA8}"/>
              </a:ext>
            </a:extLst>
          </p:cNvPr>
          <p:cNvSpPr txBox="1"/>
          <p:nvPr/>
        </p:nvSpPr>
        <p:spPr>
          <a:xfrm>
            <a:off x="471947" y="550606"/>
            <a:ext cx="4748981" cy="1200329"/>
          </a:xfrm>
          <a:prstGeom prst="rect">
            <a:avLst/>
          </a:prstGeom>
          <a:noFill/>
        </p:spPr>
        <p:txBody>
          <a:bodyPr wrap="square" rtlCol="0">
            <a:spAutoFit/>
          </a:bodyPr>
          <a:lstStyle/>
          <a:p>
            <a:r>
              <a:rPr lang="en-US" dirty="0"/>
              <a:t>@Service - Generic business functionality</a:t>
            </a:r>
          </a:p>
          <a:p>
            <a:r>
              <a:rPr lang="en-US" dirty="0"/>
              <a:t>@Controller - MVC</a:t>
            </a:r>
          </a:p>
          <a:p>
            <a:r>
              <a:rPr lang="en-US" dirty="0"/>
              <a:t>@Repository - DAO</a:t>
            </a:r>
          </a:p>
          <a:p>
            <a:r>
              <a:rPr lang="en-US" dirty="0"/>
              <a:t>@Component - very generic</a:t>
            </a:r>
            <a:endParaRPr lang="en-IN" dirty="0"/>
          </a:p>
        </p:txBody>
      </p:sp>
    </p:spTree>
    <p:extLst>
      <p:ext uri="{BB962C8B-B14F-4D97-AF65-F5344CB8AC3E}">
        <p14:creationId xmlns:p14="http://schemas.microsoft.com/office/powerpoint/2010/main" val="368860421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7936F2B-AF25-2879-D075-985C48D06184}"/>
              </a:ext>
            </a:extLst>
          </p:cNvPr>
          <p:cNvPicPr>
            <a:picLocks noChangeAspect="1"/>
          </p:cNvPicPr>
          <p:nvPr/>
        </p:nvPicPr>
        <p:blipFill>
          <a:blip r:embed="rId2"/>
          <a:stretch>
            <a:fillRect/>
          </a:stretch>
        </p:blipFill>
        <p:spPr>
          <a:xfrm>
            <a:off x="1365302" y="808980"/>
            <a:ext cx="7621382" cy="4529927"/>
          </a:xfrm>
          <a:prstGeom prst="rect">
            <a:avLst/>
          </a:prstGeom>
        </p:spPr>
      </p:pic>
    </p:spTree>
    <p:extLst>
      <p:ext uri="{BB962C8B-B14F-4D97-AF65-F5344CB8AC3E}">
        <p14:creationId xmlns:p14="http://schemas.microsoft.com/office/powerpoint/2010/main" val="278736151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4BDDFA3-6412-8A50-3D1E-51FC32ECE4E8}"/>
              </a:ext>
            </a:extLst>
          </p:cNvPr>
          <p:cNvSpPr txBox="1"/>
          <p:nvPr/>
        </p:nvSpPr>
        <p:spPr>
          <a:xfrm>
            <a:off x="639097" y="285135"/>
            <a:ext cx="4473677" cy="369332"/>
          </a:xfrm>
          <a:prstGeom prst="rect">
            <a:avLst/>
          </a:prstGeom>
          <a:noFill/>
        </p:spPr>
        <p:txBody>
          <a:bodyPr wrap="square" rtlCol="0">
            <a:spAutoFit/>
          </a:bodyPr>
          <a:lstStyle/>
          <a:p>
            <a:r>
              <a:rPr lang="en-IN" dirty="0"/>
              <a:t>Day 11 - Apr 6</a:t>
            </a:r>
          </a:p>
        </p:txBody>
      </p:sp>
      <p:sp>
        <p:nvSpPr>
          <p:cNvPr id="5" name="TextBox 4">
            <a:extLst>
              <a:ext uri="{FF2B5EF4-FFF2-40B4-BE49-F238E27FC236}">
                <a16:creationId xmlns:a16="http://schemas.microsoft.com/office/drawing/2014/main" id="{E5F0002D-41F0-1E40-DB76-73825A8A1461}"/>
              </a:ext>
            </a:extLst>
          </p:cNvPr>
          <p:cNvSpPr txBox="1"/>
          <p:nvPr/>
        </p:nvSpPr>
        <p:spPr>
          <a:xfrm>
            <a:off x="639097" y="934064"/>
            <a:ext cx="9596284" cy="923330"/>
          </a:xfrm>
          <a:prstGeom prst="rect">
            <a:avLst/>
          </a:prstGeom>
          <a:noFill/>
        </p:spPr>
        <p:txBody>
          <a:bodyPr wrap="square" rtlCol="0">
            <a:spAutoFit/>
          </a:bodyPr>
          <a:lstStyle/>
          <a:p>
            <a:pPr marL="342900" indent="-342900">
              <a:buAutoNum type="arabicPeriod"/>
            </a:pPr>
            <a:r>
              <a:rPr lang="en-US" dirty="0"/>
              <a:t>Creating a HTTP session</a:t>
            </a:r>
          </a:p>
          <a:p>
            <a:pPr marL="342900" indent="-342900">
              <a:buAutoNum type="arabicPeriod"/>
            </a:pPr>
            <a:r>
              <a:rPr lang="en-US" dirty="0"/>
              <a:t>Destroying </a:t>
            </a:r>
            <a:r>
              <a:rPr lang="en-US"/>
              <a:t>a HTTP session</a:t>
            </a:r>
            <a:endParaRPr lang="en-US" dirty="0"/>
          </a:p>
          <a:p>
            <a:pPr marL="342900" indent="-342900">
              <a:buAutoNum type="arabicPeriod"/>
            </a:pPr>
            <a:r>
              <a:rPr lang="en-US" dirty="0"/>
              <a:t>Hibernate</a:t>
            </a:r>
          </a:p>
        </p:txBody>
      </p:sp>
      <p:sp>
        <p:nvSpPr>
          <p:cNvPr id="2" name="TextBox 1">
            <a:extLst>
              <a:ext uri="{FF2B5EF4-FFF2-40B4-BE49-F238E27FC236}">
                <a16:creationId xmlns:a16="http://schemas.microsoft.com/office/drawing/2014/main" id="{19362051-F01F-669D-B725-13703533610E}"/>
              </a:ext>
            </a:extLst>
          </p:cNvPr>
          <p:cNvSpPr txBox="1"/>
          <p:nvPr/>
        </p:nvSpPr>
        <p:spPr>
          <a:xfrm>
            <a:off x="668594" y="3429000"/>
            <a:ext cx="9320980" cy="923330"/>
          </a:xfrm>
          <a:prstGeom prst="rect">
            <a:avLst/>
          </a:prstGeom>
          <a:noFill/>
        </p:spPr>
        <p:txBody>
          <a:bodyPr wrap="square" rtlCol="0">
            <a:spAutoFit/>
          </a:bodyPr>
          <a:lstStyle/>
          <a:p>
            <a:r>
              <a:rPr lang="en-IN" dirty="0"/>
              <a:t>Concept of Entity.</a:t>
            </a:r>
          </a:p>
          <a:p>
            <a:endParaRPr lang="en-IN" dirty="0"/>
          </a:p>
          <a:p>
            <a:r>
              <a:rPr lang="en-IN" dirty="0"/>
              <a:t>Customer is an entity. It can be saved in Customer table. Simple and straightforward.</a:t>
            </a:r>
          </a:p>
        </p:txBody>
      </p:sp>
      <p:sp>
        <p:nvSpPr>
          <p:cNvPr id="3" name="TextBox 2">
            <a:extLst>
              <a:ext uri="{FF2B5EF4-FFF2-40B4-BE49-F238E27FC236}">
                <a16:creationId xmlns:a16="http://schemas.microsoft.com/office/drawing/2014/main" id="{D8D31E9F-4FEC-5294-2A6F-7A375B72E03B}"/>
              </a:ext>
            </a:extLst>
          </p:cNvPr>
          <p:cNvSpPr txBox="1"/>
          <p:nvPr/>
        </p:nvSpPr>
        <p:spPr>
          <a:xfrm>
            <a:off x="580103" y="6145162"/>
            <a:ext cx="8406580" cy="369332"/>
          </a:xfrm>
          <a:prstGeom prst="rect">
            <a:avLst/>
          </a:prstGeom>
          <a:noFill/>
        </p:spPr>
        <p:txBody>
          <a:bodyPr wrap="square" rtlCol="0">
            <a:spAutoFit/>
          </a:bodyPr>
          <a:lstStyle/>
          <a:p>
            <a:r>
              <a:rPr lang="en-IN" dirty="0"/>
              <a:t>Demo application: D:\work\hibernatework\hibernatehw</a:t>
            </a:r>
          </a:p>
        </p:txBody>
      </p:sp>
    </p:spTree>
    <p:extLst>
      <p:ext uri="{BB962C8B-B14F-4D97-AF65-F5344CB8AC3E}">
        <p14:creationId xmlns:p14="http://schemas.microsoft.com/office/powerpoint/2010/main" val="41044105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A946E4-D436-D5AB-C331-8390D12E71C9}"/>
              </a:ext>
            </a:extLst>
          </p:cNvPr>
          <p:cNvSpPr txBox="1"/>
          <p:nvPr/>
        </p:nvSpPr>
        <p:spPr>
          <a:xfrm>
            <a:off x="1052052" y="717755"/>
            <a:ext cx="3716593" cy="1754326"/>
          </a:xfrm>
          <a:prstGeom prst="rect">
            <a:avLst/>
          </a:prstGeom>
          <a:noFill/>
        </p:spPr>
        <p:txBody>
          <a:bodyPr wrap="square" rtlCol="0">
            <a:spAutoFit/>
          </a:bodyPr>
          <a:lstStyle/>
          <a:p>
            <a:r>
              <a:rPr lang="en-IN" dirty="0"/>
              <a:t>Mapping</a:t>
            </a:r>
          </a:p>
          <a:p>
            <a:endParaRPr lang="en-IN" dirty="0"/>
          </a:p>
          <a:p>
            <a:r>
              <a:rPr lang="en-IN" dirty="0"/>
              <a:t>One to One</a:t>
            </a:r>
          </a:p>
          <a:p>
            <a:r>
              <a:rPr lang="en-IN" dirty="0"/>
              <a:t>One to Many</a:t>
            </a:r>
          </a:p>
          <a:p>
            <a:r>
              <a:rPr lang="en-IN" dirty="0"/>
              <a:t>Many to One</a:t>
            </a:r>
          </a:p>
          <a:p>
            <a:r>
              <a:rPr lang="en-IN" dirty="0"/>
              <a:t>Many to Many</a:t>
            </a:r>
          </a:p>
        </p:txBody>
      </p:sp>
    </p:spTree>
    <p:extLst>
      <p:ext uri="{BB962C8B-B14F-4D97-AF65-F5344CB8AC3E}">
        <p14:creationId xmlns:p14="http://schemas.microsoft.com/office/powerpoint/2010/main" val="202738501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E93A70-2337-77FE-23D0-DEDE7D759A59}"/>
              </a:ext>
            </a:extLst>
          </p:cNvPr>
          <p:cNvSpPr txBox="1"/>
          <p:nvPr/>
        </p:nvSpPr>
        <p:spPr>
          <a:xfrm>
            <a:off x="489155" y="1317523"/>
            <a:ext cx="5014452" cy="1477328"/>
          </a:xfrm>
          <a:prstGeom prst="rect">
            <a:avLst/>
          </a:prstGeom>
          <a:noFill/>
        </p:spPr>
        <p:txBody>
          <a:bodyPr wrap="square" rtlCol="0">
            <a:spAutoFit/>
          </a:bodyPr>
          <a:lstStyle/>
          <a:p>
            <a:r>
              <a:rPr lang="en-IN" dirty="0"/>
              <a:t>How entities are related.</a:t>
            </a:r>
          </a:p>
          <a:p>
            <a:endParaRPr lang="en-IN" dirty="0"/>
          </a:p>
          <a:p>
            <a:r>
              <a:rPr lang="en-IN" dirty="0" err="1"/>
              <a:t>IndianCitizen</a:t>
            </a:r>
            <a:r>
              <a:rPr lang="en-IN" dirty="0"/>
              <a:t> has one Aadhaar Card (1:1)</a:t>
            </a:r>
          </a:p>
          <a:p>
            <a:r>
              <a:rPr lang="en-IN" dirty="0"/>
              <a:t>@OneToOne notation.</a:t>
            </a:r>
          </a:p>
          <a:p>
            <a:endParaRPr lang="en-IN" dirty="0"/>
          </a:p>
        </p:txBody>
      </p:sp>
      <p:sp>
        <p:nvSpPr>
          <p:cNvPr id="4" name="Oval 3">
            <a:extLst>
              <a:ext uri="{FF2B5EF4-FFF2-40B4-BE49-F238E27FC236}">
                <a16:creationId xmlns:a16="http://schemas.microsoft.com/office/drawing/2014/main" id="{12BD3D64-4268-F47E-542C-04469C4AC6FE}"/>
              </a:ext>
            </a:extLst>
          </p:cNvPr>
          <p:cNvSpPr/>
          <p:nvPr/>
        </p:nvSpPr>
        <p:spPr>
          <a:xfrm>
            <a:off x="6508955" y="1317523"/>
            <a:ext cx="1789471" cy="11545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Citizen</a:t>
            </a:r>
          </a:p>
        </p:txBody>
      </p:sp>
      <p:sp>
        <p:nvSpPr>
          <p:cNvPr id="5" name="Oval 4">
            <a:extLst>
              <a:ext uri="{FF2B5EF4-FFF2-40B4-BE49-F238E27FC236}">
                <a16:creationId xmlns:a16="http://schemas.microsoft.com/office/drawing/2014/main" id="{4D868793-6824-1797-C9FF-0A915B030140}"/>
              </a:ext>
            </a:extLst>
          </p:cNvPr>
          <p:cNvSpPr/>
          <p:nvPr/>
        </p:nvSpPr>
        <p:spPr>
          <a:xfrm>
            <a:off x="8873613" y="2158181"/>
            <a:ext cx="1789471" cy="11545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Aadhaar</a:t>
            </a:r>
          </a:p>
        </p:txBody>
      </p:sp>
      <p:cxnSp>
        <p:nvCxnSpPr>
          <p:cNvPr id="7" name="Straight Connector 6">
            <a:extLst>
              <a:ext uri="{FF2B5EF4-FFF2-40B4-BE49-F238E27FC236}">
                <a16:creationId xmlns:a16="http://schemas.microsoft.com/office/drawing/2014/main" id="{76BCD708-4C75-E6FB-197A-1C3C0BC540F7}"/>
              </a:ext>
            </a:extLst>
          </p:cNvPr>
          <p:cNvCxnSpPr>
            <a:stCxn id="4" idx="6"/>
            <a:endCxn id="5" idx="1"/>
          </p:cNvCxnSpPr>
          <p:nvPr/>
        </p:nvCxnSpPr>
        <p:spPr>
          <a:xfrm>
            <a:off x="8298426" y="1894802"/>
            <a:ext cx="837249" cy="43246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E4BAAAB-E246-6DFE-8D60-2BCB12654026}"/>
              </a:ext>
            </a:extLst>
          </p:cNvPr>
          <p:cNvSpPr txBox="1"/>
          <p:nvPr/>
        </p:nvSpPr>
        <p:spPr>
          <a:xfrm>
            <a:off x="8386916" y="1594918"/>
            <a:ext cx="275303" cy="369332"/>
          </a:xfrm>
          <a:prstGeom prst="rect">
            <a:avLst/>
          </a:prstGeom>
          <a:noFill/>
        </p:spPr>
        <p:txBody>
          <a:bodyPr wrap="square" rtlCol="0">
            <a:spAutoFit/>
          </a:bodyPr>
          <a:lstStyle/>
          <a:p>
            <a:r>
              <a:rPr lang="en-IN" dirty="0"/>
              <a:t>1</a:t>
            </a:r>
          </a:p>
        </p:txBody>
      </p:sp>
      <p:sp>
        <p:nvSpPr>
          <p:cNvPr id="9" name="TextBox 8">
            <a:extLst>
              <a:ext uri="{FF2B5EF4-FFF2-40B4-BE49-F238E27FC236}">
                <a16:creationId xmlns:a16="http://schemas.microsoft.com/office/drawing/2014/main" id="{5B374DFC-0679-BDFC-1D21-BD049D8E491F}"/>
              </a:ext>
            </a:extLst>
          </p:cNvPr>
          <p:cNvSpPr txBox="1"/>
          <p:nvPr/>
        </p:nvSpPr>
        <p:spPr>
          <a:xfrm>
            <a:off x="9252154" y="1894802"/>
            <a:ext cx="275303" cy="369332"/>
          </a:xfrm>
          <a:prstGeom prst="rect">
            <a:avLst/>
          </a:prstGeom>
          <a:noFill/>
        </p:spPr>
        <p:txBody>
          <a:bodyPr wrap="square" rtlCol="0">
            <a:spAutoFit/>
          </a:bodyPr>
          <a:lstStyle/>
          <a:p>
            <a:r>
              <a:rPr lang="en-IN" dirty="0"/>
              <a:t>1</a:t>
            </a:r>
          </a:p>
        </p:txBody>
      </p:sp>
    </p:spTree>
    <p:extLst>
      <p:ext uri="{BB962C8B-B14F-4D97-AF65-F5344CB8AC3E}">
        <p14:creationId xmlns:p14="http://schemas.microsoft.com/office/powerpoint/2010/main" val="4259054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5E35707-6AAE-FC34-C418-E467321DF2B5}"/>
              </a:ext>
            </a:extLst>
          </p:cNvPr>
          <p:cNvGrpSpPr/>
          <p:nvPr/>
        </p:nvGrpSpPr>
        <p:grpSpPr>
          <a:xfrm>
            <a:off x="884903" y="865239"/>
            <a:ext cx="4154129" cy="1995216"/>
            <a:chOff x="6508955" y="1317523"/>
            <a:chExt cx="4154129" cy="1995216"/>
          </a:xfrm>
        </p:grpSpPr>
        <p:sp>
          <p:nvSpPr>
            <p:cNvPr id="2" name="Oval 1">
              <a:extLst>
                <a:ext uri="{FF2B5EF4-FFF2-40B4-BE49-F238E27FC236}">
                  <a16:creationId xmlns:a16="http://schemas.microsoft.com/office/drawing/2014/main" id="{05B7A02D-6ABB-E268-468F-0CFD58295AFA}"/>
                </a:ext>
              </a:extLst>
            </p:cNvPr>
            <p:cNvSpPr/>
            <p:nvPr/>
          </p:nvSpPr>
          <p:spPr>
            <a:xfrm>
              <a:off x="6508955" y="1317523"/>
              <a:ext cx="1789471" cy="11545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Customer</a:t>
              </a:r>
            </a:p>
          </p:txBody>
        </p:sp>
        <p:sp>
          <p:nvSpPr>
            <p:cNvPr id="3" name="Oval 2">
              <a:extLst>
                <a:ext uri="{FF2B5EF4-FFF2-40B4-BE49-F238E27FC236}">
                  <a16:creationId xmlns:a16="http://schemas.microsoft.com/office/drawing/2014/main" id="{0E90FDBD-5B01-8A84-6E93-468CA0BC45BD}"/>
                </a:ext>
              </a:extLst>
            </p:cNvPr>
            <p:cNvSpPr/>
            <p:nvPr/>
          </p:nvSpPr>
          <p:spPr>
            <a:xfrm>
              <a:off x="8873613" y="2158181"/>
              <a:ext cx="1789471" cy="11545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Accounts</a:t>
              </a:r>
            </a:p>
          </p:txBody>
        </p:sp>
        <p:cxnSp>
          <p:nvCxnSpPr>
            <p:cNvPr id="4" name="Straight Connector 3">
              <a:extLst>
                <a:ext uri="{FF2B5EF4-FFF2-40B4-BE49-F238E27FC236}">
                  <a16:creationId xmlns:a16="http://schemas.microsoft.com/office/drawing/2014/main" id="{05B3A08F-EAA0-4742-FBB6-DDFF656DB286}"/>
                </a:ext>
              </a:extLst>
            </p:cNvPr>
            <p:cNvCxnSpPr>
              <a:stCxn id="2" idx="6"/>
              <a:endCxn id="3" idx="1"/>
            </p:cNvCxnSpPr>
            <p:nvPr/>
          </p:nvCxnSpPr>
          <p:spPr>
            <a:xfrm>
              <a:off x="8298426" y="1894802"/>
              <a:ext cx="837249" cy="43246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1F88EA60-28BD-D60A-E831-8E0489C9CD60}"/>
                </a:ext>
              </a:extLst>
            </p:cNvPr>
            <p:cNvSpPr txBox="1"/>
            <p:nvPr/>
          </p:nvSpPr>
          <p:spPr>
            <a:xfrm>
              <a:off x="8386916" y="1594918"/>
              <a:ext cx="275303" cy="369332"/>
            </a:xfrm>
            <a:prstGeom prst="rect">
              <a:avLst/>
            </a:prstGeom>
            <a:noFill/>
          </p:spPr>
          <p:txBody>
            <a:bodyPr wrap="square" rtlCol="0">
              <a:spAutoFit/>
            </a:bodyPr>
            <a:lstStyle/>
            <a:p>
              <a:r>
                <a:rPr lang="en-IN" dirty="0"/>
                <a:t>1</a:t>
              </a:r>
            </a:p>
          </p:txBody>
        </p:sp>
        <p:sp>
          <p:nvSpPr>
            <p:cNvPr id="6" name="TextBox 5">
              <a:extLst>
                <a:ext uri="{FF2B5EF4-FFF2-40B4-BE49-F238E27FC236}">
                  <a16:creationId xmlns:a16="http://schemas.microsoft.com/office/drawing/2014/main" id="{CA7D6349-7756-3DD5-BD60-0B4D5A7D9D40}"/>
                </a:ext>
              </a:extLst>
            </p:cNvPr>
            <p:cNvSpPr txBox="1"/>
            <p:nvPr/>
          </p:nvSpPr>
          <p:spPr>
            <a:xfrm>
              <a:off x="9252154" y="1894802"/>
              <a:ext cx="275303" cy="369332"/>
            </a:xfrm>
            <a:prstGeom prst="rect">
              <a:avLst/>
            </a:prstGeom>
            <a:noFill/>
          </p:spPr>
          <p:txBody>
            <a:bodyPr wrap="square" rtlCol="0">
              <a:spAutoFit/>
            </a:bodyPr>
            <a:lstStyle/>
            <a:p>
              <a:r>
                <a:rPr lang="en-IN" dirty="0"/>
                <a:t>n</a:t>
              </a:r>
            </a:p>
          </p:txBody>
        </p:sp>
      </p:grpSp>
    </p:spTree>
    <p:extLst>
      <p:ext uri="{BB962C8B-B14F-4D97-AF65-F5344CB8AC3E}">
        <p14:creationId xmlns:p14="http://schemas.microsoft.com/office/powerpoint/2010/main" val="325824430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C08A3A93-9CAD-29A1-44B3-D674C9B76D08}"/>
              </a:ext>
            </a:extLst>
          </p:cNvPr>
          <p:cNvGrpSpPr/>
          <p:nvPr/>
        </p:nvGrpSpPr>
        <p:grpSpPr>
          <a:xfrm>
            <a:off x="3593683" y="1142634"/>
            <a:ext cx="4154130" cy="1995216"/>
            <a:chOff x="6508955" y="1317523"/>
            <a:chExt cx="4154130" cy="1995216"/>
          </a:xfrm>
        </p:grpSpPr>
        <p:sp>
          <p:nvSpPr>
            <p:cNvPr id="9" name="Oval 8">
              <a:extLst>
                <a:ext uri="{FF2B5EF4-FFF2-40B4-BE49-F238E27FC236}">
                  <a16:creationId xmlns:a16="http://schemas.microsoft.com/office/drawing/2014/main" id="{920A51F0-4643-6C3E-1907-DBC1207655AD}"/>
                </a:ext>
              </a:extLst>
            </p:cNvPr>
            <p:cNvSpPr/>
            <p:nvPr/>
          </p:nvSpPr>
          <p:spPr>
            <a:xfrm>
              <a:off x="6508955" y="1317523"/>
              <a:ext cx="1789471" cy="11545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Readers</a:t>
              </a:r>
            </a:p>
          </p:txBody>
        </p:sp>
        <p:sp>
          <p:nvSpPr>
            <p:cNvPr id="10" name="Oval 9">
              <a:extLst>
                <a:ext uri="{FF2B5EF4-FFF2-40B4-BE49-F238E27FC236}">
                  <a16:creationId xmlns:a16="http://schemas.microsoft.com/office/drawing/2014/main" id="{BEBD88D1-5A16-6E1F-A885-81E0A398206F}"/>
                </a:ext>
              </a:extLst>
            </p:cNvPr>
            <p:cNvSpPr/>
            <p:nvPr/>
          </p:nvSpPr>
          <p:spPr>
            <a:xfrm>
              <a:off x="8509821" y="2158181"/>
              <a:ext cx="2153264" cy="11545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Subscriptions</a:t>
              </a:r>
            </a:p>
          </p:txBody>
        </p:sp>
        <p:cxnSp>
          <p:nvCxnSpPr>
            <p:cNvPr id="11" name="Straight Connector 10">
              <a:extLst>
                <a:ext uri="{FF2B5EF4-FFF2-40B4-BE49-F238E27FC236}">
                  <a16:creationId xmlns:a16="http://schemas.microsoft.com/office/drawing/2014/main" id="{2AECBE21-69D0-1400-83F4-3580F5EE940C}"/>
                </a:ext>
              </a:extLst>
            </p:cNvPr>
            <p:cNvCxnSpPr>
              <a:cxnSpLocks/>
              <a:stCxn id="9" idx="6"/>
              <a:endCxn id="10" idx="1"/>
            </p:cNvCxnSpPr>
            <p:nvPr/>
          </p:nvCxnSpPr>
          <p:spPr>
            <a:xfrm>
              <a:off x="8298426" y="1894802"/>
              <a:ext cx="526733" cy="43246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F8A8B4A-7C07-6800-B940-A25EE0A9441B}"/>
                </a:ext>
              </a:extLst>
            </p:cNvPr>
            <p:cNvSpPr txBox="1"/>
            <p:nvPr/>
          </p:nvSpPr>
          <p:spPr>
            <a:xfrm>
              <a:off x="8386916" y="1594918"/>
              <a:ext cx="275303" cy="369332"/>
            </a:xfrm>
            <a:prstGeom prst="rect">
              <a:avLst/>
            </a:prstGeom>
            <a:noFill/>
          </p:spPr>
          <p:txBody>
            <a:bodyPr wrap="square" rtlCol="0">
              <a:spAutoFit/>
            </a:bodyPr>
            <a:lstStyle/>
            <a:p>
              <a:r>
                <a:rPr lang="en-IN" dirty="0"/>
                <a:t>m</a:t>
              </a:r>
            </a:p>
          </p:txBody>
        </p:sp>
        <p:sp>
          <p:nvSpPr>
            <p:cNvPr id="13" name="TextBox 12">
              <a:extLst>
                <a:ext uri="{FF2B5EF4-FFF2-40B4-BE49-F238E27FC236}">
                  <a16:creationId xmlns:a16="http://schemas.microsoft.com/office/drawing/2014/main" id="{358BD832-A0AD-DE04-7543-AFAB7FF4D130}"/>
                </a:ext>
              </a:extLst>
            </p:cNvPr>
            <p:cNvSpPr txBox="1"/>
            <p:nvPr/>
          </p:nvSpPr>
          <p:spPr>
            <a:xfrm>
              <a:off x="9252154" y="1894802"/>
              <a:ext cx="275303" cy="369332"/>
            </a:xfrm>
            <a:prstGeom prst="rect">
              <a:avLst/>
            </a:prstGeom>
            <a:noFill/>
          </p:spPr>
          <p:txBody>
            <a:bodyPr wrap="square" rtlCol="0">
              <a:spAutoFit/>
            </a:bodyPr>
            <a:lstStyle/>
            <a:p>
              <a:r>
                <a:rPr lang="en-IN" dirty="0"/>
                <a:t>n</a:t>
              </a:r>
            </a:p>
          </p:txBody>
        </p:sp>
      </p:grpSp>
    </p:spTree>
    <p:extLst>
      <p:ext uri="{BB962C8B-B14F-4D97-AF65-F5344CB8AC3E}">
        <p14:creationId xmlns:p14="http://schemas.microsoft.com/office/powerpoint/2010/main" val="281568634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64D51AE9-5056-312D-E691-400427B11664}"/>
              </a:ext>
            </a:extLst>
          </p:cNvPr>
          <p:cNvSpPr txBox="1"/>
          <p:nvPr/>
        </p:nvSpPr>
        <p:spPr>
          <a:xfrm>
            <a:off x="1170039" y="1897624"/>
            <a:ext cx="4925961" cy="923330"/>
          </a:xfrm>
          <a:prstGeom prst="rect">
            <a:avLst/>
          </a:prstGeom>
          <a:noFill/>
        </p:spPr>
        <p:txBody>
          <a:bodyPr wrap="square" rtlCol="0">
            <a:spAutoFit/>
          </a:bodyPr>
          <a:lstStyle/>
          <a:p>
            <a:r>
              <a:rPr lang="en-IN" dirty="0"/>
              <a:t>Reader can subscribe to Time of India, New York times.</a:t>
            </a:r>
          </a:p>
          <a:p>
            <a:r>
              <a:rPr lang="en-IN" dirty="0"/>
              <a:t>Times of India has multiple readers.</a:t>
            </a:r>
          </a:p>
        </p:txBody>
      </p:sp>
      <p:grpSp>
        <p:nvGrpSpPr>
          <p:cNvPr id="16" name="Group 15">
            <a:extLst>
              <a:ext uri="{FF2B5EF4-FFF2-40B4-BE49-F238E27FC236}">
                <a16:creationId xmlns:a16="http://schemas.microsoft.com/office/drawing/2014/main" id="{27BB73E3-198D-4C2F-C786-E0E126739F4D}"/>
              </a:ext>
            </a:extLst>
          </p:cNvPr>
          <p:cNvGrpSpPr/>
          <p:nvPr/>
        </p:nvGrpSpPr>
        <p:grpSpPr>
          <a:xfrm>
            <a:off x="5407742" y="2701045"/>
            <a:ext cx="4154130" cy="1995216"/>
            <a:chOff x="6508955" y="1317523"/>
            <a:chExt cx="4154130" cy="1995216"/>
          </a:xfrm>
        </p:grpSpPr>
        <p:sp>
          <p:nvSpPr>
            <p:cNvPr id="17" name="Oval 16">
              <a:extLst>
                <a:ext uri="{FF2B5EF4-FFF2-40B4-BE49-F238E27FC236}">
                  <a16:creationId xmlns:a16="http://schemas.microsoft.com/office/drawing/2014/main" id="{99B2B0F2-F1C3-139D-651F-49D263409F6C}"/>
                </a:ext>
              </a:extLst>
            </p:cNvPr>
            <p:cNvSpPr/>
            <p:nvPr/>
          </p:nvSpPr>
          <p:spPr>
            <a:xfrm>
              <a:off x="6508955" y="1317523"/>
              <a:ext cx="1789471" cy="11545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Readers</a:t>
              </a:r>
            </a:p>
          </p:txBody>
        </p:sp>
        <p:sp>
          <p:nvSpPr>
            <p:cNvPr id="18" name="Oval 17">
              <a:extLst>
                <a:ext uri="{FF2B5EF4-FFF2-40B4-BE49-F238E27FC236}">
                  <a16:creationId xmlns:a16="http://schemas.microsoft.com/office/drawing/2014/main" id="{7CB89047-CFCC-006B-8EC5-E136110B23BE}"/>
                </a:ext>
              </a:extLst>
            </p:cNvPr>
            <p:cNvSpPr/>
            <p:nvPr/>
          </p:nvSpPr>
          <p:spPr>
            <a:xfrm>
              <a:off x="8509821" y="2158181"/>
              <a:ext cx="2153264" cy="11545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Subscriptions</a:t>
              </a:r>
            </a:p>
          </p:txBody>
        </p:sp>
        <p:cxnSp>
          <p:nvCxnSpPr>
            <p:cNvPr id="19" name="Straight Connector 18">
              <a:extLst>
                <a:ext uri="{FF2B5EF4-FFF2-40B4-BE49-F238E27FC236}">
                  <a16:creationId xmlns:a16="http://schemas.microsoft.com/office/drawing/2014/main" id="{B817C78F-1C90-2F41-6DF0-3B8551B23ED9}"/>
                </a:ext>
              </a:extLst>
            </p:cNvPr>
            <p:cNvCxnSpPr>
              <a:cxnSpLocks/>
              <a:stCxn id="17" idx="6"/>
              <a:endCxn id="18" idx="1"/>
            </p:cNvCxnSpPr>
            <p:nvPr/>
          </p:nvCxnSpPr>
          <p:spPr>
            <a:xfrm>
              <a:off x="8298426" y="1894802"/>
              <a:ext cx="526733" cy="43246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0A8D5473-0E1A-4522-2C8F-F2D6F0764526}"/>
                </a:ext>
              </a:extLst>
            </p:cNvPr>
            <p:cNvSpPr txBox="1"/>
            <p:nvPr/>
          </p:nvSpPr>
          <p:spPr>
            <a:xfrm>
              <a:off x="8386916" y="1594918"/>
              <a:ext cx="275303" cy="369332"/>
            </a:xfrm>
            <a:prstGeom prst="rect">
              <a:avLst/>
            </a:prstGeom>
            <a:noFill/>
          </p:spPr>
          <p:txBody>
            <a:bodyPr wrap="square" rtlCol="0">
              <a:spAutoFit/>
            </a:bodyPr>
            <a:lstStyle/>
            <a:p>
              <a:r>
                <a:rPr lang="en-IN" dirty="0"/>
                <a:t>m</a:t>
              </a:r>
            </a:p>
          </p:txBody>
        </p:sp>
        <p:sp>
          <p:nvSpPr>
            <p:cNvPr id="21" name="TextBox 20">
              <a:extLst>
                <a:ext uri="{FF2B5EF4-FFF2-40B4-BE49-F238E27FC236}">
                  <a16:creationId xmlns:a16="http://schemas.microsoft.com/office/drawing/2014/main" id="{430F8AA7-FC47-2C3E-BEC7-45097EC6C094}"/>
                </a:ext>
              </a:extLst>
            </p:cNvPr>
            <p:cNvSpPr txBox="1"/>
            <p:nvPr/>
          </p:nvSpPr>
          <p:spPr>
            <a:xfrm>
              <a:off x="9252154" y="1894802"/>
              <a:ext cx="275303" cy="369332"/>
            </a:xfrm>
            <a:prstGeom prst="rect">
              <a:avLst/>
            </a:prstGeom>
            <a:noFill/>
          </p:spPr>
          <p:txBody>
            <a:bodyPr wrap="square" rtlCol="0">
              <a:spAutoFit/>
            </a:bodyPr>
            <a:lstStyle/>
            <a:p>
              <a:r>
                <a:rPr lang="en-IN" dirty="0"/>
                <a:t>n</a:t>
              </a:r>
            </a:p>
          </p:txBody>
        </p:sp>
      </p:grpSp>
      <p:sp>
        <p:nvSpPr>
          <p:cNvPr id="22" name="Rectangle 21">
            <a:extLst>
              <a:ext uri="{FF2B5EF4-FFF2-40B4-BE49-F238E27FC236}">
                <a16:creationId xmlns:a16="http://schemas.microsoft.com/office/drawing/2014/main" id="{6F9A07B3-27FE-C6CB-F101-074570B198F4}"/>
              </a:ext>
            </a:extLst>
          </p:cNvPr>
          <p:cNvSpPr/>
          <p:nvPr/>
        </p:nvSpPr>
        <p:spPr>
          <a:xfrm>
            <a:off x="7762570" y="2759191"/>
            <a:ext cx="1386346" cy="36933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Join table</a:t>
            </a:r>
          </a:p>
        </p:txBody>
      </p:sp>
    </p:spTree>
    <p:extLst>
      <p:ext uri="{BB962C8B-B14F-4D97-AF65-F5344CB8AC3E}">
        <p14:creationId xmlns:p14="http://schemas.microsoft.com/office/powerpoint/2010/main" val="3423504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3E9889-6A79-63D9-1277-72FCC13F85E4}"/>
              </a:ext>
            </a:extLst>
          </p:cNvPr>
          <p:cNvSpPr txBox="1"/>
          <p:nvPr/>
        </p:nvSpPr>
        <p:spPr>
          <a:xfrm>
            <a:off x="757084" y="580103"/>
            <a:ext cx="4473677" cy="369332"/>
          </a:xfrm>
          <a:prstGeom prst="rect">
            <a:avLst/>
          </a:prstGeom>
          <a:noFill/>
        </p:spPr>
        <p:txBody>
          <a:bodyPr wrap="square" rtlCol="0">
            <a:spAutoFit/>
          </a:bodyPr>
          <a:lstStyle/>
          <a:p>
            <a:r>
              <a:rPr lang="en-IN" dirty="0"/>
              <a:t>Day 2 - Mar 24</a:t>
            </a:r>
          </a:p>
        </p:txBody>
      </p:sp>
      <p:sp>
        <p:nvSpPr>
          <p:cNvPr id="3" name="TextBox 2">
            <a:extLst>
              <a:ext uri="{FF2B5EF4-FFF2-40B4-BE49-F238E27FC236}">
                <a16:creationId xmlns:a16="http://schemas.microsoft.com/office/drawing/2014/main" id="{47E1705E-FD34-75CD-D3B7-3FDA11CA67DB}"/>
              </a:ext>
            </a:extLst>
          </p:cNvPr>
          <p:cNvSpPr txBox="1"/>
          <p:nvPr/>
        </p:nvSpPr>
        <p:spPr>
          <a:xfrm>
            <a:off x="845574" y="1455174"/>
            <a:ext cx="5152103" cy="1200329"/>
          </a:xfrm>
          <a:prstGeom prst="rect">
            <a:avLst/>
          </a:prstGeom>
          <a:noFill/>
        </p:spPr>
        <p:txBody>
          <a:bodyPr wrap="square" rtlCol="0">
            <a:spAutoFit/>
          </a:bodyPr>
          <a:lstStyle/>
          <a:p>
            <a:r>
              <a:rPr lang="en-IN" dirty="0"/>
              <a:t>String</a:t>
            </a:r>
          </a:p>
          <a:p>
            <a:r>
              <a:rPr lang="en-IN" dirty="0"/>
              <a:t>Object</a:t>
            </a:r>
          </a:p>
          <a:p>
            <a:r>
              <a:rPr lang="en-IN" dirty="0"/>
              <a:t>OOPS</a:t>
            </a:r>
          </a:p>
          <a:p>
            <a:endParaRPr lang="en-IN" dirty="0"/>
          </a:p>
        </p:txBody>
      </p:sp>
    </p:spTree>
    <p:extLst>
      <p:ext uri="{BB962C8B-B14F-4D97-AF65-F5344CB8AC3E}">
        <p14:creationId xmlns:p14="http://schemas.microsoft.com/office/powerpoint/2010/main" val="426447053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020A26-066F-7EF0-3755-259EF7387D4B}"/>
              </a:ext>
            </a:extLst>
          </p:cNvPr>
          <p:cNvSpPr txBox="1"/>
          <p:nvPr/>
        </p:nvSpPr>
        <p:spPr>
          <a:xfrm>
            <a:off x="806245" y="678426"/>
            <a:ext cx="8160774" cy="1200329"/>
          </a:xfrm>
          <a:prstGeom prst="rect">
            <a:avLst/>
          </a:prstGeom>
          <a:noFill/>
        </p:spPr>
        <p:txBody>
          <a:bodyPr wrap="square" rtlCol="0">
            <a:spAutoFit/>
          </a:bodyPr>
          <a:lstStyle/>
          <a:p>
            <a:r>
              <a:rPr lang="en-IN" dirty="0"/>
              <a:t>HQL query</a:t>
            </a:r>
          </a:p>
          <a:p>
            <a:r>
              <a:rPr lang="en-IN" dirty="0"/>
              <a:t>Named query</a:t>
            </a:r>
          </a:p>
          <a:p>
            <a:r>
              <a:rPr lang="en-IN" dirty="0"/>
              <a:t>Named Native query</a:t>
            </a:r>
          </a:p>
          <a:p>
            <a:r>
              <a:rPr lang="en-IN" dirty="0"/>
              <a:t>Criteria queries</a:t>
            </a:r>
          </a:p>
        </p:txBody>
      </p:sp>
    </p:spTree>
    <p:extLst>
      <p:ext uri="{BB962C8B-B14F-4D97-AF65-F5344CB8AC3E}">
        <p14:creationId xmlns:p14="http://schemas.microsoft.com/office/powerpoint/2010/main" val="158107233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AE1491-2F5E-1A1E-5669-EB65452FDC3E}"/>
              </a:ext>
            </a:extLst>
          </p:cNvPr>
          <p:cNvSpPr/>
          <p:nvPr/>
        </p:nvSpPr>
        <p:spPr>
          <a:xfrm>
            <a:off x="914400" y="1133475"/>
            <a:ext cx="9020175" cy="515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D819A36B-3B17-AEAF-C527-B2B6BB4C2C21}"/>
              </a:ext>
            </a:extLst>
          </p:cNvPr>
          <p:cNvSpPr txBox="1"/>
          <p:nvPr/>
        </p:nvSpPr>
        <p:spPr>
          <a:xfrm>
            <a:off x="2514600" y="1466850"/>
            <a:ext cx="6353175" cy="369332"/>
          </a:xfrm>
          <a:prstGeom prst="rect">
            <a:avLst/>
          </a:prstGeom>
          <a:noFill/>
        </p:spPr>
        <p:txBody>
          <a:bodyPr wrap="square" rtlCol="0">
            <a:spAutoFit/>
          </a:bodyPr>
          <a:lstStyle/>
          <a:p>
            <a:r>
              <a:rPr lang="en-IN" b="1" dirty="0">
                <a:solidFill>
                  <a:srgbClr val="FFFF00"/>
                </a:solidFill>
              </a:rPr>
              <a:t>Welcome to ABC Company – Employee Onboarding</a:t>
            </a:r>
          </a:p>
        </p:txBody>
      </p:sp>
      <p:sp>
        <p:nvSpPr>
          <p:cNvPr id="4" name="TextBox 3">
            <a:extLst>
              <a:ext uri="{FF2B5EF4-FFF2-40B4-BE49-F238E27FC236}">
                <a16:creationId xmlns:a16="http://schemas.microsoft.com/office/drawing/2014/main" id="{1746875F-9D53-680A-870A-C1938B34C3C9}"/>
              </a:ext>
            </a:extLst>
          </p:cNvPr>
          <p:cNvSpPr txBox="1"/>
          <p:nvPr/>
        </p:nvSpPr>
        <p:spPr>
          <a:xfrm>
            <a:off x="1695450" y="2150507"/>
            <a:ext cx="1409700" cy="369332"/>
          </a:xfrm>
          <a:prstGeom prst="rect">
            <a:avLst/>
          </a:prstGeom>
          <a:noFill/>
        </p:spPr>
        <p:txBody>
          <a:bodyPr wrap="square" rtlCol="0">
            <a:spAutoFit/>
          </a:bodyPr>
          <a:lstStyle/>
          <a:p>
            <a:r>
              <a:rPr lang="en-IN" dirty="0">
                <a:solidFill>
                  <a:srgbClr val="FFFF00"/>
                </a:solidFill>
              </a:rPr>
              <a:t>First Name</a:t>
            </a:r>
          </a:p>
        </p:txBody>
      </p:sp>
      <p:sp>
        <p:nvSpPr>
          <p:cNvPr id="5" name="TextBox 4">
            <a:extLst>
              <a:ext uri="{FF2B5EF4-FFF2-40B4-BE49-F238E27FC236}">
                <a16:creationId xmlns:a16="http://schemas.microsoft.com/office/drawing/2014/main" id="{36518123-D490-38EA-15AE-FFF08FD9035F}"/>
              </a:ext>
            </a:extLst>
          </p:cNvPr>
          <p:cNvSpPr txBox="1"/>
          <p:nvPr/>
        </p:nvSpPr>
        <p:spPr>
          <a:xfrm>
            <a:off x="1695450" y="2649498"/>
            <a:ext cx="1409700" cy="369332"/>
          </a:xfrm>
          <a:prstGeom prst="rect">
            <a:avLst/>
          </a:prstGeom>
          <a:noFill/>
        </p:spPr>
        <p:txBody>
          <a:bodyPr wrap="square" rtlCol="0">
            <a:spAutoFit/>
          </a:bodyPr>
          <a:lstStyle/>
          <a:p>
            <a:r>
              <a:rPr lang="en-IN" dirty="0">
                <a:solidFill>
                  <a:srgbClr val="FFFF00"/>
                </a:solidFill>
              </a:rPr>
              <a:t>Last Name</a:t>
            </a:r>
          </a:p>
        </p:txBody>
      </p:sp>
      <p:sp>
        <p:nvSpPr>
          <p:cNvPr id="6" name="TextBox 5">
            <a:extLst>
              <a:ext uri="{FF2B5EF4-FFF2-40B4-BE49-F238E27FC236}">
                <a16:creationId xmlns:a16="http://schemas.microsoft.com/office/drawing/2014/main" id="{A5D97DA7-4056-15A7-D362-F6EDA62B1237}"/>
              </a:ext>
            </a:extLst>
          </p:cNvPr>
          <p:cNvSpPr txBox="1"/>
          <p:nvPr/>
        </p:nvSpPr>
        <p:spPr>
          <a:xfrm>
            <a:off x="1695450" y="3152477"/>
            <a:ext cx="1409700" cy="646331"/>
          </a:xfrm>
          <a:prstGeom prst="rect">
            <a:avLst/>
          </a:prstGeom>
          <a:noFill/>
        </p:spPr>
        <p:txBody>
          <a:bodyPr wrap="square" rtlCol="0">
            <a:spAutoFit/>
          </a:bodyPr>
          <a:lstStyle/>
          <a:p>
            <a:r>
              <a:rPr lang="en-IN" dirty="0">
                <a:solidFill>
                  <a:srgbClr val="FFFF00"/>
                </a:solidFill>
              </a:rPr>
              <a:t>Mobile Number</a:t>
            </a:r>
          </a:p>
        </p:txBody>
      </p:sp>
      <p:sp>
        <p:nvSpPr>
          <p:cNvPr id="8" name="Rectangle: Rounded Corners 7">
            <a:extLst>
              <a:ext uri="{FF2B5EF4-FFF2-40B4-BE49-F238E27FC236}">
                <a16:creationId xmlns:a16="http://schemas.microsoft.com/office/drawing/2014/main" id="{E2C48E34-0069-9B76-220C-13D0068376B0}"/>
              </a:ext>
            </a:extLst>
          </p:cNvPr>
          <p:cNvSpPr/>
          <p:nvPr/>
        </p:nvSpPr>
        <p:spPr>
          <a:xfrm>
            <a:off x="3105150" y="2232243"/>
            <a:ext cx="1962150" cy="28360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D97964E8-5E8E-7820-AAF5-378B5576B2DA}"/>
              </a:ext>
            </a:extLst>
          </p:cNvPr>
          <p:cNvSpPr/>
          <p:nvPr/>
        </p:nvSpPr>
        <p:spPr>
          <a:xfrm>
            <a:off x="3105150" y="2802046"/>
            <a:ext cx="1962150" cy="28360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5C473BF5-A974-B3B1-6CC2-7E1393D1A819}"/>
              </a:ext>
            </a:extLst>
          </p:cNvPr>
          <p:cNvSpPr/>
          <p:nvPr/>
        </p:nvSpPr>
        <p:spPr>
          <a:xfrm>
            <a:off x="3105150" y="3413046"/>
            <a:ext cx="1962150" cy="28360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FA1D159A-6FF0-DA5E-9CF4-80B001EC8D21}"/>
              </a:ext>
            </a:extLst>
          </p:cNvPr>
          <p:cNvSpPr/>
          <p:nvPr/>
        </p:nvSpPr>
        <p:spPr>
          <a:xfrm>
            <a:off x="3162300" y="4067175"/>
            <a:ext cx="1905000" cy="48577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Submit</a:t>
            </a:r>
          </a:p>
        </p:txBody>
      </p:sp>
      <p:sp>
        <p:nvSpPr>
          <p:cNvPr id="12" name="Rectangle: Rounded Corners 11">
            <a:extLst>
              <a:ext uri="{FF2B5EF4-FFF2-40B4-BE49-F238E27FC236}">
                <a16:creationId xmlns:a16="http://schemas.microsoft.com/office/drawing/2014/main" id="{E852DF79-9EBA-B640-3CCC-DF18057A68D5}"/>
              </a:ext>
            </a:extLst>
          </p:cNvPr>
          <p:cNvSpPr/>
          <p:nvPr/>
        </p:nvSpPr>
        <p:spPr>
          <a:xfrm>
            <a:off x="6724650" y="2163723"/>
            <a:ext cx="1905000" cy="48577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List</a:t>
            </a:r>
          </a:p>
        </p:txBody>
      </p:sp>
      <p:sp>
        <p:nvSpPr>
          <p:cNvPr id="13" name="Rectangle: Rounded Corners 12">
            <a:extLst>
              <a:ext uri="{FF2B5EF4-FFF2-40B4-BE49-F238E27FC236}">
                <a16:creationId xmlns:a16="http://schemas.microsoft.com/office/drawing/2014/main" id="{02AD987E-2473-CF21-EEA6-B98DA19A67C8}"/>
              </a:ext>
            </a:extLst>
          </p:cNvPr>
          <p:cNvSpPr/>
          <p:nvPr/>
        </p:nvSpPr>
        <p:spPr>
          <a:xfrm>
            <a:off x="6724650" y="3069074"/>
            <a:ext cx="1905000" cy="48577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Delete</a:t>
            </a:r>
          </a:p>
        </p:txBody>
      </p:sp>
    </p:spTree>
    <p:extLst>
      <p:ext uri="{BB962C8B-B14F-4D97-AF65-F5344CB8AC3E}">
        <p14:creationId xmlns:p14="http://schemas.microsoft.com/office/powerpoint/2010/main" val="155011784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AE1491-2F5E-1A1E-5669-EB65452FDC3E}"/>
              </a:ext>
            </a:extLst>
          </p:cNvPr>
          <p:cNvSpPr/>
          <p:nvPr/>
        </p:nvSpPr>
        <p:spPr>
          <a:xfrm>
            <a:off x="914400" y="1133475"/>
            <a:ext cx="9020175" cy="515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D819A36B-3B17-AEAF-C527-B2B6BB4C2C21}"/>
              </a:ext>
            </a:extLst>
          </p:cNvPr>
          <p:cNvSpPr txBox="1"/>
          <p:nvPr/>
        </p:nvSpPr>
        <p:spPr>
          <a:xfrm>
            <a:off x="2514600" y="1466850"/>
            <a:ext cx="6353175" cy="369332"/>
          </a:xfrm>
          <a:prstGeom prst="rect">
            <a:avLst/>
          </a:prstGeom>
          <a:noFill/>
        </p:spPr>
        <p:txBody>
          <a:bodyPr wrap="square" rtlCol="0">
            <a:spAutoFit/>
          </a:bodyPr>
          <a:lstStyle/>
          <a:p>
            <a:r>
              <a:rPr lang="en-IN" b="1" dirty="0">
                <a:solidFill>
                  <a:srgbClr val="FFFF00"/>
                </a:solidFill>
              </a:rPr>
              <a:t>Welcome to ABC Company – Employee Onboarding - List</a:t>
            </a:r>
          </a:p>
        </p:txBody>
      </p:sp>
      <p:graphicFrame>
        <p:nvGraphicFramePr>
          <p:cNvPr id="7" name="Table 13">
            <a:extLst>
              <a:ext uri="{FF2B5EF4-FFF2-40B4-BE49-F238E27FC236}">
                <a16:creationId xmlns:a16="http://schemas.microsoft.com/office/drawing/2014/main" id="{079E89E3-1124-FE00-5939-72291A352B72}"/>
              </a:ext>
            </a:extLst>
          </p:cNvPr>
          <p:cNvGraphicFramePr>
            <a:graphicFrameLocks noGrp="1"/>
          </p:cNvGraphicFramePr>
          <p:nvPr>
            <p:extLst>
              <p:ext uri="{D42A27DB-BD31-4B8C-83A1-F6EECF244321}">
                <p14:modId xmlns:p14="http://schemas.microsoft.com/office/powerpoint/2010/main" val="2884905925"/>
              </p:ext>
            </p:extLst>
          </p:nvPr>
        </p:nvGraphicFramePr>
        <p:xfrm>
          <a:off x="1431925" y="2501900"/>
          <a:ext cx="8128000" cy="14833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173488945"/>
                    </a:ext>
                  </a:extLst>
                </a:gridCol>
                <a:gridCol w="2032000">
                  <a:extLst>
                    <a:ext uri="{9D8B030D-6E8A-4147-A177-3AD203B41FA5}">
                      <a16:colId xmlns:a16="http://schemas.microsoft.com/office/drawing/2014/main" val="3968976676"/>
                    </a:ext>
                  </a:extLst>
                </a:gridCol>
                <a:gridCol w="2032000">
                  <a:extLst>
                    <a:ext uri="{9D8B030D-6E8A-4147-A177-3AD203B41FA5}">
                      <a16:colId xmlns:a16="http://schemas.microsoft.com/office/drawing/2014/main" val="4280844466"/>
                    </a:ext>
                  </a:extLst>
                </a:gridCol>
                <a:gridCol w="2032000">
                  <a:extLst>
                    <a:ext uri="{9D8B030D-6E8A-4147-A177-3AD203B41FA5}">
                      <a16:colId xmlns:a16="http://schemas.microsoft.com/office/drawing/2014/main" val="4212838849"/>
                    </a:ext>
                  </a:extLst>
                </a:gridCol>
              </a:tblGrid>
              <a:tr h="370840">
                <a:tc>
                  <a:txBody>
                    <a:bodyPr/>
                    <a:lstStyle/>
                    <a:p>
                      <a:r>
                        <a:rPr lang="en-IN" dirty="0"/>
                        <a:t>ID</a:t>
                      </a:r>
                    </a:p>
                  </a:txBody>
                  <a:tcPr/>
                </a:tc>
                <a:tc>
                  <a:txBody>
                    <a:bodyPr/>
                    <a:lstStyle/>
                    <a:p>
                      <a:r>
                        <a:rPr lang="en-IN" dirty="0"/>
                        <a:t>First name</a:t>
                      </a:r>
                    </a:p>
                  </a:txBody>
                  <a:tcPr/>
                </a:tc>
                <a:tc>
                  <a:txBody>
                    <a:bodyPr/>
                    <a:lstStyle/>
                    <a:p>
                      <a:r>
                        <a:rPr lang="en-IN" dirty="0"/>
                        <a:t>Last name</a:t>
                      </a:r>
                    </a:p>
                  </a:txBody>
                  <a:tcPr/>
                </a:tc>
                <a:tc>
                  <a:txBody>
                    <a:bodyPr/>
                    <a:lstStyle/>
                    <a:p>
                      <a:r>
                        <a:rPr lang="en-IN" dirty="0"/>
                        <a:t>Mobile number</a:t>
                      </a:r>
                    </a:p>
                  </a:txBody>
                  <a:tcPr/>
                </a:tc>
                <a:extLst>
                  <a:ext uri="{0D108BD9-81ED-4DB2-BD59-A6C34878D82A}">
                    <a16:rowId xmlns:a16="http://schemas.microsoft.com/office/drawing/2014/main" val="55153937"/>
                  </a:ext>
                </a:extLst>
              </a:tr>
              <a:tr h="370840">
                <a:tc>
                  <a:txBody>
                    <a:bodyPr/>
                    <a:lstStyle/>
                    <a:p>
                      <a:r>
                        <a:rPr lang="en-IN" dirty="0"/>
                        <a:t>123</a:t>
                      </a:r>
                    </a:p>
                  </a:txBody>
                  <a:tcPr/>
                </a:tc>
                <a:tc>
                  <a:txBody>
                    <a:bodyPr/>
                    <a:lstStyle/>
                    <a:p>
                      <a:r>
                        <a:rPr lang="en-IN" dirty="0"/>
                        <a:t>John</a:t>
                      </a:r>
                    </a:p>
                  </a:txBody>
                  <a:tcPr/>
                </a:tc>
                <a:tc>
                  <a:txBody>
                    <a:bodyPr/>
                    <a:lstStyle/>
                    <a:p>
                      <a:r>
                        <a:rPr lang="en-IN" dirty="0"/>
                        <a:t>A</a:t>
                      </a:r>
                    </a:p>
                  </a:txBody>
                  <a:tcPr/>
                </a:tc>
                <a:tc>
                  <a:txBody>
                    <a:bodyPr/>
                    <a:lstStyle/>
                    <a:p>
                      <a:r>
                        <a:rPr lang="en-IN" dirty="0"/>
                        <a:t>9983448990</a:t>
                      </a:r>
                    </a:p>
                  </a:txBody>
                  <a:tcPr/>
                </a:tc>
                <a:extLst>
                  <a:ext uri="{0D108BD9-81ED-4DB2-BD59-A6C34878D82A}">
                    <a16:rowId xmlns:a16="http://schemas.microsoft.com/office/drawing/2014/main" val="1959242675"/>
                  </a:ext>
                </a:extLst>
              </a:tr>
              <a:tr h="370840">
                <a:tc>
                  <a:txBody>
                    <a:bodyPr/>
                    <a:lstStyle/>
                    <a:p>
                      <a:r>
                        <a:rPr lang="en-IN" dirty="0"/>
                        <a:t>456</a:t>
                      </a:r>
                    </a:p>
                  </a:txBody>
                  <a:tcPr/>
                </a:tc>
                <a:tc>
                  <a:txBody>
                    <a:bodyPr/>
                    <a:lstStyle/>
                    <a:p>
                      <a:r>
                        <a:rPr lang="en-IN" dirty="0"/>
                        <a:t>Teresa</a:t>
                      </a:r>
                    </a:p>
                  </a:txBody>
                  <a:tcPr/>
                </a:tc>
                <a:tc>
                  <a:txBody>
                    <a:bodyPr/>
                    <a:lstStyle/>
                    <a:p>
                      <a:r>
                        <a:rPr lang="en-IN" dirty="0"/>
                        <a:t>Lies</a:t>
                      </a:r>
                    </a:p>
                  </a:txBody>
                  <a:tcPr/>
                </a:tc>
                <a:tc>
                  <a:txBody>
                    <a:bodyPr/>
                    <a:lstStyle/>
                    <a:p>
                      <a:r>
                        <a:rPr lang="en-IN" dirty="0"/>
                        <a:t>8377289833</a:t>
                      </a:r>
                    </a:p>
                  </a:txBody>
                  <a:tcPr/>
                </a:tc>
                <a:extLst>
                  <a:ext uri="{0D108BD9-81ED-4DB2-BD59-A6C34878D82A}">
                    <a16:rowId xmlns:a16="http://schemas.microsoft.com/office/drawing/2014/main" val="4272638882"/>
                  </a:ext>
                </a:extLst>
              </a:tr>
              <a:tr h="370840">
                <a:tc>
                  <a:txBody>
                    <a:bodyPr/>
                    <a:lstStyle/>
                    <a:p>
                      <a:r>
                        <a:rPr lang="en-IN" dirty="0"/>
                        <a:t>334</a:t>
                      </a:r>
                    </a:p>
                  </a:txBody>
                  <a:tcPr/>
                </a:tc>
                <a:tc>
                  <a:txBody>
                    <a:bodyPr/>
                    <a:lstStyle/>
                    <a:p>
                      <a:r>
                        <a:rPr lang="en-IN" dirty="0"/>
                        <a:t>Vivek</a:t>
                      </a:r>
                    </a:p>
                  </a:txBody>
                  <a:tcPr/>
                </a:tc>
                <a:tc>
                  <a:txBody>
                    <a:bodyPr/>
                    <a:lstStyle/>
                    <a:p>
                      <a:r>
                        <a:rPr lang="en-IN" dirty="0"/>
                        <a:t>Sara</a:t>
                      </a:r>
                    </a:p>
                  </a:txBody>
                  <a:tcPr/>
                </a:tc>
                <a:tc>
                  <a:txBody>
                    <a:bodyPr/>
                    <a:lstStyle/>
                    <a:p>
                      <a:r>
                        <a:rPr lang="en-IN" dirty="0"/>
                        <a:t>8380120934</a:t>
                      </a:r>
                    </a:p>
                  </a:txBody>
                  <a:tcPr/>
                </a:tc>
                <a:extLst>
                  <a:ext uri="{0D108BD9-81ED-4DB2-BD59-A6C34878D82A}">
                    <a16:rowId xmlns:a16="http://schemas.microsoft.com/office/drawing/2014/main" val="1136798222"/>
                  </a:ext>
                </a:extLst>
              </a:tr>
            </a:tbl>
          </a:graphicData>
        </a:graphic>
      </p:graphicFrame>
      <p:sp>
        <p:nvSpPr>
          <p:cNvPr id="14" name="Rectangle: Rounded Corners 13">
            <a:extLst>
              <a:ext uri="{FF2B5EF4-FFF2-40B4-BE49-F238E27FC236}">
                <a16:creationId xmlns:a16="http://schemas.microsoft.com/office/drawing/2014/main" id="{D716A830-1766-CC03-33A0-C0C37BFE27C3}"/>
              </a:ext>
            </a:extLst>
          </p:cNvPr>
          <p:cNvSpPr/>
          <p:nvPr/>
        </p:nvSpPr>
        <p:spPr>
          <a:xfrm>
            <a:off x="1562100" y="4408090"/>
            <a:ext cx="1905000" cy="48577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Add Employee</a:t>
            </a:r>
          </a:p>
        </p:txBody>
      </p:sp>
    </p:spTree>
    <p:extLst>
      <p:ext uri="{BB962C8B-B14F-4D97-AF65-F5344CB8AC3E}">
        <p14:creationId xmlns:p14="http://schemas.microsoft.com/office/powerpoint/2010/main" val="133116458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AE1491-2F5E-1A1E-5669-EB65452FDC3E}"/>
              </a:ext>
            </a:extLst>
          </p:cNvPr>
          <p:cNvSpPr/>
          <p:nvPr/>
        </p:nvSpPr>
        <p:spPr>
          <a:xfrm>
            <a:off x="914400" y="1133475"/>
            <a:ext cx="9020175" cy="515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D819A36B-3B17-AEAF-C527-B2B6BB4C2C21}"/>
              </a:ext>
            </a:extLst>
          </p:cNvPr>
          <p:cNvSpPr txBox="1"/>
          <p:nvPr/>
        </p:nvSpPr>
        <p:spPr>
          <a:xfrm>
            <a:off x="2514600" y="1466850"/>
            <a:ext cx="6353175" cy="369332"/>
          </a:xfrm>
          <a:prstGeom prst="rect">
            <a:avLst/>
          </a:prstGeom>
          <a:noFill/>
        </p:spPr>
        <p:txBody>
          <a:bodyPr wrap="square" rtlCol="0">
            <a:spAutoFit/>
          </a:bodyPr>
          <a:lstStyle/>
          <a:p>
            <a:r>
              <a:rPr lang="en-IN" b="1" dirty="0">
                <a:solidFill>
                  <a:srgbClr val="FFFF00"/>
                </a:solidFill>
              </a:rPr>
              <a:t>Welcome to ABC Company – Employee Onboarding - Delete</a:t>
            </a:r>
          </a:p>
        </p:txBody>
      </p:sp>
      <p:sp>
        <p:nvSpPr>
          <p:cNvPr id="4" name="TextBox 3">
            <a:extLst>
              <a:ext uri="{FF2B5EF4-FFF2-40B4-BE49-F238E27FC236}">
                <a16:creationId xmlns:a16="http://schemas.microsoft.com/office/drawing/2014/main" id="{2787775D-8F30-D190-7054-9039AA76EFA9}"/>
              </a:ext>
            </a:extLst>
          </p:cNvPr>
          <p:cNvSpPr txBox="1"/>
          <p:nvPr/>
        </p:nvSpPr>
        <p:spPr>
          <a:xfrm>
            <a:off x="1695450" y="2150507"/>
            <a:ext cx="1409700" cy="369332"/>
          </a:xfrm>
          <a:prstGeom prst="rect">
            <a:avLst/>
          </a:prstGeom>
          <a:noFill/>
        </p:spPr>
        <p:txBody>
          <a:bodyPr wrap="square" rtlCol="0">
            <a:spAutoFit/>
          </a:bodyPr>
          <a:lstStyle/>
          <a:p>
            <a:r>
              <a:rPr lang="en-IN" dirty="0">
                <a:solidFill>
                  <a:srgbClr val="FFFF00"/>
                </a:solidFill>
              </a:rPr>
              <a:t>Employee ID</a:t>
            </a:r>
          </a:p>
        </p:txBody>
      </p:sp>
      <p:sp>
        <p:nvSpPr>
          <p:cNvPr id="5" name="Rectangle: Rounded Corners 4">
            <a:extLst>
              <a:ext uri="{FF2B5EF4-FFF2-40B4-BE49-F238E27FC236}">
                <a16:creationId xmlns:a16="http://schemas.microsoft.com/office/drawing/2014/main" id="{F098F6AB-DC1F-9614-5F7B-9B00C927028B}"/>
              </a:ext>
            </a:extLst>
          </p:cNvPr>
          <p:cNvSpPr/>
          <p:nvPr/>
        </p:nvSpPr>
        <p:spPr>
          <a:xfrm>
            <a:off x="3105150" y="2232243"/>
            <a:ext cx="1962150" cy="28360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ECA9BC50-E960-331D-E6FF-76EDF7D0DF62}"/>
              </a:ext>
            </a:extLst>
          </p:cNvPr>
          <p:cNvSpPr/>
          <p:nvPr/>
        </p:nvSpPr>
        <p:spPr>
          <a:xfrm>
            <a:off x="3105150" y="2834164"/>
            <a:ext cx="1905000" cy="48577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Delete</a:t>
            </a:r>
          </a:p>
        </p:txBody>
      </p:sp>
      <p:sp>
        <p:nvSpPr>
          <p:cNvPr id="7" name="Rectangle: Rounded Corners 6">
            <a:extLst>
              <a:ext uri="{FF2B5EF4-FFF2-40B4-BE49-F238E27FC236}">
                <a16:creationId xmlns:a16="http://schemas.microsoft.com/office/drawing/2014/main" id="{C7BCB9D5-DC8C-185A-2F31-C9E40345911B}"/>
              </a:ext>
            </a:extLst>
          </p:cNvPr>
          <p:cNvSpPr/>
          <p:nvPr/>
        </p:nvSpPr>
        <p:spPr>
          <a:xfrm>
            <a:off x="3133725" y="3582645"/>
            <a:ext cx="1905000" cy="48577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Home</a:t>
            </a:r>
            <a:endParaRPr lang="en-IN" dirty="0"/>
          </a:p>
        </p:txBody>
      </p:sp>
    </p:spTree>
    <p:extLst>
      <p:ext uri="{BB962C8B-B14F-4D97-AF65-F5344CB8AC3E}">
        <p14:creationId xmlns:p14="http://schemas.microsoft.com/office/powerpoint/2010/main" val="166082092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29B14A-64CD-2C2C-8FA7-58653C0163C1}"/>
              </a:ext>
            </a:extLst>
          </p:cNvPr>
          <p:cNvSpPr txBox="1"/>
          <p:nvPr/>
        </p:nvSpPr>
        <p:spPr>
          <a:xfrm>
            <a:off x="714375" y="590550"/>
            <a:ext cx="6543675" cy="4801314"/>
          </a:xfrm>
          <a:prstGeom prst="rect">
            <a:avLst/>
          </a:prstGeom>
          <a:noFill/>
        </p:spPr>
        <p:txBody>
          <a:bodyPr wrap="square" rtlCol="0">
            <a:spAutoFit/>
          </a:bodyPr>
          <a:lstStyle/>
          <a:p>
            <a:pPr marL="342900" indent="-342900">
              <a:buAutoNum type="arabicPeriod"/>
            </a:pPr>
            <a:r>
              <a:rPr lang="en-IN" dirty="0"/>
              <a:t>After adding an employee, the form should show list page.</a:t>
            </a:r>
          </a:p>
          <a:p>
            <a:pPr marL="342900" indent="-342900">
              <a:buAutoNum type="arabicPeriod"/>
            </a:pPr>
            <a:r>
              <a:rPr lang="en-IN" dirty="0"/>
              <a:t>After deleting an employee, the same page(delete) should display again. On the top , a message can be displayed showing the employee can be deleted.</a:t>
            </a:r>
          </a:p>
          <a:p>
            <a:pPr marL="342900" indent="-342900">
              <a:buAutoNum type="arabicPeriod"/>
            </a:pPr>
            <a:r>
              <a:rPr lang="en-IN" dirty="0"/>
              <a:t>If mobile number has alphabets, error message should be displayed. This validation can be done at the controller class or Filter class. </a:t>
            </a:r>
          </a:p>
          <a:p>
            <a:pPr marL="342900" indent="-342900">
              <a:buAutoNum type="arabicPeriod"/>
            </a:pPr>
            <a:r>
              <a:rPr lang="en-IN" dirty="0"/>
              <a:t>For all the DB CRUD operations, you should use Hibernate.</a:t>
            </a:r>
          </a:p>
          <a:p>
            <a:pPr marL="342900" indent="-342900">
              <a:buAutoNum type="arabicPeriod"/>
            </a:pPr>
            <a:r>
              <a:rPr lang="en-IN" dirty="0"/>
              <a:t>@controller, @service annotations has to be used.</a:t>
            </a:r>
          </a:p>
          <a:p>
            <a:pPr marL="342900" indent="-342900">
              <a:buAutoNum type="arabicPeriod"/>
            </a:pPr>
            <a:r>
              <a:rPr lang="en-IN" dirty="0"/>
              <a:t>The list has to put the employees list in session object.</a:t>
            </a:r>
          </a:p>
          <a:p>
            <a:pPr marL="342900" indent="-342900">
              <a:buAutoNum type="arabicPeriod"/>
            </a:pPr>
            <a:r>
              <a:rPr lang="en-IN" dirty="0"/>
              <a:t>When the add employee is completed, the employee list in session has to be changed.</a:t>
            </a:r>
          </a:p>
          <a:p>
            <a:pPr marL="342900" indent="-342900">
              <a:buAutoNum type="arabicPeriod"/>
            </a:pPr>
            <a:r>
              <a:rPr lang="en-IN" dirty="0"/>
              <a:t>When the delete employee is completed, the employee list in session has to be changed.</a:t>
            </a:r>
          </a:p>
          <a:p>
            <a:pPr marL="342900" indent="-342900">
              <a:buAutoNum type="arabicPeriod"/>
            </a:pPr>
            <a:endParaRPr lang="en-IN" dirty="0"/>
          </a:p>
          <a:p>
            <a:pPr marL="342900" indent="-342900">
              <a:buAutoNum type="arabicPeriod"/>
            </a:pPr>
            <a:endParaRPr lang="en-IN" dirty="0"/>
          </a:p>
          <a:p>
            <a:pPr marL="342900" indent="-342900">
              <a:buAutoNum type="arabicPeriod"/>
            </a:pPr>
            <a:endParaRPr lang="en-IN" dirty="0"/>
          </a:p>
        </p:txBody>
      </p:sp>
    </p:spTree>
    <p:extLst>
      <p:ext uri="{BB962C8B-B14F-4D97-AF65-F5344CB8AC3E}">
        <p14:creationId xmlns:p14="http://schemas.microsoft.com/office/powerpoint/2010/main" val="3853272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BCB2FA-9F4E-498C-1907-28F00E2D2D14}"/>
              </a:ext>
            </a:extLst>
          </p:cNvPr>
          <p:cNvSpPr txBox="1"/>
          <p:nvPr/>
        </p:nvSpPr>
        <p:spPr>
          <a:xfrm>
            <a:off x="707923" y="560439"/>
            <a:ext cx="5594554" cy="4524315"/>
          </a:xfrm>
          <a:prstGeom prst="rect">
            <a:avLst/>
          </a:prstGeom>
          <a:noFill/>
        </p:spPr>
        <p:txBody>
          <a:bodyPr wrap="square" rtlCol="0">
            <a:spAutoFit/>
          </a:bodyPr>
          <a:lstStyle/>
          <a:p>
            <a:r>
              <a:rPr lang="en-IN" dirty="0"/>
              <a:t>Projects</a:t>
            </a:r>
          </a:p>
          <a:p>
            <a:endParaRPr lang="en-IN" dirty="0"/>
          </a:p>
          <a:p>
            <a:r>
              <a:rPr lang="en-IN" dirty="0"/>
              <a:t>IRCTC – Prince</a:t>
            </a:r>
          </a:p>
          <a:p>
            <a:r>
              <a:rPr lang="en-IN" dirty="0"/>
              <a:t>Zomato – Ranvir</a:t>
            </a:r>
          </a:p>
          <a:p>
            <a:r>
              <a:rPr lang="en-IN" dirty="0" err="1"/>
              <a:t>Swiggy</a:t>
            </a:r>
            <a:r>
              <a:rPr lang="en-IN" dirty="0"/>
              <a:t> – </a:t>
            </a:r>
            <a:r>
              <a:rPr lang="en-IN" dirty="0" err="1"/>
              <a:t>Saiyam</a:t>
            </a:r>
            <a:endParaRPr lang="en-IN" dirty="0"/>
          </a:p>
          <a:p>
            <a:r>
              <a:rPr lang="en-IN" dirty="0"/>
              <a:t>Job portal – Harshit</a:t>
            </a:r>
          </a:p>
          <a:p>
            <a:r>
              <a:rPr lang="en-IN" dirty="0"/>
              <a:t>Instagram – Himanshu</a:t>
            </a:r>
          </a:p>
          <a:p>
            <a:r>
              <a:rPr lang="en-IN" dirty="0"/>
              <a:t> Retail banking – HDFC/ICICI - Sumit</a:t>
            </a:r>
          </a:p>
          <a:p>
            <a:r>
              <a:rPr lang="en-IN" dirty="0"/>
              <a:t>Make my trip - </a:t>
            </a:r>
            <a:r>
              <a:rPr lang="en-IN" dirty="0" err="1"/>
              <a:t>Poorva</a:t>
            </a:r>
            <a:endParaRPr lang="en-IN" dirty="0"/>
          </a:p>
          <a:p>
            <a:r>
              <a:rPr lang="en-IN" dirty="0"/>
              <a:t>Amazon ecommerce - Utkarsh</a:t>
            </a:r>
          </a:p>
          <a:p>
            <a:r>
              <a:rPr lang="en-IN" dirty="0"/>
              <a:t>College ERP – Amiya</a:t>
            </a:r>
          </a:p>
          <a:p>
            <a:r>
              <a:rPr lang="en-IN" dirty="0"/>
              <a:t>News AI – Vishal Singh</a:t>
            </a:r>
          </a:p>
          <a:p>
            <a:r>
              <a:rPr lang="en-IN" dirty="0"/>
              <a:t>Book my show – Vaishnavi</a:t>
            </a:r>
          </a:p>
          <a:p>
            <a:r>
              <a:rPr lang="en-IN" dirty="0"/>
              <a:t>OYO – Tarun</a:t>
            </a:r>
          </a:p>
          <a:p>
            <a:r>
              <a:rPr lang="en-IN" dirty="0"/>
              <a:t>Exam portal - </a:t>
            </a:r>
            <a:r>
              <a:rPr lang="en-IN" dirty="0" err="1"/>
              <a:t>Shrey</a:t>
            </a:r>
            <a:endParaRPr lang="en-IN" dirty="0"/>
          </a:p>
          <a:p>
            <a:endParaRPr lang="en-IN" dirty="0"/>
          </a:p>
        </p:txBody>
      </p:sp>
    </p:spTree>
    <p:extLst>
      <p:ext uri="{BB962C8B-B14F-4D97-AF65-F5344CB8AC3E}">
        <p14:creationId xmlns:p14="http://schemas.microsoft.com/office/powerpoint/2010/main" val="3905954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BCB2FA-9F4E-498C-1907-28F00E2D2D14}"/>
              </a:ext>
            </a:extLst>
          </p:cNvPr>
          <p:cNvSpPr txBox="1"/>
          <p:nvPr/>
        </p:nvSpPr>
        <p:spPr>
          <a:xfrm>
            <a:off x="707923" y="560439"/>
            <a:ext cx="5594554" cy="923330"/>
          </a:xfrm>
          <a:prstGeom prst="rect">
            <a:avLst/>
          </a:prstGeom>
          <a:noFill/>
        </p:spPr>
        <p:txBody>
          <a:bodyPr wrap="square" rtlCol="0">
            <a:spAutoFit/>
          </a:bodyPr>
          <a:lstStyle/>
          <a:p>
            <a:r>
              <a:rPr lang="en-IN" dirty="0"/>
              <a:t>Projects</a:t>
            </a:r>
          </a:p>
          <a:p>
            <a:endParaRPr lang="en-IN" dirty="0"/>
          </a:p>
          <a:p>
            <a:r>
              <a:rPr lang="en-IN" dirty="0"/>
              <a:t>Retail banking – HDFC/ICICI - Sumit</a:t>
            </a:r>
          </a:p>
        </p:txBody>
      </p:sp>
      <p:sp>
        <p:nvSpPr>
          <p:cNvPr id="3" name="TextBox 2">
            <a:extLst>
              <a:ext uri="{FF2B5EF4-FFF2-40B4-BE49-F238E27FC236}">
                <a16:creationId xmlns:a16="http://schemas.microsoft.com/office/drawing/2014/main" id="{E975DB5D-77FD-BC90-08B6-42EC95FED4EB}"/>
              </a:ext>
            </a:extLst>
          </p:cNvPr>
          <p:cNvSpPr txBox="1"/>
          <p:nvPr/>
        </p:nvSpPr>
        <p:spPr>
          <a:xfrm>
            <a:off x="825910" y="1907458"/>
            <a:ext cx="5476567" cy="3970318"/>
          </a:xfrm>
          <a:prstGeom prst="rect">
            <a:avLst/>
          </a:prstGeom>
          <a:noFill/>
        </p:spPr>
        <p:txBody>
          <a:bodyPr wrap="square" rtlCol="0">
            <a:spAutoFit/>
          </a:bodyPr>
          <a:lstStyle/>
          <a:p>
            <a:r>
              <a:rPr lang="en-IN" dirty="0"/>
              <a:t>Functionalities:</a:t>
            </a:r>
          </a:p>
          <a:p>
            <a:endParaRPr lang="en-IN" dirty="0"/>
          </a:p>
          <a:p>
            <a:pPr marL="342900" indent="-342900">
              <a:buAutoNum type="arabicPeriod"/>
            </a:pPr>
            <a:r>
              <a:rPr lang="en-IN" dirty="0"/>
              <a:t>Customer authentication</a:t>
            </a:r>
          </a:p>
          <a:p>
            <a:pPr marL="342900" indent="-342900">
              <a:buAutoNum type="arabicPeriod"/>
            </a:pPr>
            <a:r>
              <a:rPr lang="en-IN" dirty="0"/>
              <a:t>Dashboard</a:t>
            </a:r>
          </a:p>
          <a:p>
            <a:pPr marL="342900" indent="-342900">
              <a:buAutoNum type="arabicPeriod"/>
            </a:pPr>
            <a:r>
              <a:rPr lang="en-IN" dirty="0"/>
              <a:t>Account summary</a:t>
            </a:r>
          </a:p>
          <a:p>
            <a:pPr marL="342900" indent="-342900">
              <a:buAutoNum type="arabicPeriod"/>
            </a:pPr>
            <a:r>
              <a:rPr lang="en-IN" dirty="0"/>
              <a:t>Payment history</a:t>
            </a:r>
          </a:p>
          <a:p>
            <a:pPr marL="342900" indent="-342900">
              <a:buAutoNum type="arabicPeriod"/>
            </a:pPr>
            <a:r>
              <a:rPr lang="en-IN" dirty="0"/>
              <a:t>Fund transfer</a:t>
            </a:r>
          </a:p>
          <a:p>
            <a:pPr marL="342900" indent="-342900">
              <a:buAutoNum type="arabicPeriod"/>
            </a:pPr>
            <a:r>
              <a:rPr lang="en-IN" dirty="0"/>
              <a:t>Customer support</a:t>
            </a:r>
          </a:p>
          <a:p>
            <a:pPr marL="342900" indent="-342900">
              <a:buAutoNum type="arabicPeriod"/>
            </a:pPr>
            <a:r>
              <a:rPr lang="en-IN" dirty="0"/>
              <a:t>Statements</a:t>
            </a:r>
          </a:p>
          <a:p>
            <a:pPr marL="342900" indent="-342900">
              <a:buAutoNum type="arabicPeriod"/>
            </a:pPr>
            <a:r>
              <a:rPr lang="en-IN" dirty="0"/>
              <a:t>Alerts</a:t>
            </a:r>
          </a:p>
          <a:p>
            <a:pPr marL="342900" indent="-342900">
              <a:buAutoNum type="arabicPeriod"/>
            </a:pPr>
            <a:r>
              <a:rPr lang="en-IN" dirty="0"/>
              <a:t>Logoff</a:t>
            </a:r>
          </a:p>
          <a:p>
            <a:pPr marL="342900" indent="-342900">
              <a:buAutoNum type="arabicPeriod"/>
            </a:pPr>
            <a:endParaRPr lang="en-IN" dirty="0"/>
          </a:p>
          <a:p>
            <a:endParaRPr lang="en-IN" dirty="0"/>
          </a:p>
          <a:p>
            <a:endParaRPr lang="en-IN" dirty="0"/>
          </a:p>
        </p:txBody>
      </p:sp>
    </p:spTree>
    <p:extLst>
      <p:ext uri="{BB962C8B-B14F-4D97-AF65-F5344CB8AC3E}">
        <p14:creationId xmlns:p14="http://schemas.microsoft.com/office/powerpoint/2010/main" val="15309209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1964</TotalTime>
  <Words>1893</Words>
  <Application>Microsoft Office PowerPoint</Application>
  <PresentationFormat>Widescreen</PresentationFormat>
  <Paragraphs>487</Paragraphs>
  <Slides>74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74</vt:i4>
      </vt:variant>
    </vt:vector>
  </HeadingPairs>
  <TitlesOfParts>
    <vt:vector size="79" baseType="lpstr">
      <vt:lpstr>Arial</vt:lpstr>
      <vt:lpstr>Calibri</vt:lpstr>
      <vt:lpstr>Calibri Light</vt:lpstr>
      <vt:lpstr>SFMono-Regular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Venkataramanan A</dc:creator>
  <cp:lastModifiedBy>Venkataramanan A</cp:lastModifiedBy>
  <cp:revision>1</cp:revision>
  <dcterms:created xsi:type="dcterms:W3CDTF">2023-03-23T05:07:38Z</dcterms:created>
  <dcterms:modified xsi:type="dcterms:W3CDTF">2023-04-06T05:11:56Z</dcterms:modified>
</cp:coreProperties>
</file>