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EA1AD-DFC0-E8FF-FB67-9879816B7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B42148-9609-6C5F-D5AF-305F1F6CA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F1B96-46D9-0958-CBD7-EAF0C2FE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5BB0-E8D3-F448-9CDD-1CEC6B6C4032}" type="datetimeFigureOut">
              <a:rPr kumimoji="1" lang="ko-KR" altLang="en-US" smtClean="0"/>
              <a:t>2023-08-09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686F5D-29A9-C91D-3500-CAD03284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18180-6050-C64A-02A8-9F3E86EE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5D4D-5416-944E-840C-FE742C2B5F5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987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85E31-5EBC-3D65-EFC7-F7C517AF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B932B6-E1D3-0DCD-7A09-317898711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87BA81-EC48-3E17-0672-895C69BF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5BB0-E8D3-F448-9CDD-1CEC6B6C4032}" type="datetimeFigureOut">
              <a:rPr kumimoji="1" lang="ko-KR" altLang="en-US" smtClean="0"/>
              <a:t>2023-08-09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C27BB-DF1A-583F-4F65-86D2FEB2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26D1C-9597-2173-6E73-28BC480E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5D4D-5416-944E-840C-FE742C2B5F5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556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EA91D0-6979-708A-2553-4D60EBFDF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C7476E-AC92-F819-B388-974FD238E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2617D-8948-CFA0-14FD-05D7C5161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5BB0-E8D3-F448-9CDD-1CEC6B6C4032}" type="datetimeFigureOut">
              <a:rPr kumimoji="1" lang="ko-KR" altLang="en-US" smtClean="0"/>
              <a:t>2023-08-09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59F36B-FBBB-1ED3-84AC-5EA05F14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4E359-ABB1-A573-83DD-8E7D44EA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5D4D-5416-944E-840C-FE742C2B5F5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63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2DA58-8009-3AE7-E8A3-95F22EF9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17C2A5-3C93-F28E-C3DF-C055F8DC2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EC96D-7906-7EE4-DA9D-FD6627A1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5BB0-E8D3-F448-9CDD-1CEC6B6C4032}" type="datetimeFigureOut">
              <a:rPr kumimoji="1" lang="ko-KR" altLang="en-US" smtClean="0"/>
              <a:t>2023-08-09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D84D3E-618F-43BA-A9F4-51DC925B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31896-046E-0F8A-E01B-334FCA9A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5D4D-5416-944E-840C-FE742C2B5F5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081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77E7B-7385-65FA-B302-383E6C4C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24C6E9-B0E0-36EA-78D9-CBA22786A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1EB70-FCDF-262F-2D7D-26536884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5BB0-E8D3-F448-9CDD-1CEC6B6C4032}" type="datetimeFigureOut">
              <a:rPr kumimoji="1" lang="ko-KR" altLang="en-US" smtClean="0"/>
              <a:t>2023-08-09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56969-C392-53AF-8DC8-E0890BA4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38A5C-C3EB-34FA-CA36-7FA7BC46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5D4D-5416-944E-840C-FE742C2B5F5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870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202BD-D075-AB64-149D-5BF8A95D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03C7A-10D9-EABC-FF14-F446F63F9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80062-47A2-21F1-D718-04335EC62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4EBE1B-B37C-9699-27A3-C37665FC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5BB0-E8D3-F448-9CDD-1CEC6B6C4032}" type="datetimeFigureOut">
              <a:rPr kumimoji="1" lang="ko-KR" altLang="en-US" smtClean="0"/>
              <a:t>2023-08-09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CE1C21-D135-F608-978A-BEA940CC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5F53C8-EBC0-293D-83AC-284C9285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5D4D-5416-944E-840C-FE742C2B5F5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994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6F7C9-18F9-3C05-3886-12ACC527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E46D32-0092-6C0C-9141-F5313893C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81F9B3-2812-7ACD-BE02-739B8FCC3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93A1A3-0450-A51C-3247-050587E88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7F7754-91F4-A377-E343-7E14BB2E9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F4C2A9-1CBC-BA06-CF5B-03F558156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5BB0-E8D3-F448-9CDD-1CEC6B6C4032}" type="datetimeFigureOut">
              <a:rPr kumimoji="1" lang="ko-KR" altLang="en-US" smtClean="0"/>
              <a:t>2023-08-09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06570D-45AF-FE9F-90A4-10282538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89965C-4D56-96BD-C647-C86CBD80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5D4D-5416-944E-840C-FE742C2B5F5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343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C74EA-354A-FF11-20BC-D99F0E509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877BA9-21BD-DD98-BD4E-8F5DC25E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5BB0-E8D3-F448-9CDD-1CEC6B6C4032}" type="datetimeFigureOut">
              <a:rPr kumimoji="1" lang="ko-KR" altLang="en-US" smtClean="0"/>
              <a:t>2023-08-09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77DC6F-456D-E433-CE6D-F6CCE064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3DA6CC-1813-D378-9F61-47FA7618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5D4D-5416-944E-840C-FE742C2B5F5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099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A121F0-EEEF-CFE4-C43C-FE080469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5BB0-E8D3-F448-9CDD-1CEC6B6C4032}" type="datetimeFigureOut">
              <a:rPr kumimoji="1" lang="ko-KR" altLang="en-US" smtClean="0"/>
              <a:t>2023-08-09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061747-1F87-83B2-693B-B85C45B2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CA4C5D-B4ED-B5F4-B793-EEE50317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5D4D-5416-944E-840C-FE742C2B5F5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170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F3AC9-39B3-803A-1219-367F670C3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4CC3B1-8270-1B07-7A60-40AF6B391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758275-5F00-CF8B-9322-A067DB89C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8A9CB9-713C-DCD2-0548-FDEA8608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5BB0-E8D3-F448-9CDD-1CEC6B6C4032}" type="datetimeFigureOut">
              <a:rPr kumimoji="1" lang="ko-KR" altLang="en-US" smtClean="0"/>
              <a:t>2023-08-09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B9504B-C2A9-7C78-4D1A-65D817BB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03349F-8F1C-540D-840F-97F1F49F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5D4D-5416-944E-840C-FE742C2B5F5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491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AC0C7-CE0D-C9FF-77D2-327C4501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448F92-8AFF-136E-FAF9-A11FA2538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4B8FC1-5A3D-58B5-3EB1-EF19E5FC3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20AFFD-A3FA-613E-E3E6-057F95A1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5BB0-E8D3-F448-9CDD-1CEC6B6C4032}" type="datetimeFigureOut">
              <a:rPr kumimoji="1" lang="ko-KR" altLang="en-US" smtClean="0"/>
              <a:t>2023-08-09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862DB7-871D-319A-3B20-DC2920CD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1ED509-112A-7576-1CBF-55F4CB16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5D4D-5416-944E-840C-FE742C2B5F5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628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004208-4DA2-4C94-A619-0AE979EF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F39057-CEBF-9836-70B2-A480CE306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B66A3-5A72-45E3-2AA1-3B66F276B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35BB0-E8D3-F448-9CDD-1CEC6B6C4032}" type="datetimeFigureOut">
              <a:rPr kumimoji="1" lang="ko-KR" altLang="en-US" smtClean="0"/>
              <a:t>2023-08-09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3F81A-74D2-6423-0858-6E529766F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4770E-2965-DA35-00E8-5A0ED8055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05D4D-5416-944E-840C-FE742C2B5F5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183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IV-2023/VAIV2023/tree/main/RewardModel/final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3483E-7264-649F-7B86-ED9DC3AC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50" y="2124439"/>
            <a:ext cx="8948264" cy="715530"/>
          </a:xfrm>
        </p:spPr>
        <p:txBody>
          <a:bodyPr>
            <a:noAutofit/>
          </a:bodyPr>
          <a:lstStyle/>
          <a:p>
            <a:pPr algn="ctr"/>
            <a:r>
              <a:rPr kumimoji="1" lang="en-US" altLang="ko-KR" sz="4000" b="1" dirty="0"/>
              <a:t>Reward Model </a:t>
            </a:r>
            <a:r>
              <a:rPr kumimoji="1" lang="ko-KR" altLang="en-US" sz="4000" b="1" dirty="0"/>
              <a:t>학습 및 평가 결과 </a:t>
            </a:r>
            <a:r>
              <a:rPr kumimoji="1" lang="en-US" altLang="ko-KR" sz="4000" b="1" dirty="0"/>
              <a:t>&amp;</a:t>
            </a:r>
            <a:br>
              <a:rPr kumimoji="1" lang="en-US" altLang="ko-KR" sz="4000" b="1" dirty="0"/>
            </a:br>
            <a:r>
              <a:rPr kumimoji="1" lang="ko-KR" altLang="en-US" sz="4000" b="1" dirty="0"/>
              <a:t>이전 </a:t>
            </a:r>
            <a:r>
              <a:rPr kumimoji="1" lang="en-US" altLang="ko-KR" sz="4000" b="1" dirty="0"/>
              <a:t>step3 </a:t>
            </a:r>
            <a:r>
              <a:rPr kumimoji="1" lang="ko-KR" altLang="en-US" sz="4000" b="1" dirty="0"/>
              <a:t>학습 결과 분석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E066924-7CCD-EAC2-6DCF-091236A82A60}"/>
              </a:ext>
            </a:extLst>
          </p:cNvPr>
          <p:cNvSpPr txBox="1">
            <a:spLocks/>
          </p:cNvSpPr>
          <p:nvPr/>
        </p:nvSpPr>
        <p:spPr>
          <a:xfrm>
            <a:off x="4772661" y="3547182"/>
            <a:ext cx="2646677" cy="715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b="1" dirty="0"/>
              <a:t>2023/08/09</a:t>
            </a:r>
            <a:endParaRPr kumimoji="1"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0205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3483E-7264-649F-7B86-ED9DC3AC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58" y="175121"/>
            <a:ext cx="10515600" cy="715530"/>
          </a:xfrm>
        </p:spPr>
        <p:txBody>
          <a:bodyPr>
            <a:normAutofit/>
          </a:bodyPr>
          <a:lstStyle/>
          <a:p>
            <a:r>
              <a:rPr kumimoji="1" lang="en-US" altLang="ko-KR" sz="3200" b="1" dirty="0"/>
              <a:t>Reward Model(polyglot-1.3b) Train</a:t>
            </a:r>
            <a:r>
              <a:rPr kumimoji="1" lang="ko-KR" altLang="en-US" sz="3200" b="1" dirty="0"/>
              <a:t> </a:t>
            </a:r>
            <a:r>
              <a:rPr kumimoji="1" lang="en-US" altLang="ko-KR" sz="3200" b="1" dirty="0"/>
              <a:t>data</a:t>
            </a:r>
            <a:endParaRPr kumimoji="1"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A21F18-7D69-039B-EB84-62B76E74A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95" y="1114202"/>
            <a:ext cx="11537047" cy="238904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dirty="0"/>
              <a:t>혐오 표현은 </a:t>
            </a:r>
            <a:r>
              <a:rPr kumimoji="1" lang="en-US" altLang="ko-KR" sz="2000" dirty="0"/>
              <a:t>SFT+ response</a:t>
            </a:r>
            <a:r>
              <a:rPr kumimoji="1" lang="ko-KR" altLang="en-US" sz="2000" dirty="0"/>
              <a:t>를 </a:t>
            </a:r>
            <a:r>
              <a:rPr kumimoji="1" lang="en-US" altLang="ko-KR" sz="2000" dirty="0"/>
              <a:t>chose</a:t>
            </a:r>
            <a:r>
              <a:rPr kumimoji="1" lang="ko-KR" altLang="en-US" sz="2000" dirty="0"/>
              <a:t>으로</a:t>
            </a:r>
            <a:r>
              <a:rPr kumimoji="1" lang="en-US" altLang="ko-KR" sz="2000" dirty="0"/>
              <a:t>, </a:t>
            </a:r>
            <a:r>
              <a:rPr kumimoji="1" lang="en-US" altLang="ko-KR" sz="2000" dirty="0" err="1"/>
              <a:t>Chatgpt</a:t>
            </a:r>
            <a:r>
              <a:rPr kumimoji="1" lang="en-US" altLang="ko-KR" sz="2000" dirty="0"/>
              <a:t> response</a:t>
            </a:r>
            <a:r>
              <a:rPr kumimoji="1" lang="ko-KR" altLang="en-US" sz="2000" dirty="0"/>
              <a:t>를 </a:t>
            </a:r>
            <a:r>
              <a:rPr kumimoji="1" lang="en-US" altLang="ko-KR" sz="2000" dirty="0"/>
              <a:t>rejected</a:t>
            </a:r>
            <a:r>
              <a:rPr kumimoji="1" lang="ko-KR" altLang="en-US" sz="2000" dirty="0"/>
              <a:t>로 설정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일상대화 데이터셋은 </a:t>
            </a:r>
            <a:r>
              <a:rPr kumimoji="1" lang="en-US" altLang="ko-KR" sz="2000" dirty="0"/>
              <a:t>SFT+</a:t>
            </a:r>
            <a:r>
              <a:rPr kumimoji="1" lang="ko-KR" altLang="en-US" sz="2000" dirty="0"/>
              <a:t>와 </a:t>
            </a:r>
            <a:r>
              <a:rPr kumimoji="1" lang="en-US" altLang="ko-KR" sz="2000" dirty="0" err="1"/>
              <a:t>Chatgpt</a:t>
            </a:r>
            <a:r>
              <a:rPr kumimoji="1" lang="en-US" altLang="ko-KR" sz="2000" dirty="0"/>
              <a:t> response</a:t>
            </a:r>
            <a:r>
              <a:rPr kumimoji="1" lang="ko-KR" altLang="en-US" sz="2000" dirty="0"/>
              <a:t>를 사람이 직접 검수하여 설정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en-US" altLang="ko-KR" sz="2000" dirty="0" err="1"/>
              <a:t>Evol</a:t>
            </a:r>
            <a:r>
              <a:rPr kumimoji="1" lang="en-US" altLang="ko-KR" sz="2000" dirty="0"/>
              <a:t>-instruct</a:t>
            </a:r>
            <a:r>
              <a:rPr kumimoji="1" lang="ko-KR" altLang="en-US" sz="2000" dirty="0"/>
              <a:t>는 </a:t>
            </a:r>
            <a:r>
              <a:rPr kumimoji="1" lang="en-US" altLang="ko-KR" sz="2000" dirty="0" err="1"/>
              <a:t>chatgpt</a:t>
            </a:r>
            <a:r>
              <a:rPr kumimoji="1" lang="ko-KR" altLang="en-US" sz="2000" dirty="0"/>
              <a:t> </a:t>
            </a:r>
            <a:r>
              <a:rPr kumimoji="1" lang="en-US" altLang="ko-KR" sz="2000" dirty="0" err="1"/>
              <a:t>respons</a:t>
            </a:r>
            <a:r>
              <a:rPr kumimoji="1" lang="ko-KR" altLang="en-US" sz="2000" dirty="0"/>
              <a:t>를 </a:t>
            </a:r>
            <a:r>
              <a:rPr kumimoji="1" lang="en-US" altLang="ko-KR" sz="2000" dirty="0"/>
              <a:t>chose</a:t>
            </a:r>
            <a:r>
              <a:rPr kumimoji="1" lang="ko-KR" altLang="en-US" sz="2000" dirty="0"/>
              <a:t>으로</a:t>
            </a:r>
            <a:r>
              <a:rPr kumimoji="1" lang="en-US" altLang="ko-KR" sz="2000" dirty="0"/>
              <a:t>, SFT+</a:t>
            </a:r>
            <a:r>
              <a:rPr kumimoji="1" lang="ko-KR" altLang="en-US" sz="2000" dirty="0"/>
              <a:t>를 </a:t>
            </a:r>
            <a:r>
              <a:rPr kumimoji="1" lang="en-US" altLang="ko-KR" sz="2000" dirty="0"/>
              <a:t>rejected</a:t>
            </a:r>
            <a:r>
              <a:rPr kumimoji="1" lang="ko-KR" altLang="en-US" sz="2000" dirty="0"/>
              <a:t>로 설정함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혐오표현과 </a:t>
            </a:r>
            <a:r>
              <a:rPr kumimoji="1" lang="en-US" altLang="ko-KR" sz="2000" dirty="0" err="1"/>
              <a:t>Evol</a:t>
            </a:r>
            <a:r>
              <a:rPr kumimoji="1" lang="ko-KR" altLang="en-US" sz="2000" dirty="0"/>
              <a:t>은 사람이 직접 검수하지 않아 추가 검수를 진행할 경우 성능이 더 오를 것으로 예상됨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endParaRPr kumimoji="1" lang="en-US" altLang="ko-KR" sz="2000" dirty="0"/>
          </a:p>
          <a:p>
            <a:pPr>
              <a:lnSpc>
                <a:spcPct val="150000"/>
              </a:lnSpc>
            </a:pPr>
            <a:endParaRPr kumimoji="1" lang="en-US" altLang="ko-KR" sz="200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5DA617D-ECC4-92E4-6EA1-CC283D0A1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706655"/>
              </p:ext>
            </p:extLst>
          </p:nvPr>
        </p:nvGraphicFramePr>
        <p:xfrm>
          <a:off x="4406097" y="3726799"/>
          <a:ext cx="30577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63">
                  <a:extLst>
                    <a:ext uri="{9D8B030D-6E8A-4147-A177-3AD203B41FA5}">
                      <a16:colId xmlns:a16="http://schemas.microsoft.com/office/drawing/2014/main" val="76883372"/>
                    </a:ext>
                  </a:extLst>
                </a:gridCol>
                <a:gridCol w="1528863">
                  <a:extLst>
                    <a:ext uri="{9D8B030D-6E8A-4147-A177-3AD203B41FA5}">
                      <a16:colId xmlns:a16="http://schemas.microsoft.com/office/drawing/2014/main" val="61295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이용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2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일상 대화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930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01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혐오 표현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439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17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400" dirty="0" err="1"/>
                        <a:t>evol</a:t>
                      </a:r>
                      <a:r>
                        <a:rPr kumimoji="1" lang="en-US" altLang="ko-KR" sz="1400" dirty="0"/>
                        <a:t>-instruct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1433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5056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8FD57C-1433-CEC0-636F-92EF0A35D7C8}"/>
              </a:ext>
            </a:extLst>
          </p:cNvPr>
          <p:cNvSpPr txBox="1"/>
          <p:nvPr/>
        </p:nvSpPr>
        <p:spPr>
          <a:xfrm>
            <a:off x="4852212" y="5405244"/>
            <a:ext cx="216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&lt;</a:t>
            </a:r>
            <a:r>
              <a:rPr kumimoji="1" lang="ko-KR" altLang="en-US" sz="1600" b="1" dirty="0"/>
              <a:t>학습 이용 데이터</a:t>
            </a:r>
            <a:r>
              <a:rPr kumimoji="1" lang="en-US" altLang="ko-KR" sz="1600" b="1" dirty="0"/>
              <a:t>&gt;</a:t>
            </a:r>
            <a:endParaRPr kumimoji="1"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84EF6-0997-F6EC-93CA-69261AD95F01}"/>
              </a:ext>
            </a:extLst>
          </p:cNvPr>
          <p:cNvSpPr txBox="1"/>
          <p:nvPr/>
        </p:nvSpPr>
        <p:spPr>
          <a:xfrm>
            <a:off x="3412125" y="6454882"/>
            <a:ext cx="8910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데이터 링크 </a:t>
            </a:r>
            <a:r>
              <a:rPr kumimoji="1" lang="en-US" altLang="ko-KR" sz="1400" dirty="0"/>
              <a:t>: https://github.com/VAIV-2023/VAIV2023/blob/main/RewardModel/finalSet/step2_train.json</a:t>
            </a:r>
          </a:p>
        </p:txBody>
      </p:sp>
    </p:spTree>
    <p:extLst>
      <p:ext uri="{BB962C8B-B14F-4D97-AF65-F5344CB8AC3E}">
        <p14:creationId xmlns:p14="http://schemas.microsoft.com/office/powerpoint/2010/main" val="1249599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3483E-7264-649F-7B86-ED9DC3AC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58" y="175121"/>
            <a:ext cx="10515600" cy="715530"/>
          </a:xfrm>
        </p:spPr>
        <p:txBody>
          <a:bodyPr>
            <a:normAutofit/>
          </a:bodyPr>
          <a:lstStyle/>
          <a:p>
            <a:r>
              <a:rPr kumimoji="1" lang="en-US" altLang="ko-KR" sz="3200" b="1" dirty="0"/>
              <a:t>Reward Model </a:t>
            </a:r>
            <a:r>
              <a:rPr kumimoji="1" lang="ko-KR" altLang="en-US" sz="3200" b="1" dirty="0"/>
              <a:t>새로 학습 뒤 성능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A21F18-7D69-039B-EB84-62B76E74A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135" y="1321991"/>
            <a:ext cx="8529960" cy="148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dirty="0"/>
              <a:t>사람이 직접 검수를 진행한 일상 대화 데이터셋 </a:t>
            </a:r>
            <a:r>
              <a:rPr kumimoji="1" lang="en-US" altLang="ko-KR" sz="2000" dirty="0"/>
              <a:t>50</a:t>
            </a:r>
            <a:r>
              <a:rPr kumimoji="1" lang="ko-KR" altLang="en-US" sz="2000" dirty="0"/>
              <a:t>개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혐오 표현 </a:t>
            </a:r>
            <a:r>
              <a:rPr kumimoji="1" lang="en-US" altLang="ko-KR" sz="2000" dirty="0"/>
              <a:t>50</a:t>
            </a:r>
            <a:r>
              <a:rPr kumimoji="1" lang="ko-KR" altLang="en-US" sz="2000" dirty="0"/>
              <a:t>개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 err="1"/>
              <a:t>evol</a:t>
            </a:r>
            <a:r>
              <a:rPr kumimoji="1" lang="en-US" altLang="ko-KR" sz="2000" dirty="0"/>
              <a:t>-instruct</a:t>
            </a:r>
            <a:r>
              <a:rPr kumimoji="1" lang="ko-KR" altLang="en-US" sz="2000" dirty="0"/>
              <a:t> 데이터셋 </a:t>
            </a:r>
            <a:r>
              <a:rPr kumimoji="1" lang="en-US" altLang="ko-KR" sz="2000" dirty="0"/>
              <a:t>50</a:t>
            </a:r>
            <a:r>
              <a:rPr kumimoji="1" lang="ko-KR" altLang="en-US" sz="2000" dirty="0"/>
              <a:t>개의 새로운 테스트 데이터셋 이용</a:t>
            </a:r>
            <a:endParaRPr kumimoji="1" lang="en-US" altLang="ko-KR" sz="20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DE80E17-CEFF-317B-B170-A61DEABF2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127662"/>
              </p:ext>
            </p:extLst>
          </p:nvPr>
        </p:nvGraphicFramePr>
        <p:xfrm>
          <a:off x="2365396" y="2931911"/>
          <a:ext cx="68022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15">
                  <a:extLst>
                    <a:ext uri="{9D8B030D-6E8A-4147-A177-3AD203B41FA5}">
                      <a16:colId xmlns:a16="http://schemas.microsoft.com/office/drawing/2014/main" val="350898680"/>
                    </a:ext>
                  </a:extLst>
                </a:gridCol>
                <a:gridCol w="2267415">
                  <a:extLst>
                    <a:ext uri="{9D8B030D-6E8A-4147-A177-3AD203B41FA5}">
                      <a16:colId xmlns:a16="http://schemas.microsoft.com/office/drawing/2014/main" val="3176912025"/>
                    </a:ext>
                  </a:extLst>
                </a:gridCol>
                <a:gridCol w="2267415">
                  <a:extLst>
                    <a:ext uri="{9D8B030D-6E8A-4147-A177-3AD203B41FA5}">
                      <a16:colId xmlns:a16="http://schemas.microsoft.com/office/drawing/2014/main" val="1563312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테스트셋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기존 리워드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새로운 리워드 모델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7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일상 대화</a:t>
                      </a:r>
                      <a:r>
                        <a:rPr lang="en-US" altLang="ko-KR" sz="1400" dirty="0"/>
                        <a:t> 50</a:t>
                      </a:r>
                      <a:r>
                        <a:rPr lang="ko-KR" altLang="en-US" sz="1400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0.32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663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혐오 표현 </a:t>
                      </a:r>
                      <a:r>
                        <a:rPr lang="en-US" altLang="ko-KR" sz="1400" dirty="0"/>
                        <a:t>50</a:t>
                      </a:r>
                      <a:r>
                        <a:rPr lang="ko-KR" altLang="en-US" sz="1400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0.44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0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400" dirty="0" err="1"/>
                        <a:t>evol</a:t>
                      </a:r>
                      <a:r>
                        <a:rPr kumimoji="1" lang="en-US" altLang="ko-KR" sz="1400" dirty="0"/>
                        <a:t>-instruct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50</a:t>
                      </a:r>
                      <a:r>
                        <a:rPr lang="ko-KR" altLang="en-US" sz="1400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0.32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2141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11F9767-627E-085D-E715-42A0D8974ADF}"/>
              </a:ext>
            </a:extLst>
          </p:cNvPr>
          <p:cNvSpPr txBox="1"/>
          <p:nvPr/>
        </p:nvSpPr>
        <p:spPr>
          <a:xfrm>
            <a:off x="5038766" y="4568794"/>
            <a:ext cx="1637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&lt;</a:t>
            </a:r>
            <a:r>
              <a:rPr kumimoji="1" lang="ko-KR" altLang="en-US" sz="1600" b="1" dirty="0"/>
              <a:t>평가 결과</a:t>
            </a:r>
            <a:r>
              <a:rPr kumimoji="1" lang="en-US" altLang="ko-KR" sz="1600" b="1" dirty="0"/>
              <a:t>&gt;</a:t>
            </a:r>
            <a:endParaRPr kumimoji="1"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84EF6-0997-F6EC-93CA-69261AD95F01}"/>
              </a:ext>
            </a:extLst>
          </p:cNvPr>
          <p:cNvSpPr txBox="1"/>
          <p:nvPr/>
        </p:nvSpPr>
        <p:spPr>
          <a:xfrm>
            <a:off x="4725783" y="6159659"/>
            <a:ext cx="7386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데이터 링크 </a:t>
            </a:r>
            <a:r>
              <a:rPr kumimoji="1" lang="en-US" altLang="ko-KR" sz="1400" dirty="0"/>
              <a:t>: </a:t>
            </a:r>
            <a:r>
              <a:rPr kumimoji="1" lang="en-US" altLang="ko-KR" sz="1400" dirty="0">
                <a:hlinkClick r:id="rId2"/>
              </a:rPr>
              <a:t>https://github.com/VAIV-2023/VAIV2023/tree/main/RewardModel/finalSet</a:t>
            </a:r>
            <a:endParaRPr kumimoji="1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9725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7030C5CE-C2DF-668F-E517-4E6D7359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65" y="937186"/>
            <a:ext cx="6073832" cy="44422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67ED02-CB0F-33FC-3E5D-5B75DEF2DD7A}"/>
              </a:ext>
            </a:extLst>
          </p:cNvPr>
          <p:cNvSpPr txBox="1"/>
          <p:nvPr/>
        </p:nvSpPr>
        <p:spPr>
          <a:xfrm>
            <a:off x="1622761" y="461033"/>
            <a:ext cx="449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이전 </a:t>
            </a:r>
            <a:r>
              <a:rPr kumimoji="1" lang="en-US" altLang="ko-KR" b="1" dirty="0"/>
              <a:t>step3 </a:t>
            </a:r>
            <a:r>
              <a:rPr kumimoji="1" lang="ko-KR" altLang="en-US" b="1" dirty="0"/>
              <a:t>학습</a:t>
            </a:r>
            <a:r>
              <a:rPr kumimoji="1" lang="en-US" altLang="ko-KR" b="1" dirty="0"/>
              <a:t>(7/29)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Reward graph</a:t>
            </a:r>
            <a:endParaRPr kumimoji="1"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422121-68D0-BE26-613A-D2925812DFE8}"/>
              </a:ext>
            </a:extLst>
          </p:cNvPr>
          <p:cNvSpPr txBox="1"/>
          <p:nvPr/>
        </p:nvSpPr>
        <p:spPr>
          <a:xfrm>
            <a:off x="2160997" y="5628426"/>
            <a:ext cx="2935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1600" dirty="0"/>
              <a:t>총</a:t>
            </a:r>
            <a:r>
              <a:rPr kumimoji="1" lang="en-US" altLang="ko-KR" sz="1600" dirty="0"/>
              <a:t> 3789</a:t>
            </a:r>
            <a:r>
              <a:rPr kumimoji="1" lang="ko-KR" altLang="en-US" sz="1600" dirty="0"/>
              <a:t>개의 데이터셋 </a:t>
            </a:r>
            <a:endParaRPr kumimoji="1" lang="en-US" altLang="ko-KR" sz="1600" dirty="0"/>
          </a:p>
          <a:p>
            <a:pPr marL="285750" indent="-285750">
              <a:buFontTx/>
              <a:buChar char="-"/>
            </a:pPr>
            <a:r>
              <a:rPr kumimoji="1" lang="en-US" altLang="ko-KR" sz="1600" dirty="0"/>
              <a:t>Batch size 8, 120 step</a:t>
            </a:r>
          </a:p>
        </p:txBody>
      </p:sp>
      <p:pic>
        <p:nvPicPr>
          <p:cNvPr id="10" name="그림 9" descr="텍스트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1F207EAB-134D-F839-DA6B-BD2D7ECCC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054" y="3287057"/>
            <a:ext cx="2304888" cy="2092426"/>
          </a:xfrm>
          <a:prstGeom prst="rect">
            <a:avLst/>
          </a:prstGeom>
        </p:spPr>
      </p:pic>
      <p:pic>
        <p:nvPicPr>
          <p:cNvPr id="12" name="그림 11" descr="텍스트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1D9EE652-160F-2377-D684-ECD9A7154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450" y="3337984"/>
            <a:ext cx="2233859" cy="2041499"/>
          </a:xfrm>
          <a:prstGeom prst="rect">
            <a:avLst/>
          </a:prstGeom>
        </p:spPr>
      </p:pic>
      <p:pic>
        <p:nvPicPr>
          <p:cNvPr id="14" name="그림 13" descr="텍스트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58FDF261-44D1-C313-7760-C587A0ACB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7374" y="1166801"/>
            <a:ext cx="2308664" cy="2092426"/>
          </a:xfrm>
          <a:prstGeom prst="rect">
            <a:avLst/>
          </a:prstGeom>
        </p:spPr>
      </p:pic>
      <p:pic>
        <p:nvPicPr>
          <p:cNvPr id="16" name="그림 15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F0B577E2-9DF8-A41F-3B40-061674569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1868" y="1143229"/>
            <a:ext cx="2241441" cy="20924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1F9A28-130B-FF8F-AEA0-864AD1408307}"/>
              </a:ext>
            </a:extLst>
          </p:cNvPr>
          <p:cNvSpPr txBox="1"/>
          <p:nvPr/>
        </p:nvSpPr>
        <p:spPr>
          <a:xfrm>
            <a:off x="8713615" y="671568"/>
            <a:ext cx="153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Loss graph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41213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218</Words>
  <Application>Microsoft Office PowerPoint</Application>
  <PresentationFormat>와이드스크린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Reward Model 학습 및 평가 결과 &amp; 이전 step3 학습 결과 분석</vt:lpstr>
      <vt:lpstr>Reward Model(polyglot-1.3b) Train data</vt:lpstr>
      <vt:lpstr>Reward Model 새로 학습 뒤 성능 비교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허유민</dc:creator>
  <cp:lastModifiedBy>5855</cp:lastModifiedBy>
  <cp:revision>8</cp:revision>
  <dcterms:created xsi:type="dcterms:W3CDTF">2023-08-09T05:49:56Z</dcterms:created>
  <dcterms:modified xsi:type="dcterms:W3CDTF">2023-08-09T09:01:28Z</dcterms:modified>
</cp:coreProperties>
</file>