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6" r:id="rId3"/>
    <p:sldId id="257" r:id="rId5"/>
    <p:sldId id="258" r:id="rId6"/>
    <p:sldId id="259" r:id="rId7"/>
    <p:sldId id="260" r:id="rId8"/>
    <p:sldId id="262" r:id="rId9"/>
    <p:sldId id="263" r:id="rId10"/>
    <p:sldId id="264" r:id="rId11"/>
    <p:sldId id="265" r:id="rId12"/>
    <p:sldId id="266" r:id="rId13"/>
    <p:sldId id="267" r:id="rId14"/>
    <p:sldId id="268" r:id="rId15"/>
    <p:sldId id="269" r:id="rId16"/>
  </p:sldIdLst>
  <p:sldSz cx="9144000" cy="6858000" type="screen4x3"/>
  <p:notesSz cx="9144000" cy="6858000"/>
  <p:embeddedFontLst>
    <p:embeddedFont>
      <p:font typeface="Calibri" panose="020F0502020204030204"/>
      <p:regular r:id="rId20"/>
      <p:bold r:id="rId21"/>
      <p:italic r:id="rId22"/>
      <p:boldItalic r:id="rId23"/>
    </p:embeddedFont>
    <p:embeddedFont>
      <p:font typeface="Bookman Old Style" panose="02050604050505020204"/>
      <p:regular r:id="rId24"/>
      <p:bold r:id="rId25"/>
      <p:italic r:id="rId26"/>
    </p:embeddedFont>
    <p:embeddedFont>
      <p:font typeface="Quattrocento Sans" panose="020B0502050000020003"/>
      <p:regular r:id="rId27"/>
    </p:embeddedFont>
    <p:embeddedFont>
      <p:font typeface="Alegreya" panose="00000500000000000000" charset="0"/>
      <p:regular r:id="rId28"/>
      <p:bold r:id="rId29"/>
    </p:embeddedFont>
  </p:embeddedFontLst>
  <p:defaultTextStyle>
    <a:defPPr>
      <a:defRPr lang="en-US"/>
    </a:defPPr>
    <a:lvl1pPr marR="0" lvl="0"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1pPr>
    <a:lvl2pPr marR="0" lvl="1"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2pPr>
    <a:lvl3pPr marR="0" lvl="2"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3pPr>
    <a:lvl4pPr marR="0" lvl="3"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4pPr>
    <a:lvl5pPr marR="0" lvl="4"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5pPr>
    <a:lvl6pPr marR="0" lvl="5"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6pPr>
    <a:lvl7pPr marR="0" lvl="6"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7pPr>
    <a:lvl8pPr marR="0" lvl="7"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8pPr>
    <a:lvl9pPr marR="0" lvl="8"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79770AD-BA50-493F-8330-9F31802F5C1D}" styleName="Table_0">
    <a:wholeTbl>
      <a:tcStyle>
        <a:tcBdr/>
      </a:tcStyle>
    </a:wholeTbl>
    <a:band1H>
      <a:tcStyle>
        <a:tcBdr/>
      </a:tcStyle>
    </a:band1H>
    <a:band1V>
      <a:tcStyle>
        <a:tcBdr/>
      </a:tcStyle>
    </a:band1V>
    <a:band2V>
      <a:tcStyle>
        <a:tcBdr/>
      </a:tcStyle>
    </a:band2V>
    <a:lastCol>
      <a:tcStyle>
        <a:tcBdr/>
      </a:tcStyle>
    </a:lastCol>
    <a:firstCol>
      <a:tcStyle>
        <a:tcBdr/>
      </a:tcStyle>
    </a:firstCol>
    <a:lastRow>
      <a:tcStyle>
        <a:tcBdr/>
      </a:tcStyle>
    </a:lastRow>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1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font" Target="fonts/font10.fntdata"/><Relationship Id="rId28" Type="http://schemas.openxmlformats.org/officeDocument/2006/relationships/font" Target="fonts/font9.fntdata"/><Relationship Id="rId27" Type="http://schemas.openxmlformats.org/officeDocument/2006/relationships/font" Target="fonts/font8.fntdata"/><Relationship Id="rId26" Type="http://schemas.openxmlformats.org/officeDocument/2006/relationships/font" Target="fonts/font7.fntdata"/><Relationship Id="rId25" Type="http://schemas.openxmlformats.org/officeDocument/2006/relationships/font" Target="fonts/font6.fntdata"/><Relationship Id="rId24" Type="http://schemas.openxmlformats.org/officeDocument/2006/relationships/font" Target="fonts/font5.fntdata"/><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p:spPr>
        <p:txBody>
          <a:bodyPr rtlCol="0"/>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p:spPr>
        <p:txBody>
          <a:bodyPr rtlCol="0"/>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p:spPr>
        <p:txBody>
          <a:bodyPr rtlCol="0"/>
          <a:lstStyl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p:spPr>
        <p:txBody>
          <a:bodyPr rtlCol="0"/>
          <a:lstStyl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p:spPr>
        <p:txBody>
          <a:bodyPr rtlCol="0"/>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p:spPr>
        <p:txBody>
          <a:bodyPr rtlCol="0"/>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p:spPr>
        <p:txBody>
          <a:bodyPr rtlCol="0"/>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p:spPr>
        <p:txBody>
          <a:bodyPr rtlCol="0"/>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p:spPr>
        <p:txBody>
          <a:bodyPr rtlCol="0"/>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p:spPr>
        <p:txBody>
          <a:bodyPr rtlCol="0"/>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p:spPr>
        <p:txBody>
          <a:bodyPr rtlCol="0"/>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p:spPr>
        <p:txBody>
          <a:bodyPr rtlCol="0"/>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p:spPr>
        <p:txBody>
          <a:bodyPr rtlCol="0"/>
          <a:lstStyle/>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 name="Google Shape;19;p2" descr="C:\Users\DELL\Downloads\Slider__00 (2).png"/>
          <p:cNvPicPr/>
          <p:nvPr/>
        </p:nvPicPr>
        <p:blipFill>
          <a:blip r:embed="rId2"/>
          <a:srcRect t="82887"/>
          <a:stretch>
            <a:fillRect/>
          </a:stretch>
        </p:blipFill>
        <p:spPr>
          <a:xfrm>
            <a:off x="0" y="5638800"/>
            <a:ext cx="9144000" cy="1219200"/>
          </a:xfrm>
          <a:prstGeom prst="rect">
            <a:avLst/>
          </a:prstGeom>
          <a:noFill/>
          <a:ln>
            <a:noFill/>
          </a:ln>
        </p:spPr>
      </p:pic>
      <p:sp>
        <p:nvSpPr>
          <p:cNvPr id="3" name="Google Shape;20;p2"/>
          <p:cNvSpPr>
            <a:spLocks noGrp="1"/>
          </p:cNvSpPr>
          <p:nvPr>
            <p:ph type="title"/>
          </p:nvPr>
        </p:nvSpPr>
        <p:spPr>
          <a:xfrm>
            <a:off x="685800" y="2130428"/>
            <a:ext cx="7772400" cy="1470025"/>
          </a:xfrm>
          <a:prstGeom prst="rect">
            <a:avLst/>
          </a:prstGeom>
          <a:noFill/>
          <a:ln>
            <a:noFill/>
          </a:ln>
        </p:spPr>
        <p:txBody>
          <a:bodyPr spcFirstLastPara="1" vert="horz" wrap="square" lIns="91425" tIns="45700" rIns="91425" bIns="45700" rtlCol="0" anchor="ctr">
            <a:noAutofit/>
          </a:bodyPr>
          <a:lstStyle>
            <a:lvl1pPr lvl="0" algn="ctr">
              <a:lnSpc>
                <a:spcPct val="100000"/>
              </a:lnSpc>
              <a:spcBef>
                <a:spcPts val="0"/>
              </a:spcBef>
              <a:spcAft>
                <a:spcPts val="0"/>
              </a:spcAft>
              <a:buClr>
                <a:schemeClr val="dk1"/>
              </a:buClr>
              <a:buSzPct val="100000"/>
              <a:buNone/>
            </a:lvl1pPr>
            <a:lvl2pPr lvl="1" algn="l">
              <a:lnSpc>
                <a:spcPct val="100000"/>
              </a:lnSpc>
              <a:spcBef>
                <a:spcPts val="0"/>
              </a:spcBef>
              <a:spcAft>
                <a:spcPts val="0"/>
              </a:spcAft>
              <a:buSzPct val="100000"/>
              <a:buNone/>
            </a:lvl2pPr>
            <a:lvl3pPr lvl="2" algn="l">
              <a:lnSpc>
                <a:spcPct val="100000"/>
              </a:lnSpc>
              <a:spcBef>
                <a:spcPts val="0"/>
              </a:spcBef>
              <a:spcAft>
                <a:spcPts val="0"/>
              </a:spcAft>
              <a:buSzPct val="100000"/>
              <a:buNone/>
            </a:lvl3pPr>
            <a:lvl4pPr lvl="3" algn="l">
              <a:lnSpc>
                <a:spcPct val="100000"/>
              </a:lnSpc>
              <a:spcBef>
                <a:spcPts val="0"/>
              </a:spcBef>
              <a:spcAft>
                <a:spcPts val="0"/>
              </a:spcAft>
              <a:buSzPct val="100000"/>
              <a:buNone/>
            </a:lvl4pPr>
            <a:lvl5pPr lvl="4" algn="l">
              <a:lnSpc>
                <a:spcPct val="100000"/>
              </a:lnSpc>
              <a:spcBef>
                <a:spcPts val="0"/>
              </a:spcBef>
              <a:spcAft>
                <a:spcPts val="0"/>
              </a:spcAft>
              <a:buSzPct val="100000"/>
              <a:buNone/>
            </a:lvl5pPr>
            <a:lvl6pPr lvl="5" algn="l">
              <a:lnSpc>
                <a:spcPct val="100000"/>
              </a:lnSpc>
              <a:spcBef>
                <a:spcPts val="0"/>
              </a:spcBef>
              <a:spcAft>
                <a:spcPts val="0"/>
              </a:spcAft>
              <a:buSzPct val="100000"/>
              <a:buNone/>
            </a:lvl6pPr>
            <a:lvl7pPr lvl="6" algn="l">
              <a:lnSpc>
                <a:spcPct val="100000"/>
              </a:lnSpc>
              <a:spcBef>
                <a:spcPts val="0"/>
              </a:spcBef>
              <a:spcAft>
                <a:spcPts val="0"/>
              </a:spcAft>
              <a:buSzPct val="100000"/>
              <a:buNone/>
            </a:lvl7pPr>
            <a:lvl8pPr lvl="7" algn="l">
              <a:lnSpc>
                <a:spcPct val="100000"/>
              </a:lnSpc>
              <a:spcBef>
                <a:spcPts val="0"/>
              </a:spcBef>
              <a:spcAft>
                <a:spcPts val="0"/>
              </a:spcAft>
              <a:buSzPct val="100000"/>
              <a:buNone/>
            </a:lvl8pPr>
            <a:lvl9pPr lvl="8" algn="l">
              <a:lnSpc>
                <a:spcPct val="100000"/>
              </a:lnSpc>
              <a:spcBef>
                <a:spcPts val="0"/>
              </a:spcBef>
              <a:spcAft>
                <a:spcPts val="0"/>
              </a:spcAft>
              <a:buSzPct val="100000"/>
              <a:buNone/>
            </a:lvl9pPr>
          </a:lstStyle>
          <a:p>
            <a:endParaRPr lang="en-US" dirty="0"/>
          </a:p>
        </p:txBody>
      </p:sp>
      <p:sp>
        <p:nvSpPr>
          <p:cNvPr id="4" name="Google Shape;21;p2"/>
          <p:cNvSpPr>
            <a:spLocks noGrp="1"/>
          </p:cNvSpPr>
          <p:nvPr>
            <p:ph type="subTitle" idx="1"/>
          </p:nvPr>
        </p:nvSpPr>
        <p:spPr>
          <a:xfrm>
            <a:off x="1371600" y="3886200"/>
            <a:ext cx="6400800" cy="1752600"/>
          </a:xfrm>
          <a:prstGeom prst="rect">
            <a:avLst/>
          </a:prstGeom>
          <a:noFill/>
          <a:ln>
            <a:noFill/>
          </a:ln>
        </p:spPr>
        <p:txBody>
          <a:bodyPr spcFirstLastPara="1" vert="horz" wrap="square" lIns="91425" tIns="45700" rIns="91425" bIns="45700" rtlCol="0" anchor="t">
            <a:noAutofit/>
          </a:bodyPr>
          <a:lstStyle>
            <a:lvl1pPr lvl="0" algn="ctr">
              <a:lnSpc>
                <a:spcPct val="100000"/>
              </a:lnSpc>
              <a:spcBef>
                <a:spcPts val="640"/>
              </a:spcBef>
              <a:spcAft>
                <a:spcPts val="0"/>
              </a:spcAft>
              <a:buClr>
                <a:srgbClr val="888888"/>
              </a:buClr>
              <a:buSzPct val="100000"/>
              <a:buNone/>
              <a:defRPr lang="en-US" dirty="0">
                <a:solidFill>
                  <a:srgbClr val="888888"/>
                </a:solidFill>
              </a:defRPr>
            </a:lvl1pPr>
            <a:lvl2pPr lvl="1" algn="ctr">
              <a:lnSpc>
                <a:spcPct val="100000"/>
              </a:lnSpc>
              <a:spcBef>
                <a:spcPts val="560"/>
              </a:spcBef>
              <a:spcAft>
                <a:spcPts val="0"/>
              </a:spcAft>
              <a:buClr>
                <a:srgbClr val="888888"/>
              </a:buClr>
              <a:buSzPct val="100000"/>
              <a:buNone/>
              <a:defRPr lang="en-US" dirty="0">
                <a:solidFill>
                  <a:srgbClr val="888888"/>
                </a:solidFill>
              </a:defRPr>
            </a:lvl2pPr>
            <a:lvl3pPr lvl="2" algn="ctr">
              <a:lnSpc>
                <a:spcPct val="100000"/>
              </a:lnSpc>
              <a:spcBef>
                <a:spcPts val="480"/>
              </a:spcBef>
              <a:spcAft>
                <a:spcPts val="0"/>
              </a:spcAft>
              <a:buClr>
                <a:srgbClr val="888888"/>
              </a:buClr>
              <a:buSzPct val="100000"/>
              <a:buNone/>
              <a:defRPr lang="en-US" dirty="0">
                <a:solidFill>
                  <a:srgbClr val="888888"/>
                </a:solidFill>
              </a:defRPr>
            </a:lvl3pPr>
            <a:lvl4pPr lvl="3" algn="ctr">
              <a:lnSpc>
                <a:spcPct val="100000"/>
              </a:lnSpc>
              <a:spcBef>
                <a:spcPts val="400"/>
              </a:spcBef>
              <a:spcAft>
                <a:spcPts val="0"/>
              </a:spcAft>
              <a:buClr>
                <a:srgbClr val="888888"/>
              </a:buClr>
              <a:buSzPct val="100000"/>
              <a:buNone/>
              <a:defRPr lang="en-US" dirty="0">
                <a:solidFill>
                  <a:srgbClr val="888888"/>
                </a:solidFill>
              </a:defRPr>
            </a:lvl4pPr>
            <a:lvl5pPr lvl="4" algn="ctr">
              <a:lnSpc>
                <a:spcPct val="100000"/>
              </a:lnSpc>
              <a:spcBef>
                <a:spcPts val="400"/>
              </a:spcBef>
              <a:spcAft>
                <a:spcPts val="0"/>
              </a:spcAft>
              <a:buClr>
                <a:srgbClr val="888888"/>
              </a:buClr>
              <a:buSzPct val="100000"/>
              <a:buNone/>
              <a:defRPr lang="en-US" dirty="0">
                <a:solidFill>
                  <a:srgbClr val="888888"/>
                </a:solidFill>
              </a:defRPr>
            </a:lvl5pPr>
            <a:lvl6pPr lvl="5" algn="ctr">
              <a:lnSpc>
                <a:spcPct val="100000"/>
              </a:lnSpc>
              <a:spcBef>
                <a:spcPts val="400"/>
              </a:spcBef>
              <a:spcAft>
                <a:spcPts val="0"/>
              </a:spcAft>
              <a:buClr>
                <a:srgbClr val="888888"/>
              </a:buClr>
              <a:buSzPct val="100000"/>
              <a:buNone/>
              <a:defRPr lang="en-US" dirty="0">
                <a:solidFill>
                  <a:srgbClr val="888888"/>
                </a:solidFill>
              </a:defRPr>
            </a:lvl6pPr>
            <a:lvl7pPr lvl="6" algn="ctr">
              <a:lnSpc>
                <a:spcPct val="100000"/>
              </a:lnSpc>
              <a:spcBef>
                <a:spcPts val="400"/>
              </a:spcBef>
              <a:spcAft>
                <a:spcPts val="0"/>
              </a:spcAft>
              <a:buClr>
                <a:srgbClr val="888888"/>
              </a:buClr>
              <a:buSzPct val="100000"/>
              <a:buNone/>
              <a:defRPr lang="en-US" dirty="0">
                <a:solidFill>
                  <a:srgbClr val="888888"/>
                </a:solidFill>
              </a:defRPr>
            </a:lvl7pPr>
            <a:lvl8pPr lvl="7" algn="ctr">
              <a:lnSpc>
                <a:spcPct val="100000"/>
              </a:lnSpc>
              <a:spcBef>
                <a:spcPts val="400"/>
              </a:spcBef>
              <a:spcAft>
                <a:spcPts val="0"/>
              </a:spcAft>
              <a:buClr>
                <a:srgbClr val="888888"/>
              </a:buClr>
              <a:buSzPct val="100000"/>
              <a:buNone/>
              <a:defRPr lang="en-US" dirty="0">
                <a:solidFill>
                  <a:srgbClr val="888888"/>
                </a:solidFill>
              </a:defRPr>
            </a:lvl8pPr>
            <a:lvl9pPr lvl="8" algn="ctr">
              <a:lnSpc>
                <a:spcPct val="100000"/>
              </a:lnSpc>
              <a:spcBef>
                <a:spcPts val="400"/>
              </a:spcBef>
              <a:spcAft>
                <a:spcPts val="0"/>
              </a:spcAft>
              <a:buClr>
                <a:srgbClr val="888888"/>
              </a:buClr>
              <a:buSzPct val="100000"/>
              <a:buNone/>
              <a:defRPr lang="en-US" dirty="0">
                <a:solidFill>
                  <a:srgbClr val="888888"/>
                </a:solidFill>
              </a:defRPr>
            </a:lvl9pPr>
          </a:lstStyle>
          <a:p>
            <a:endParaRPr lang="en-US" dirty="0"/>
          </a:p>
        </p:txBody>
      </p:sp>
      <p:sp>
        <p:nvSpPr>
          <p:cNvPr id="5" name="Google Shape;22;p2"/>
          <p:cNvSpPr>
            <a:spLocks noGrp="1"/>
          </p:cNvSpPr>
          <p:nvPr>
            <p:ph type="dt" sz="half" idx="10"/>
          </p:nvPr>
        </p:nvSpPr>
        <p:spPr>
          <a:xfrm>
            <a:off x="4800600" y="6567487"/>
            <a:ext cx="2133600" cy="304800"/>
          </a:xfrm>
          <a:prstGeom prst="rect">
            <a:avLst/>
          </a:prstGeom>
          <a:noFill/>
          <a:ln>
            <a:noFill/>
          </a:ln>
        </p:spPr>
        <p:txBody>
          <a:bodyPr spcFirstLastPara="1" vert="horz" wrap="square" lIns="91425" tIns="45700" rIns="91425" bIns="45700" rtlCol="0" anchor="ctr">
            <a:noAutofit/>
          </a:bodyPr>
          <a:lstStyle>
            <a:lvl1pPr lvl="0" algn="l">
              <a:lnSpc>
                <a:spcPct val="100000"/>
              </a:lnSpc>
              <a:spcBef>
                <a:spcPts val="0"/>
              </a:spcBef>
              <a:spcAft>
                <a:spcPts val="0"/>
              </a:spcAft>
              <a:buSzPct val="100000"/>
              <a:buNone/>
              <a:defRPr lang="en-US" dirty="0">
                <a:solidFill>
                  <a:srgbClr val="FFFFFF"/>
                </a:solidFill>
              </a:defRPr>
            </a:lvl1pPr>
            <a:lvl2pPr lvl="1" algn="l">
              <a:lnSpc>
                <a:spcPct val="100000"/>
              </a:lnSpc>
              <a:spcBef>
                <a:spcPts val="0"/>
              </a:spcBef>
              <a:spcAft>
                <a:spcPts val="0"/>
              </a:spcAft>
              <a:buSzPct val="100000"/>
              <a:buNone/>
            </a:lvl2pPr>
            <a:lvl3pPr lvl="2" algn="l">
              <a:lnSpc>
                <a:spcPct val="100000"/>
              </a:lnSpc>
              <a:spcBef>
                <a:spcPts val="0"/>
              </a:spcBef>
              <a:spcAft>
                <a:spcPts val="0"/>
              </a:spcAft>
              <a:buSzPct val="100000"/>
              <a:buNone/>
            </a:lvl3pPr>
            <a:lvl4pPr lvl="3" algn="l">
              <a:lnSpc>
                <a:spcPct val="100000"/>
              </a:lnSpc>
              <a:spcBef>
                <a:spcPts val="0"/>
              </a:spcBef>
              <a:spcAft>
                <a:spcPts val="0"/>
              </a:spcAft>
              <a:buSzPct val="100000"/>
              <a:buNone/>
            </a:lvl4pPr>
            <a:lvl5pPr lvl="4" algn="l">
              <a:lnSpc>
                <a:spcPct val="100000"/>
              </a:lnSpc>
              <a:spcBef>
                <a:spcPts val="0"/>
              </a:spcBef>
              <a:spcAft>
                <a:spcPts val="0"/>
              </a:spcAft>
              <a:buSzPct val="100000"/>
              <a:buNone/>
            </a:lvl5pPr>
            <a:lvl6pPr lvl="5" algn="l">
              <a:lnSpc>
                <a:spcPct val="100000"/>
              </a:lnSpc>
              <a:spcBef>
                <a:spcPts val="0"/>
              </a:spcBef>
              <a:spcAft>
                <a:spcPts val="0"/>
              </a:spcAft>
              <a:buSzPct val="100000"/>
              <a:buNone/>
            </a:lvl6pPr>
            <a:lvl7pPr lvl="6" algn="l">
              <a:lnSpc>
                <a:spcPct val="100000"/>
              </a:lnSpc>
              <a:spcBef>
                <a:spcPts val="0"/>
              </a:spcBef>
              <a:spcAft>
                <a:spcPts val="0"/>
              </a:spcAft>
              <a:buSzPct val="100000"/>
              <a:buNone/>
            </a:lvl7pPr>
            <a:lvl8pPr lvl="7" algn="l">
              <a:lnSpc>
                <a:spcPct val="100000"/>
              </a:lnSpc>
              <a:spcBef>
                <a:spcPts val="0"/>
              </a:spcBef>
              <a:spcAft>
                <a:spcPts val="0"/>
              </a:spcAft>
              <a:buSzPct val="100000"/>
              <a:buNone/>
            </a:lvl8pPr>
            <a:lvl9pPr lvl="8" algn="l">
              <a:lnSpc>
                <a:spcPct val="100000"/>
              </a:lnSpc>
              <a:spcBef>
                <a:spcPts val="0"/>
              </a:spcBef>
              <a:spcAft>
                <a:spcPts val="0"/>
              </a:spcAft>
              <a:buSzPct val="100000"/>
              <a:buNone/>
            </a:lvl9pPr>
          </a:lstStyle>
          <a:p>
            <a:endParaRPr lang="en-US" dirty="0"/>
          </a:p>
        </p:txBody>
      </p:sp>
      <p:sp>
        <p:nvSpPr>
          <p:cNvPr id="6" name="Google Shape;23;p2"/>
          <p:cNvSpPr>
            <a:spLocks noGrp="1"/>
          </p:cNvSpPr>
          <p:nvPr>
            <p:ph type="sldNum" sz="quarter" idx="12"/>
          </p:nvPr>
        </p:nvSpPr>
        <p:spPr>
          <a:xfrm>
            <a:off x="6934200" y="6586538"/>
            <a:ext cx="2133600" cy="304800"/>
          </a:xfrm>
          <a:prstGeom prst="rect">
            <a:avLst/>
          </a:prstGeom>
          <a:noFill/>
          <a:ln>
            <a:noFill/>
          </a:ln>
        </p:spPr>
        <p:txBody>
          <a:bodyPr spcFirstLastPara="1" vert="horz" wrap="square" lIns="91425" tIns="45700" rIns="91425" bIns="45700" rtlCol="0" anchor="ctr">
            <a:noAutofit/>
          </a:bodyPr>
          <a:lstStyle>
            <a:lvl1pPr marL="0" marR="0" lvl="0" indent="0" algn="r">
              <a:lnSpc>
                <a:spcPct val="100000"/>
              </a:lnSpc>
              <a:spcBef>
                <a:spcPts val="0"/>
              </a:spcBef>
              <a:spcAft>
                <a:spcPts val="0"/>
              </a:spcAft>
              <a:buClr>
                <a:srgbClr val="000000"/>
              </a:buClr>
              <a:buSzPct val="100000"/>
              <a:buFont typeface="Arial" panose="020B0604020202020204"/>
              <a:buNone/>
              <a:defRPr lang="en-US" sz="1200" b="0" i="0" u="none" strike="noStrike" cap="none" dirty="0">
                <a:solidFill>
                  <a:srgbClr val="FFFFFF"/>
                </a:solidFill>
                <a:latin typeface="Calibri" panose="020F0502020204030204"/>
              </a:defRPr>
            </a:lvl1pPr>
            <a:lvl2pPr marL="0" marR="0" lvl="1" indent="0" algn="r">
              <a:lnSpc>
                <a:spcPct val="100000"/>
              </a:lnSpc>
              <a:spcBef>
                <a:spcPts val="0"/>
              </a:spcBef>
              <a:spcAft>
                <a:spcPts val="0"/>
              </a:spcAft>
              <a:buClr>
                <a:srgbClr val="000000"/>
              </a:buClr>
              <a:buSzPct val="100000"/>
              <a:buFont typeface="Arial" panose="020B0604020202020204"/>
              <a:buNone/>
              <a:defRPr lang="en-US" sz="1200" b="0" i="0" u="none" strike="noStrike" cap="none" dirty="0">
                <a:solidFill>
                  <a:srgbClr val="FFFFFF"/>
                </a:solidFill>
                <a:latin typeface="Calibri" panose="020F0502020204030204"/>
              </a:defRPr>
            </a:lvl2pPr>
            <a:lvl3pPr marL="0" marR="0" lvl="2" indent="0" algn="r">
              <a:lnSpc>
                <a:spcPct val="100000"/>
              </a:lnSpc>
              <a:spcBef>
                <a:spcPts val="0"/>
              </a:spcBef>
              <a:spcAft>
                <a:spcPts val="0"/>
              </a:spcAft>
              <a:buClr>
                <a:srgbClr val="000000"/>
              </a:buClr>
              <a:buSzPct val="100000"/>
              <a:buFont typeface="Arial" panose="020B0604020202020204"/>
              <a:buNone/>
              <a:defRPr lang="en-US" sz="1200" b="0" i="0" u="none" strike="noStrike" cap="none" dirty="0">
                <a:solidFill>
                  <a:srgbClr val="FFFFFF"/>
                </a:solidFill>
                <a:latin typeface="Calibri" panose="020F0502020204030204"/>
              </a:defRPr>
            </a:lvl3pPr>
            <a:lvl4pPr marL="0" marR="0" lvl="3" indent="0" algn="r">
              <a:lnSpc>
                <a:spcPct val="100000"/>
              </a:lnSpc>
              <a:spcBef>
                <a:spcPts val="0"/>
              </a:spcBef>
              <a:spcAft>
                <a:spcPts val="0"/>
              </a:spcAft>
              <a:buClr>
                <a:srgbClr val="000000"/>
              </a:buClr>
              <a:buSzPct val="100000"/>
              <a:buFont typeface="Arial" panose="020B0604020202020204"/>
              <a:buNone/>
              <a:defRPr lang="en-US" sz="1200" b="0" i="0" u="none" strike="noStrike" cap="none" dirty="0">
                <a:solidFill>
                  <a:srgbClr val="FFFFFF"/>
                </a:solidFill>
                <a:latin typeface="Calibri" panose="020F0502020204030204"/>
              </a:defRPr>
            </a:lvl4pPr>
            <a:lvl5pPr marL="0" marR="0" lvl="4" indent="0" algn="r">
              <a:lnSpc>
                <a:spcPct val="100000"/>
              </a:lnSpc>
              <a:spcBef>
                <a:spcPts val="0"/>
              </a:spcBef>
              <a:spcAft>
                <a:spcPts val="0"/>
              </a:spcAft>
              <a:buClr>
                <a:srgbClr val="000000"/>
              </a:buClr>
              <a:buSzPct val="100000"/>
              <a:buFont typeface="Arial" panose="020B0604020202020204"/>
              <a:buNone/>
              <a:defRPr lang="en-US" sz="1200" b="0" i="0" u="none" strike="noStrike" cap="none" dirty="0">
                <a:solidFill>
                  <a:srgbClr val="FFFFFF"/>
                </a:solidFill>
                <a:latin typeface="Calibri" panose="020F0502020204030204"/>
              </a:defRPr>
            </a:lvl5pPr>
            <a:lvl6pPr marL="0" marR="0" lvl="5" indent="0" algn="r">
              <a:lnSpc>
                <a:spcPct val="100000"/>
              </a:lnSpc>
              <a:spcBef>
                <a:spcPts val="0"/>
              </a:spcBef>
              <a:spcAft>
                <a:spcPts val="0"/>
              </a:spcAft>
              <a:buClr>
                <a:srgbClr val="000000"/>
              </a:buClr>
              <a:buSzPct val="100000"/>
              <a:buFont typeface="Arial" panose="020B0604020202020204"/>
              <a:buNone/>
              <a:defRPr lang="en-US" sz="1200" b="0" i="0" u="none" strike="noStrike" cap="none" dirty="0">
                <a:solidFill>
                  <a:srgbClr val="FFFFFF"/>
                </a:solidFill>
                <a:latin typeface="Calibri" panose="020F0502020204030204"/>
              </a:defRPr>
            </a:lvl6pPr>
            <a:lvl7pPr marL="0" marR="0" lvl="6" indent="0" algn="r">
              <a:lnSpc>
                <a:spcPct val="100000"/>
              </a:lnSpc>
              <a:spcBef>
                <a:spcPts val="0"/>
              </a:spcBef>
              <a:spcAft>
                <a:spcPts val="0"/>
              </a:spcAft>
              <a:buClr>
                <a:srgbClr val="000000"/>
              </a:buClr>
              <a:buSzPct val="100000"/>
              <a:buFont typeface="Arial" panose="020B0604020202020204"/>
              <a:buNone/>
              <a:defRPr lang="en-US" sz="1200" b="0" i="0" u="none" strike="noStrike" cap="none" dirty="0">
                <a:solidFill>
                  <a:srgbClr val="FFFFFF"/>
                </a:solidFill>
                <a:latin typeface="Calibri" panose="020F0502020204030204"/>
              </a:defRPr>
            </a:lvl7pPr>
            <a:lvl8pPr marL="0" marR="0" lvl="7" indent="0" algn="r">
              <a:lnSpc>
                <a:spcPct val="100000"/>
              </a:lnSpc>
              <a:spcBef>
                <a:spcPts val="0"/>
              </a:spcBef>
              <a:spcAft>
                <a:spcPts val="0"/>
              </a:spcAft>
              <a:buClr>
                <a:srgbClr val="000000"/>
              </a:buClr>
              <a:buSzPct val="100000"/>
              <a:buFont typeface="Arial" panose="020B0604020202020204"/>
              <a:buNone/>
              <a:defRPr lang="en-US" sz="1200" b="0" i="0" u="none" strike="noStrike" cap="none" dirty="0">
                <a:solidFill>
                  <a:srgbClr val="FFFFFF"/>
                </a:solidFill>
                <a:latin typeface="Calibri" panose="020F0502020204030204"/>
              </a:defRPr>
            </a:lvl8pPr>
            <a:lvl9pPr marL="0" marR="0" lvl="8" indent="0" algn="r">
              <a:lnSpc>
                <a:spcPct val="100000"/>
              </a:lnSpc>
              <a:spcBef>
                <a:spcPts val="0"/>
              </a:spcBef>
              <a:spcAft>
                <a:spcPts val="0"/>
              </a:spcAft>
              <a:buClr>
                <a:srgbClr val="000000"/>
              </a:buClr>
              <a:buSzPct val="100000"/>
              <a:buFont typeface="Arial" panose="020B0604020202020204"/>
              <a:buNone/>
              <a:defRPr lang="en-US" sz="1200" b="0" i="0" u="none" strike="noStrike" cap="none" dirty="0">
                <a:solidFill>
                  <a:srgbClr val="FFFFFF"/>
                </a:solidFill>
                <a:latin typeface="Calibri" panose="020F0502020204030204"/>
              </a:defRPr>
            </a:lvl9pPr>
          </a:lstStyle>
          <a:p>
            <a:pPr marL="0" lvl="0" indent="0" algn="r" rtl="0">
              <a:spcBef>
                <a:spcPts val="0"/>
              </a:spcBef>
              <a:spcAft>
                <a:spcPts val="0"/>
              </a:spcAft>
              <a:buNone/>
            </a:pPr>
            <a:fld id="{C5B56219-C8F5-44CC-ABD7-91DC00299045}" type="slidenum">
              <a:rPr/>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Google Shape;25;p3"/>
          <p:cNvSpPr>
            <a:spLocks noGrp="1"/>
          </p:cNvSpPr>
          <p:nvPr>
            <p:ph type="title"/>
          </p:nvPr>
        </p:nvSpPr>
        <p:spPr>
          <a:xfrm>
            <a:off x="457200" y="274638"/>
            <a:ext cx="8229600" cy="1143000"/>
          </a:xfrm>
          <a:prstGeom prst="rect">
            <a:avLst/>
          </a:prstGeom>
          <a:noFill/>
          <a:ln>
            <a:noFill/>
          </a:ln>
        </p:spPr>
        <p:txBody>
          <a:bodyPr spcFirstLastPara="1" vert="horz" wrap="square" lIns="91425" tIns="45700" rIns="91425" bIns="45700" rtlCol="0" anchor="ctr">
            <a:noAutofit/>
          </a:bodyPr>
          <a:lstStyle>
            <a:lvl1pPr lvl="0" algn="ctr">
              <a:lnSpc>
                <a:spcPct val="100000"/>
              </a:lnSpc>
              <a:spcBef>
                <a:spcPts val="0"/>
              </a:spcBef>
              <a:spcAft>
                <a:spcPts val="0"/>
              </a:spcAft>
              <a:buClr>
                <a:schemeClr val="dk1"/>
              </a:buClr>
              <a:buSzPct val="100000"/>
              <a:buFont typeface="Calibri" panose="020F0502020204030204"/>
              <a:buNone/>
            </a:lvl1pPr>
            <a:lvl2pPr lvl="1" algn="l">
              <a:lnSpc>
                <a:spcPct val="100000"/>
              </a:lnSpc>
              <a:spcBef>
                <a:spcPts val="0"/>
              </a:spcBef>
              <a:spcAft>
                <a:spcPts val="0"/>
              </a:spcAft>
              <a:buSzPct val="100000"/>
              <a:buNone/>
            </a:lvl2pPr>
            <a:lvl3pPr lvl="2" algn="l">
              <a:lnSpc>
                <a:spcPct val="100000"/>
              </a:lnSpc>
              <a:spcBef>
                <a:spcPts val="0"/>
              </a:spcBef>
              <a:spcAft>
                <a:spcPts val="0"/>
              </a:spcAft>
              <a:buSzPct val="100000"/>
              <a:buNone/>
            </a:lvl3pPr>
            <a:lvl4pPr lvl="3" algn="l">
              <a:lnSpc>
                <a:spcPct val="100000"/>
              </a:lnSpc>
              <a:spcBef>
                <a:spcPts val="0"/>
              </a:spcBef>
              <a:spcAft>
                <a:spcPts val="0"/>
              </a:spcAft>
              <a:buSzPct val="100000"/>
              <a:buNone/>
            </a:lvl4pPr>
            <a:lvl5pPr lvl="4" algn="l">
              <a:lnSpc>
                <a:spcPct val="100000"/>
              </a:lnSpc>
              <a:spcBef>
                <a:spcPts val="0"/>
              </a:spcBef>
              <a:spcAft>
                <a:spcPts val="0"/>
              </a:spcAft>
              <a:buSzPct val="100000"/>
              <a:buNone/>
            </a:lvl5pPr>
            <a:lvl6pPr lvl="5" algn="l">
              <a:lnSpc>
                <a:spcPct val="100000"/>
              </a:lnSpc>
              <a:spcBef>
                <a:spcPts val="0"/>
              </a:spcBef>
              <a:spcAft>
                <a:spcPts val="0"/>
              </a:spcAft>
              <a:buSzPct val="100000"/>
              <a:buNone/>
            </a:lvl6pPr>
            <a:lvl7pPr lvl="6" algn="l">
              <a:lnSpc>
                <a:spcPct val="100000"/>
              </a:lnSpc>
              <a:spcBef>
                <a:spcPts val="0"/>
              </a:spcBef>
              <a:spcAft>
                <a:spcPts val="0"/>
              </a:spcAft>
              <a:buSzPct val="100000"/>
              <a:buNone/>
            </a:lvl7pPr>
            <a:lvl8pPr lvl="7" algn="l">
              <a:lnSpc>
                <a:spcPct val="100000"/>
              </a:lnSpc>
              <a:spcBef>
                <a:spcPts val="0"/>
              </a:spcBef>
              <a:spcAft>
                <a:spcPts val="0"/>
              </a:spcAft>
              <a:buSzPct val="100000"/>
              <a:buNone/>
            </a:lvl8pPr>
            <a:lvl9pPr lvl="8" algn="l">
              <a:lnSpc>
                <a:spcPct val="100000"/>
              </a:lnSpc>
              <a:spcBef>
                <a:spcPts val="0"/>
              </a:spcBef>
              <a:spcAft>
                <a:spcPts val="0"/>
              </a:spcAft>
              <a:buSzPct val="100000"/>
              <a:buNone/>
            </a:lvl9pPr>
          </a:lstStyle>
          <a:p>
            <a:endParaRPr lang="en-US" dirty="0"/>
          </a:p>
        </p:txBody>
      </p:sp>
      <p:sp>
        <p:nvSpPr>
          <p:cNvPr id="3" name="Google Shape;26;p3"/>
          <p:cNvSpPr>
            <a:spLocks noGrp="1"/>
          </p:cNvSpPr>
          <p:nvPr>
            <p:ph type="body" idx="1"/>
          </p:nvPr>
        </p:nvSpPr>
        <p:spPr>
          <a:xfrm>
            <a:off x="457200" y="1535113"/>
            <a:ext cx="4040187" cy="639763"/>
          </a:xfrm>
          <a:prstGeom prst="rect">
            <a:avLst/>
          </a:prstGeom>
          <a:noFill/>
          <a:ln>
            <a:noFill/>
          </a:ln>
        </p:spPr>
        <p:txBody>
          <a:bodyPr spcFirstLastPara="1" vert="horz" wrap="square" lIns="91425" tIns="45700" rIns="91425" bIns="45700" rtlCol="0" anchor="b">
            <a:noAutofit/>
          </a:bodyPr>
          <a:lstStyle>
            <a:lvl1pPr marL="457200" lvl="0" indent="-228600" algn="l">
              <a:lnSpc>
                <a:spcPct val="100000"/>
              </a:lnSpc>
              <a:spcBef>
                <a:spcPts val="480"/>
              </a:spcBef>
              <a:spcAft>
                <a:spcPts val="0"/>
              </a:spcAft>
              <a:buClr>
                <a:schemeClr val="dk1"/>
              </a:buClr>
              <a:buSzPct val="100000"/>
              <a:buNone/>
              <a:defRPr lang="en-US" sz="2400" b="1" dirty="0">
                <a:latin typeface="+mn-lt"/>
              </a:defRPr>
            </a:lvl1pPr>
            <a:lvl2pPr marL="914400" lvl="1" indent="-228600" algn="l">
              <a:lnSpc>
                <a:spcPct val="100000"/>
              </a:lnSpc>
              <a:spcBef>
                <a:spcPts val="400"/>
              </a:spcBef>
              <a:spcAft>
                <a:spcPts val="0"/>
              </a:spcAft>
              <a:buClr>
                <a:schemeClr val="dk1"/>
              </a:buClr>
              <a:buSzPct val="100000"/>
              <a:buNone/>
              <a:defRPr lang="en-US" sz="2000" b="1" dirty="0">
                <a:latin typeface="+mn-lt"/>
              </a:defRPr>
            </a:lvl2pPr>
            <a:lvl3pPr marL="1371600" lvl="2" indent="-228600" algn="l">
              <a:lnSpc>
                <a:spcPct val="100000"/>
              </a:lnSpc>
              <a:spcBef>
                <a:spcPts val="360"/>
              </a:spcBef>
              <a:spcAft>
                <a:spcPts val="0"/>
              </a:spcAft>
              <a:buClr>
                <a:schemeClr val="dk1"/>
              </a:buClr>
              <a:buSzPct val="100000"/>
              <a:buNone/>
              <a:defRPr lang="en-US" sz="1800" b="1" dirty="0">
                <a:latin typeface="+mn-lt"/>
              </a:defRPr>
            </a:lvl3pPr>
            <a:lvl4pPr marL="1828800" lvl="3" indent="-228600" algn="l">
              <a:lnSpc>
                <a:spcPct val="100000"/>
              </a:lnSpc>
              <a:spcBef>
                <a:spcPts val="320"/>
              </a:spcBef>
              <a:spcAft>
                <a:spcPts val="0"/>
              </a:spcAft>
              <a:buClr>
                <a:schemeClr val="dk1"/>
              </a:buClr>
              <a:buSzPct val="100000"/>
              <a:buNone/>
              <a:defRPr lang="en-US" sz="1600" b="1" dirty="0">
                <a:latin typeface="+mn-lt"/>
              </a:defRPr>
            </a:lvl4pPr>
            <a:lvl5pPr marL="2286000" lvl="4" indent="-228600" algn="l">
              <a:lnSpc>
                <a:spcPct val="100000"/>
              </a:lnSpc>
              <a:spcBef>
                <a:spcPts val="320"/>
              </a:spcBef>
              <a:spcAft>
                <a:spcPts val="0"/>
              </a:spcAft>
              <a:buClr>
                <a:schemeClr val="dk1"/>
              </a:buClr>
              <a:buSzPct val="100000"/>
              <a:buNone/>
              <a:defRPr lang="en-US" sz="1600" b="1" dirty="0">
                <a:latin typeface="+mn-lt"/>
              </a:defRPr>
            </a:lvl5pPr>
            <a:lvl6pPr marL="2743200" lvl="5" indent="-228600" algn="l">
              <a:lnSpc>
                <a:spcPct val="100000"/>
              </a:lnSpc>
              <a:spcBef>
                <a:spcPts val="320"/>
              </a:spcBef>
              <a:spcAft>
                <a:spcPts val="0"/>
              </a:spcAft>
              <a:buClr>
                <a:schemeClr val="dk1"/>
              </a:buClr>
              <a:buSzPct val="100000"/>
              <a:buNone/>
              <a:defRPr lang="en-US" sz="1600" b="1" dirty="0">
                <a:latin typeface="+mn-lt"/>
              </a:defRPr>
            </a:lvl6pPr>
            <a:lvl7pPr marL="3200400" lvl="6" indent="-228600" algn="l">
              <a:lnSpc>
                <a:spcPct val="100000"/>
              </a:lnSpc>
              <a:spcBef>
                <a:spcPts val="320"/>
              </a:spcBef>
              <a:spcAft>
                <a:spcPts val="0"/>
              </a:spcAft>
              <a:buClr>
                <a:schemeClr val="dk1"/>
              </a:buClr>
              <a:buSzPct val="100000"/>
              <a:buNone/>
              <a:defRPr lang="en-US" sz="1600" b="1" dirty="0">
                <a:latin typeface="+mn-lt"/>
              </a:defRPr>
            </a:lvl7pPr>
            <a:lvl8pPr marL="3657600" lvl="7" indent="-228600" algn="l">
              <a:lnSpc>
                <a:spcPct val="100000"/>
              </a:lnSpc>
              <a:spcBef>
                <a:spcPts val="320"/>
              </a:spcBef>
              <a:spcAft>
                <a:spcPts val="0"/>
              </a:spcAft>
              <a:buClr>
                <a:schemeClr val="dk1"/>
              </a:buClr>
              <a:buSzPct val="100000"/>
              <a:buNone/>
              <a:defRPr lang="en-US" sz="1600" b="1" dirty="0">
                <a:latin typeface="+mn-lt"/>
              </a:defRPr>
            </a:lvl8pPr>
            <a:lvl9pPr marL="4114800" lvl="8" indent="-228600" algn="l">
              <a:lnSpc>
                <a:spcPct val="100000"/>
              </a:lnSpc>
              <a:spcBef>
                <a:spcPts val="320"/>
              </a:spcBef>
              <a:spcAft>
                <a:spcPts val="0"/>
              </a:spcAft>
              <a:buClr>
                <a:schemeClr val="dk1"/>
              </a:buClr>
              <a:buSzPct val="100000"/>
              <a:buNone/>
              <a:defRPr lang="en-US" sz="1600" b="1" dirty="0">
                <a:latin typeface="+mn-lt"/>
              </a:defRPr>
            </a:lvl9pPr>
          </a:lstStyle>
          <a:p>
            <a:endParaRPr lang="en-US" dirty="0"/>
          </a:p>
        </p:txBody>
      </p:sp>
      <p:sp>
        <p:nvSpPr>
          <p:cNvPr id="4" name="Google Shape;27;p3"/>
          <p:cNvSpPr>
            <a:spLocks noGrp="1"/>
          </p:cNvSpPr>
          <p:nvPr>
            <p:ph type="body" idx="2"/>
          </p:nvPr>
        </p:nvSpPr>
        <p:spPr>
          <a:xfrm>
            <a:off x="457200" y="2174875"/>
            <a:ext cx="4040187" cy="3951288"/>
          </a:xfrm>
          <a:prstGeom prst="rect">
            <a:avLst/>
          </a:prstGeom>
          <a:noFill/>
          <a:ln>
            <a:noFill/>
          </a:ln>
        </p:spPr>
        <p:txBody>
          <a:bodyPr spcFirstLastPara="1" vert="horz" wrap="square" lIns="91425" tIns="45700" rIns="91425" bIns="45700" rtlCol="0" anchor="t">
            <a:noAutofit/>
          </a:bodyPr>
          <a:lstStyle>
            <a:lvl1pPr marL="457200" lvl="0" indent="-381000" algn="l">
              <a:lnSpc>
                <a:spcPct val="100000"/>
              </a:lnSpc>
              <a:spcBef>
                <a:spcPts val="480"/>
              </a:spcBef>
              <a:spcAft>
                <a:spcPts val="0"/>
              </a:spcAft>
              <a:buClr>
                <a:schemeClr val="dk1"/>
              </a:buClr>
              <a:buSzPct val="100000"/>
              <a:buChar char="•"/>
              <a:defRPr lang="en-US" sz="2400" dirty="0"/>
            </a:lvl1pPr>
            <a:lvl2pPr marL="914400" lvl="1" indent="-355600" algn="l">
              <a:lnSpc>
                <a:spcPct val="100000"/>
              </a:lnSpc>
              <a:spcBef>
                <a:spcPts val="400"/>
              </a:spcBef>
              <a:spcAft>
                <a:spcPts val="0"/>
              </a:spcAft>
              <a:buClr>
                <a:schemeClr val="dk1"/>
              </a:buClr>
              <a:buSzPct val="100000"/>
              <a:buChar char="–"/>
              <a:defRPr lang="en-US" sz="2000" dirty="0"/>
            </a:lvl2pPr>
            <a:lvl3pPr marL="1371600" lvl="2" indent="-342900" algn="l">
              <a:lnSpc>
                <a:spcPct val="100000"/>
              </a:lnSpc>
              <a:spcBef>
                <a:spcPts val="360"/>
              </a:spcBef>
              <a:spcAft>
                <a:spcPts val="0"/>
              </a:spcAft>
              <a:buClr>
                <a:schemeClr val="dk1"/>
              </a:buClr>
              <a:buSzPct val="100000"/>
              <a:buChar char="•"/>
              <a:defRPr lang="en-US" sz="1800" dirty="0"/>
            </a:lvl3pPr>
            <a:lvl4pPr marL="1828800" lvl="3" indent="-330200" algn="l">
              <a:lnSpc>
                <a:spcPct val="100000"/>
              </a:lnSpc>
              <a:spcBef>
                <a:spcPts val="320"/>
              </a:spcBef>
              <a:spcAft>
                <a:spcPts val="0"/>
              </a:spcAft>
              <a:buClr>
                <a:schemeClr val="dk1"/>
              </a:buClr>
              <a:buSzPct val="100000"/>
              <a:buChar char="–"/>
              <a:defRPr lang="en-US" sz="1600" dirty="0"/>
            </a:lvl4pPr>
            <a:lvl5pPr marL="2286000" lvl="4" indent="-330200" algn="l">
              <a:lnSpc>
                <a:spcPct val="100000"/>
              </a:lnSpc>
              <a:spcBef>
                <a:spcPts val="320"/>
              </a:spcBef>
              <a:spcAft>
                <a:spcPts val="0"/>
              </a:spcAft>
              <a:buClr>
                <a:schemeClr val="dk1"/>
              </a:buClr>
              <a:buSzPct val="100000"/>
              <a:buChar char="»"/>
              <a:defRPr lang="en-US" sz="1600" dirty="0"/>
            </a:lvl5pPr>
            <a:lvl6pPr marL="2743200" lvl="5" indent="-330200" algn="l">
              <a:lnSpc>
                <a:spcPct val="100000"/>
              </a:lnSpc>
              <a:spcBef>
                <a:spcPts val="320"/>
              </a:spcBef>
              <a:spcAft>
                <a:spcPts val="0"/>
              </a:spcAft>
              <a:buClr>
                <a:schemeClr val="dk1"/>
              </a:buClr>
              <a:buSzPct val="100000"/>
              <a:buChar char="•"/>
              <a:defRPr lang="en-US" sz="1600" dirty="0"/>
            </a:lvl6pPr>
            <a:lvl7pPr marL="3200400" lvl="6" indent="-330200" algn="l">
              <a:lnSpc>
                <a:spcPct val="100000"/>
              </a:lnSpc>
              <a:spcBef>
                <a:spcPts val="320"/>
              </a:spcBef>
              <a:spcAft>
                <a:spcPts val="0"/>
              </a:spcAft>
              <a:buClr>
                <a:schemeClr val="dk1"/>
              </a:buClr>
              <a:buSzPct val="100000"/>
              <a:buChar char="•"/>
              <a:defRPr lang="en-US" sz="1600" dirty="0"/>
            </a:lvl7pPr>
            <a:lvl8pPr marL="3657600" lvl="7" indent="-330200" algn="l">
              <a:lnSpc>
                <a:spcPct val="100000"/>
              </a:lnSpc>
              <a:spcBef>
                <a:spcPts val="320"/>
              </a:spcBef>
              <a:spcAft>
                <a:spcPts val="0"/>
              </a:spcAft>
              <a:buClr>
                <a:schemeClr val="dk1"/>
              </a:buClr>
              <a:buSzPct val="100000"/>
              <a:buChar char="•"/>
              <a:defRPr lang="en-US" sz="1600" dirty="0"/>
            </a:lvl8pPr>
            <a:lvl9pPr marL="4114800" lvl="8" indent="-330200" algn="l">
              <a:lnSpc>
                <a:spcPct val="100000"/>
              </a:lnSpc>
              <a:spcBef>
                <a:spcPts val="320"/>
              </a:spcBef>
              <a:spcAft>
                <a:spcPts val="0"/>
              </a:spcAft>
              <a:buClr>
                <a:schemeClr val="dk1"/>
              </a:buClr>
              <a:buSzPct val="100000"/>
              <a:buChar char="•"/>
              <a:defRPr lang="en-US" sz="1600" dirty="0"/>
            </a:lvl9pPr>
          </a:lstStyle>
          <a:p>
            <a:endParaRPr lang="en-US" dirty="0"/>
          </a:p>
        </p:txBody>
      </p:sp>
      <p:sp>
        <p:nvSpPr>
          <p:cNvPr id="5" name="Google Shape;28;p3"/>
          <p:cNvSpPr>
            <a:spLocks noGrp="1"/>
          </p:cNvSpPr>
          <p:nvPr>
            <p:ph type="body" idx="3"/>
          </p:nvPr>
        </p:nvSpPr>
        <p:spPr>
          <a:xfrm>
            <a:off x="4645029" y="1535113"/>
            <a:ext cx="4041774" cy="639763"/>
          </a:xfrm>
          <a:prstGeom prst="rect">
            <a:avLst/>
          </a:prstGeom>
          <a:noFill/>
          <a:ln>
            <a:noFill/>
          </a:ln>
        </p:spPr>
        <p:txBody>
          <a:bodyPr spcFirstLastPara="1" vert="horz" wrap="square" lIns="91425" tIns="45700" rIns="91425" bIns="45700" rtlCol="0" anchor="b">
            <a:noAutofit/>
          </a:bodyPr>
          <a:lstStyle>
            <a:lvl1pPr marL="457200" lvl="0" indent="-228600" algn="l">
              <a:lnSpc>
                <a:spcPct val="100000"/>
              </a:lnSpc>
              <a:spcBef>
                <a:spcPts val="480"/>
              </a:spcBef>
              <a:spcAft>
                <a:spcPts val="0"/>
              </a:spcAft>
              <a:buClr>
                <a:schemeClr val="dk1"/>
              </a:buClr>
              <a:buSzPct val="100000"/>
              <a:buNone/>
              <a:defRPr lang="en-US" sz="2400" b="1" dirty="0">
                <a:latin typeface="+mn-lt"/>
              </a:defRPr>
            </a:lvl1pPr>
            <a:lvl2pPr marL="914400" lvl="1" indent="-228600" algn="l">
              <a:lnSpc>
                <a:spcPct val="100000"/>
              </a:lnSpc>
              <a:spcBef>
                <a:spcPts val="400"/>
              </a:spcBef>
              <a:spcAft>
                <a:spcPts val="0"/>
              </a:spcAft>
              <a:buClr>
                <a:schemeClr val="dk1"/>
              </a:buClr>
              <a:buSzPct val="100000"/>
              <a:buNone/>
              <a:defRPr lang="en-US" sz="2000" b="1" dirty="0">
                <a:latin typeface="+mn-lt"/>
              </a:defRPr>
            </a:lvl2pPr>
            <a:lvl3pPr marL="1371600" lvl="2" indent="-228600" algn="l">
              <a:lnSpc>
                <a:spcPct val="100000"/>
              </a:lnSpc>
              <a:spcBef>
                <a:spcPts val="360"/>
              </a:spcBef>
              <a:spcAft>
                <a:spcPts val="0"/>
              </a:spcAft>
              <a:buClr>
                <a:schemeClr val="dk1"/>
              </a:buClr>
              <a:buSzPct val="100000"/>
              <a:buNone/>
              <a:defRPr lang="en-US" sz="1800" b="1" dirty="0">
                <a:latin typeface="+mn-lt"/>
              </a:defRPr>
            </a:lvl3pPr>
            <a:lvl4pPr marL="1828800" lvl="3" indent="-228600" algn="l">
              <a:lnSpc>
                <a:spcPct val="100000"/>
              </a:lnSpc>
              <a:spcBef>
                <a:spcPts val="320"/>
              </a:spcBef>
              <a:spcAft>
                <a:spcPts val="0"/>
              </a:spcAft>
              <a:buClr>
                <a:schemeClr val="dk1"/>
              </a:buClr>
              <a:buSzPct val="100000"/>
              <a:buNone/>
              <a:defRPr lang="en-US" sz="1600" b="1" dirty="0">
                <a:latin typeface="+mn-lt"/>
              </a:defRPr>
            </a:lvl4pPr>
            <a:lvl5pPr marL="2286000" lvl="4" indent="-228600" algn="l">
              <a:lnSpc>
                <a:spcPct val="100000"/>
              </a:lnSpc>
              <a:spcBef>
                <a:spcPts val="320"/>
              </a:spcBef>
              <a:spcAft>
                <a:spcPts val="0"/>
              </a:spcAft>
              <a:buClr>
                <a:schemeClr val="dk1"/>
              </a:buClr>
              <a:buSzPct val="100000"/>
              <a:buNone/>
              <a:defRPr lang="en-US" sz="1600" b="1" dirty="0">
                <a:latin typeface="+mn-lt"/>
              </a:defRPr>
            </a:lvl5pPr>
            <a:lvl6pPr marL="2743200" lvl="5" indent="-228600" algn="l">
              <a:lnSpc>
                <a:spcPct val="100000"/>
              </a:lnSpc>
              <a:spcBef>
                <a:spcPts val="320"/>
              </a:spcBef>
              <a:spcAft>
                <a:spcPts val="0"/>
              </a:spcAft>
              <a:buClr>
                <a:schemeClr val="dk1"/>
              </a:buClr>
              <a:buSzPct val="100000"/>
              <a:buNone/>
              <a:defRPr lang="en-US" sz="1600" b="1" dirty="0">
                <a:latin typeface="+mn-lt"/>
              </a:defRPr>
            </a:lvl6pPr>
            <a:lvl7pPr marL="3200400" lvl="6" indent="-228600" algn="l">
              <a:lnSpc>
                <a:spcPct val="100000"/>
              </a:lnSpc>
              <a:spcBef>
                <a:spcPts val="320"/>
              </a:spcBef>
              <a:spcAft>
                <a:spcPts val="0"/>
              </a:spcAft>
              <a:buClr>
                <a:schemeClr val="dk1"/>
              </a:buClr>
              <a:buSzPct val="100000"/>
              <a:buNone/>
              <a:defRPr lang="en-US" sz="1600" b="1" dirty="0">
                <a:latin typeface="+mn-lt"/>
              </a:defRPr>
            </a:lvl7pPr>
            <a:lvl8pPr marL="3657600" lvl="7" indent="-228600" algn="l">
              <a:lnSpc>
                <a:spcPct val="100000"/>
              </a:lnSpc>
              <a:spcBef>
                <a:spcPts val="320"/>
              </a:spcBef>
              <a:spcAft>
                <a:spcPts val="0"/>
              </a:spcAft>
              <a:buClr>
                <a:schemeClr val="dk1"/>
              </a:buClr>
              <a:buSzPct val="100000"/>
              <a:buNone/>
              <a:defRPr lang="en-US" sz="1600" b="1" dirty="0">
                <a:latin typeface="+mn-lt"/>
              </a:defRPr>
            </a:lvl8pPr>
            <a:lvl9pPr marL="4114800" lvl="8" indent="-228600" algn="l">
              <a:lnSpc>
                <a:spcPct val="100000"/>
              </a:lnSpc>
              <a:spcBef>
                <a:spcPts val="320"/>
              </a:spcBef>
              <a:spcAft>
                <a:spcPts val="0"/>
              </a:spcAft>
              <a:buClr>
                <a:schemeClr val="dk1"/>
              </a:buClr>
              <a:buSzPct val="100000"/>
              <a:buNone/>
              <a:defRPr lang="en-US" sz="1600" b="1" dirty="0">
                <a:latin typeface="+mn-lt"/>
              </a:defRPr>
            </a:lvl9pPr>
          </a:lstStyle>
          <a:p>
            <a:endParaRPr lang="en-US" dirty="0"/>
          </a:p>
        </p:txBody>
      </p:sp>
      <p:sp>
        <p:nvSpPr>
          <p:cNvPr id="6" name="Google Shape;29;p3"/>
          <p:cNvSpPr>
            <a:spLocks noGrp="1"/>
          </p:cNvSpPr>
          <p:nvPr>
            <p:ph type="body" idx="4"/>
          </p:nvPr>
        </p:nvSpPr>
        <p:spPr>
          <a:xfrm>
            <a:off x="4645029" y="2174875"/>
            <a:ext cx="4041774" cy="3951288"/>
          </a:xfrm>
          <a:prstGeom prst="rect">
            <a:avLst/>
          </a:prstGeom>
          <a:noFill/>
          <a:ln>
            <a:noFill/>
          </a:ln>
        </p:spPr>
        <p:txBody>
          <a:bodyPr spcFirstLastPara="1" vert="horz" wrap="square" lIns="91425" tIns="45700" rIns="91425" bIns="45700" rtlCol="0" anchor="t">
            <a:noAutofit/>
          </a:bodyPr>
          <a:lstStyle>
            <a:lvl1pPr marL="457200" lvl="0" indent="-381000" algn="l">
              <a:lnSpc>
                <a:spcPct val="100000"/>
              </a:lnSpc>
              <a:spcBef>
                <a:spcPts val="480"/>
              </a:spcBef>
              <a:spcAft>
                <a:spcPts val="0"/>
              </a:spcAft>
              <a:buClr>
                <a:schemeClr val="dk1"/>
              </a:buClr>
              <a:buSzPct val="100000"/>
              <a:buChar char="•"/>
              <a:defRPr lang="en-US" sz="2400" dirty="0"/>
            </a:lvl1pPr>
            <a:lvl2pPr marL="914400" lvl="1" indent="-355600" algn="l">
              <a:lnSpc>
                <a:spcPct val="100000"/>
              </a:lnSpc>
              <a:spcBef>
                <a:spcPts val="400"/>
              </a:spcBef>
              <a:spcAft>
                <a:spcPts val="0"/>
              </a:spcAft>
              <a:buClr>
                <a:schemeClr val="dk1"/>
              </a:buClr>
              <a:buSzPct val="100000"/>
              <a:buChar char="–"/>
              <a:defRPr lang="en-US" sz="2000" dirty="0"/>
            </a:lvl2pPr>
            <a:lvl3pPr marL="1371600" lvl="2" indent="-342900" algn="l">
              <a:lnSpc>
                <a:spcPct val="100000"/>
              </a:lnSpc>
              <a:spcBef>
                <a:spcPts val="360"/>
              </a:spcBef>
              <a:spcAft>
                <a:spcPts val="0"/>
              </a:spcAft>
              <a:buClr>
                <a:schemeClr val="dk1"/>
              </a:buClr>
              <a:buSzPct val="100000"/>
              <a:buChar char="•"/>
              <a:defRPr lang="en-US" sz="1800" dirty="0"/>
            </a:lvl3pPr>
            <a:lvl4pPr marL="1828800" lvl="3" indent="-330200" algn="l">
              <a:lnSpc>
                <a:spcPct val="100000"/>
              </a:lnSpc>
              <a:spcBef>
                <a:spcPts val="320"/>
              </a:spcBef>
              <a:spcAft>
                <a:spcPts val="0"/>
              </a:spcAft>
              <a:buClr>
                <a:schemeClr val="dk1"/>
              </a:buClr>
              <a:buSzPct val="100000"/>
              <a:buChar char="–"/>
              <a:defRPr lang="en-US" sz="1600" dirty="0"/>
            </a:lvl4pPr>
            <a:lvl5pPr marL="2286000" lvl="4" indent="-330200" algn="l">
              <a:lnSpc>
                <a:spcPct val="100000"/>
              </a:lnSpc>
              <a:spcBef>
                <a:spcPts val="320"/>
              </a:spcBef>
              <a:spcAft>
                <a:spcPts val="0"/>
              </a:spcAft>
              <a:buClr>
                <a:schemeClr val="dk1"/>
              </a:buClr>
              <a:buSzPct val="100000"/>
              <a:buChar char="»"/>
              <a:defRPr lang="en-US" sz="1600" dirty="0"/>
            </a:lvl5pPr>
            <a:lvl6pPr marL="2743200" lvl="5" indent="-330200" algn="l">
              <a:lnSpc>
                <a:spcPct val="100000"/>
              </a:lnSpc>
              <a:spcBef>
                <a:spcPts val="320"/>
              </a:spcBef>
              <a:spcAft>
                <a:spcPts val="0"/>
              </a:spcAft>
              <a:buClr>
                <a:schemeClr val="dk1"/>
              </a:buClr>
              <a:buSzPct val="100000"/>
              <a:buChar char="•"/>
              <a:defRPr lang="en-US" sz="1600" dirty="0"/>
            </a:lvl6pPr>
            <a:lvl7pPr marL="3200400" lvl="6" indent="-330200" algn="l">
              <a:lnSpc>
                <a:spcPct val="100000"/>
              </a:lnSpc>
              <a:spcBef>
                <a:spcPts val="320"/>
              </a:spcBef>
              <a:spcAft>
                <a:spcPts val="0"/>
              </a:spcAft>
              <a:buClr>
                <a:schemeClr val="dk1"/>
              </a:buClr>
              <a:buSzPct val="100000"/>
              <a:buChar char="•"/>
              <a:defRPr lang="en-US" sz="1600" dirty="0"/>
            </a:lvl7pPr>
            <a:lvl8pPr marL="3657600" lvl="7" indent="-330200" algn="l">
              <a:lnSpc>
                <a:spcPct val="100000"/>
              </a:lnSpc>
              <a:spcBef>
                <a:spcPts val="320"/>
              </a:spcBef>
              <a:spcAft>
                <a:spcPts val="0"/>
              </a:spcAft>
              <a:buClr>
                <a:schemeClr val="dk1"/>
              </a:buClr>
              <a:buSzPct val="100000"/>
              <a:buChar char="•"/>
              <a:defRPr lang="en-US" sz="1600" dirty="0"/>
            </a:lvl8pPr>
            <a:lvl9pPr marL="4114800" lvl="8" indent="-330200" algn="l">
              <a:lnSpc>
                <a:spcPct val="100000"/>
              </a:lnSpc>
              <a:spcBef>
                <a:spcPts val="320"/>
              </a:spcBef>
              <a:spcAft>
                <a:spcPts val="0"/>
              </a:spcAft>
              <a:buClr>
                <a:schemeClr val="dk1"/>
              </a:buClr>
              <a:buSzPct val="100000"/>
              <a:buChar char="•"/>
              <a:defRPr lang="en-US" sz="1600" dirty="0"/>
            </a:lvl9pPr>
          </a:lstStyle>
          <a:p>
            <a:endParaRPr lang="en-US" dirty="0"/>
          </a:p>
        </p:txBody>
      </p:sp>
      <p:sp>
        <p:nvSpPr>
          <p:cNvPr id="7" name="Google Shape;30;p3"/>
          <p:cNvSpPr>
            <a:spLocks noGrp="1"/>
          </p:cNvSpPr>
          <p:nvPr>
            <p:ph type="dt" sz="half" idx="10"/>
          </p:nvPr>
        </p:nvSpPr>
        <p:spPr>
          <a:xfrm>
            <a:off x="457200" y="6356350"/>
            <a:ext cx="2133600" cy="365125"/>
          </a:xfrm>
          <a:prstGeom prst="rect">
            <a:avLst/>
          </a:prstGeom>
          <a:noFill/>
          <a:ln>
            <a:noFill/>
          </a:ln>
        </p:spPr>
        <p:txBody>
          <a:bodyPr spcFirstLastPara="1" vert="horz" wrap="square" lIns="91425" tIns="45700" rIns="91425" bIns="45700" rtlCol="0" anchor="ctr">
            <a:noAutofit/>
          </a:bodyPr>
          <a:lstStyle>
            <a:lvl1pPr lvl="0" algn="l">
              <a:lnSpc>
                <a:spcPct val="100000"/>
              </a:lnSpc>
              <a:spcBef>
                <a:spcPts val="0"/>
              </a:spcBef>
              <a:spcAft>
                <a:spcPts val="0"/>
              </a:spcAft>
              <a:buSzPct val="100000"/>
              <a:buNone/>
            </a:lvl1pPr>
            <a:lvl2pPr lvl="1" algn="l">
              <a:lnSpc>
                <a:spcPct val="100000"/>
              </a:lnSpc>
              <a:spcBef>
                <a:spcPts val="0"/>
              </a:spcBef>
              <a:spcAft>
                <a:spcPts val="0"/>
              </a:spcAft>
              <a:buSzPct val="100000"/>
              <a:buNone/>
            </a:lvl2pPr>
            <a:lvl3pPr lvl="2" algn="l">
              <a:lnSpc>
                <a:spcPct val="100000"/>
              </a:lnSpc>
              <a:spcBef>
                <a:spcPts val="0"/>
              </a:spcBef>
              <a:spcAft>
                <a:spcPts val="0"/>
              </a:spcAft>
              <a:buSzPct val="100000"/>
              <a:buNone/>
            </a:lvl3pPr>
            <a:lvl4pPr lvl="3" algn="l">
              <a:lnSpc>
                <a:spcPct val="100000"/>
              </a:lnSpc>
              <a:spcBef>
                <a:spcPts val="0"/>
              </a:spcBef>
              <a:spcAft>
                <a:spcPts val="0"/>
              </a:spcAft>
              <a:buSzPct val="100000"/>
              <a:buNone/>
            </a:lvl4pPr>
            <a:lvl5pPr lvl="4" algn="l">
              <a:lnSpc>
                <a:spcPct val="100000"/>
              </a:lnSpc>
              <a:spcBef>
                <a:spcPts val="0"/>
              </a:spcBef>
              <a:spcAft>
                <a:spcPts val="0"/>
              </a:spcAft>
              <a:buSzPct val="100000"/>
              <a:buNone/>
            </a:lvl5pPr>
            <a:lvl6pPr lvl="5" algn="l">
              <a:lnSpc>
                <a:spcPct val="100000"/>
              </a:lnSpc>
              <a:spcBef>
                <a:spcPts val="0"/>
              </a:spcBef>
              <a:spcAft>
                <a:spcPts val="0"/>
              </a:spcAft>
              <a:buSzPct val="100000"/>
              <a:buNone/>
            </a:lvl6pPr>
            <a:lvl7pPr lvl="6" algn="l">
              <a:lnSpc>
                <a:spcPct val="100000"/>
              </a:lnSpc>
              <a:spcBef>
                <a:spcPts val="0"/>
              </a:spcBef>
              <a:spcAft>
                <a:spcPts val="0"/>
              </a:spcAft>
              <a:buSzPct val="100000"/>
              <a:buNone/>
            </a:lvl7pPr>
            <a:lvl8pPr lvl="7" algn="l">
              <a:lnSpc>
                <a:spcPct val="100000"/>
              </a:lnSpc>
              <a:spcBef>
                <a:spcPts val="0"/>
              </a:spcBef>
              <a:spcAft>
                <a:spcPts val="0"/>
              </a:spcAft>
              <a:buSzPct val="100000"/>
              <a:buNone/>
            </a:lvl8pPr>
            <a:lvl9pPr lvl="8" algn="l">
              <a:lnSpc>
                <a:spcPct val="100000"/>
              </a:lnSpc>
              <a:spcBef>
                <a:spcPts val="0"/>
              </a:spcBef>
              <a:spcAft>
                <a:spcPts val="0"/>
              </a:spcAft>
              <a:buSzPct val="100000"/>
              <a:buNone/>
            </a:lvl9pPr>
          </a:lstStyle>
          <a:p>
            <a:endParaRPr lang="en-US" dirty="0"/>
          </a:p>
        </p:txBody>
      </p:sp>
      <p:sp>
        <p:nvSpPr>
          <p:cNvPr id="8" name="Google Shape;31;p3"/>
          <p:cNvSpPr>
            <a:spLocks noGrp="1"/>
          </p:cNvSpPr>
          <p:nvPr>
            <p:ph type="ftr" sz="quarter" idx="11"/>
          </p:nvPr>
        </p:nvSpPr>
        <p:spPr>
          <a:xfrm>
            <a:off x="3124200" y="6356350"/>
            <a:ext cx="2895600" cy="365125"/>
          </a:xfrm>
          <a:prstGeom prst="rect">
            <a:avLst/>
          </a:prstGeom>
          <a:noFill/>
          <a:ln>
            <a:noFill/>
          </a:ln>
        </p:spPr>
        <p:txBody>
          <a:bodyPr spcFirstLastPara="1" vert="horz" wrap="square" lIns="91425" tIns="45700" rIns="91425" bIns="45700" rtlCol="0" anchor="ctr">
            <a:noAutofit/>
          </a:bodyPr>
          <a:lstStyle>
            <a:lvl1pPr lvl="0" algn="ctr">
              <a:lnSpc>
                <a:spcPct val="100000"/>
              </a:lnSpc>
              <a:spcBef>
                <a:spcPts val="0"/>
              </a:spcBef>
              <a:spcAft>
                <a:spcPts val="0"/>
              </a:spcAft>
              <a:buSzPct val="100000"/>
              <a:buNone/>
            </a:lvl1pPr>
            <a:lvl2pPr lvl="1" algn="l">
              <a:lnSpc>
                <a:spcPct val="100000"/>
              </a:lnSpc>
              <a:spcBef>
                <a:spcPts val="0"/>
              </a:spcBef>
              <a:spcAft>
                <a:spcPts val="0"/>
              </a:spcAft>
              <a:buSzPct val="100000"/>
              <a:buNone/>
            </a:lvl2pPr>
            <a:lvl3pPr lvl="2" algn="l">
              <a:lnSpc>
                <a:spcPct val="100000"/>
              </a:lnSpc>
              <a:spcBef>
                <a:spcPts val="0"/>
              </a:spcBef>
              <a:spcAft>
                <a:spcPts val="0"/>
              </a:spcAft>
              <a:buSzPct val="100000"/>
              <a:buNone/>
            </a:lvl3pPr>
            <a:lvl4pPr lvl="3" algn="l">
              <a:lnSpc>
                <a:spcPct val="100000"/>
              </a:lnSpc>
              <a:spcBef>
                <a:spcPts val="0"/>
              </a:spcBef>
              <a:spcAft>
                <a:spcPts val="0"/>
              </a:spcAft>
              <a:buSzPct val="100000"/>
              <a:buNone/>
            </a:lvl4pPr>
            <a:lvl5pPr lvl="4" algn="l">
              <a:lnSpc>
                <a:spcPct val="100000"/>
              </a:lnSpc>
              <a:spcBef>
                <a:spcPts val="0"/>
              </a:spcBef>
              <a:spcAft>
                <a:spcPts val="0"/>
              </a:spcAft>
              <a:buSzPct val="100000"/>
              <a:buNone/>
            </a:lvl5pPr>
            <a:lvl6pPr lvl="5" algn="l">
              <a:lnSpc>
                <a:spcPct val="100000"/>
              </a:lnSpc>
              <a:spcBef>
                <a:spcPts val="0"/>
              </a:spcBef>
              <a:spcAft>
                <a:spcPts val="0"/>
              </a:spcAft>
              <a:buSzPct val="100000"/>
              <a:buNone/>
            </a:lvl6pPr>
            <a:lvl7pPr lvl="6" algn="l">
              <a:lnSpc>
                <a:spcPct val="100000"/>
              </a:lnSpc>
              <a:spcBef>
                <a:spcPts val="0"/>
              </a:spcBef>
              <a:spcAft>
                <a:spcPts val="0"/>
              </a:spcAft>
              <a:buSzPct val="100000"/>
              <a:buNone/>
            </a:lvl7pPr>
            <a:lvl8pPr lvl="7" algn="l">
              <a:lnSpc>
                <a:spcPct val="100000"/>
              </a:lnSpc>
              <a:spcBef>
                <a:spcPts val="0"/>
              </a:spcBef>
              <a:spcAft>
                <a:spcPts val="0"/>
              </a:spcAft>
              <a:buSzPct val="100000"/>
              <a:buNone/>
            </a:lvl8pPr>
            <a:lvl9pPr lvl="8" algn="l">
              <a:lnSpc>
                <a:spcPct val="100000"/>
              </a:lnSpc>
              <a:spcBef>
                <a:spcPts val="0"/>
              </a:spcBef>
              <a:spcAft>
                <a:spcPts val="0"/>
              </a:spcAft>
              <a:buSzPct val="100000"/>
              <a:buNone/>
            </a:lvl9pPr>
          </a:lstStyle>
          <a:p>
            <a:endParaRPr lang="en-US" dirty="0"/>
          </a:p>
        </p:txBody>
      </p:sp>
      <p:sp>
        <p:nvSpPr>
          <p:cNvPr id="9" name="Google Shape;32;p3"/>
          <p:cNvSpPr>
            <a:spLocks noGrp="1"/>
          </p:cNvSpPr>
          <p:nvPr>
            <p:ph type="sldNum" sz="quarter" idx="12"/>
          </p:nvPr>
        </p:nvSpPr>
        <p:spPr>
          <a:xfrm>
            <a:off x="6553200" y="6356350"/>
            <a:ext cx="2133600" cy="365125"/>
          </a:xfrm>
          <a:prstGeom prst="rect">
            <a:avLst/>
          </a:prstGeom>
          <a:noFill/>
          <a:ln>
            <a:noFill/>
          </a:ln>
        </p:spPr>
        <p:txBody>
          <a:bodyPr spcFirstLastPara="1" vert="horz" wrap="square" lIns="91425" tIns="45700" rIns="91425" bIns="45700" rtlCol="0" anchor="ctr">
            <a:noAutofit/>
          </a:bodyPr>
          <a:lstStyle>
            <a:lvl1pPr marL="0" marR="0" lvl="0" indent="0" algn="r">
              <a:lnSpc>
                <a:spcPct val="100000"/>
              </a:lnSpc>
              <a:spcBef>
                <a:spcPts val="0"/>
              </a:spcBef>
              <a:spcAft>
                <a:spcPts val="0"/>
              </a:spcAft>
              <a:buClr>
                <a:srgbClr val="000000"/>
              </a:buClr>
              <a:buSzPct val="100000"/>
              <a:buFont typeface="Arial" panose="020B0604020202020204"/>
              <a:buNone/>
              <a:defRPr lang="en-US" sz="1200" b="0" i="0" u="none" strike="noStrike" cap="none" dirty="0">
                <a:solidFill>
                  <a:srgbClr val="888888"/>
                </a:solidFill>
                <a:latin typeface="Calibri" panose="020F0502020204030204"/>
              </a:defRPr>
            </a:lvl1pPr>
            <a:lvl2pPr marL="0" marR="0" lvl="1" indent="0" algn="r">
              <a:lnSpc>
                <a:spcPct val="100000"/>
              </a:lnSpc>
              <a:spcBef>
                <a:spcPts val="0"/>
              </a:spcBef>
              <a:spcAft>
                <a:spcPts val="0"/>
              </a:spcAft>
              <a:buClr>
                <a:srgbClr val="000000"/>
              </a:buClr>
              <a:buSzPct val="100000"/>
              <a:buFont typeface="Arial" panose="020B0604020202020204"/>
              <a:buNone/>
              <a:defRPr lang="en-US" sz="1200" b="0" i="0" u="none" strike="noStrike" cap="none" dirty="0">
                <a:solidFill>
                  <a:srgbClr val="888888"/>
                </a:solidFill>
                <a:latin typeface="Calibri" panose="020F0502020204030204"/>
              </a:defRPr>
            </a:lvl2pPr>
            <a:lvl3pPr marL="0" marR="0" lvl="2" indent="0" algn="r">
              <a:lnSpc>
                <a:spcPct val="100000"/>
              </a:lnSpc>
              <a:spcBef>
                <a:spcPts val="0"/>
              </a:spcBef>
              <a:spcAft>
                <a:spcPts val="0"/>
              </a:spcAft>
              <a:buClr>
                <a:srgbClr val="000000"/>
              </a:buClr>
              <a:buSzPct val="100000"/>
              <a:buFont typeface="Arial" panose="020B0604020202020204"/>
              <a:buNone/>
              <a:defRPr lang="en-US" sz="1200" b="0" i="0" u="none" strike="noStrike" cap="none" dirty="0">
                <a:solidFill>
                  <a:srgbClr val="888888"/>
                </a:solidFill>
                <a:latin typeface="Calibri" panose="020F0502020204030204"/>
              </a:defRPr>
            </a:lvl3pPr>
            <a:lvl4pPr marL="0" marR="0" lvl="3" indent="0" algn="r">
              <a:lnSpc>
                <a:spcPct val="100000"/>
              </a:lnSpc>
              <a:spcBef>
                <a:spcPts val="0"/>
              </a:spcBef>
              <a:spcAft>
                <a:spcPts val="0"/>
              </a:spcAft>
              <a:buClr>
                <a:srgbClr val="000000"/>
              </a:buClr>
              <a:buSzPct val="100000"/>
              <a:buFont typeface="Arial" panose="020B0604020202020204"/>
              <a:buNone/>
              <a:defRPr lang="en-US" sz="1200" b="0" i="0" u="none" strike="noStrike" cap="none" dirty="0">
                <a:solidFill>
                  <a:srgbClr val="888888"/>
                </a:solidFill>
                <a:latin typeface="Calibri" panose="020F0502020204030204"/>
              </a:defRPr>
            </a:lvl4pPr>
            <a:lvl5pPr marL="0" marR="0" lvl="4" indent="0" algn="r">
              <a:lnSpc>
                <a:spcPct val="100000"/>
              </a:lnSpc>
              <a:spcBef>
                <a:spcPts val="0"/>
              </a:spcBef>
              <a:spcAft>
                <a:spcPts val="0"/>
              </a:spcAft>
              <a:buClr>
                <a:srgbClr val="000000"/>
              </a:buClr>
              <a:buSzPct val="100000"/>
              <a:buFont typeface="Arial" panose="020B0604020202020204"/>
              <a:buNone/>
              <a:defRPr lang="en-US" sz="1200" b="0" i="0" u="none" strike="noStrike" cap="none" dirty="0">
                <a:solidFill>
                  <a:srgbClr val="888888"/>
                </a:solidFill>
                <a:latin typeface="Calibri" panose="020F0502020204030204"/>
              </a:defRPr>
            </a:lvl5pPr>
            <a:lvl6pPr marL="0" marR="0" lvl="5" indent="0" algn="r">
              <a:lnSpc>
                <a:spcPct val="100000"/>
              </a:lnSpc>
              <a:spcBef>
                <a:spcPts val="0"/>
              </a:spcBef>
              <a:spcAft>
                <a:spcPts val="0"/>
              </a:spcAft>
              <a:buClr>
                <a:srgbClr val="000000"/>
              </a:buClr>
              <a:buSzPct val="100000"/>
              <a:buFont typeface="Arial" panose="020B0604020202020204"/>
              <a:buNone/>
              <a:defRPr lang="en-US" sz="1200" b="0" i="0" u="none" strike="noStrike" cap="none" dirty="0">
                <a:solidFill>
                  <a:srgbClr val="888888"/>
                </a:solidFill>
                <a:latin typeface="Calibri" panose="020F0502020204030204"/>
              </a:defRPr>
            </a:lvl6pPr>
            <a:lvl7pPr marL="0" marR="0" lvl="6" indent="0" algn="r">
              <a:lnSpc>
                <a:spcPct val="100000"/>
              </a:lnSpc>
              <a:spcBef>
                <a:spcPts val="0"/>
              </a:spcBef>
              <a:spcAft>
                <a:spcPts val="0"/>
              </a:spcAft>
              <a:buClr>
                <a:srgbClr val="000000"/>
              </a:buClr>
              <a:buSzPct val="100000"/>
              <a:buFont typeface="Arial" panose="020B0604020202020204"/>
              <a:buNone/>
              <a:defRPr lang="en-US" sz="1200" b="0" i="0" u="none" strike="noStrike" cap="none" dirty="0">
                <a:solidFill>
                  <a:srgbClr val="888888"/>
                </a:solidFill>
                <a:latin typeface="Calibri" panose="020F0502020204030204"/>
              </a:defRPr>
            </a:lvl7pPr>
            <a:lvl8pPr marL="0" marR="0" lvl="7" indent="0" algn="r">
              <a:lnSpc>
                <a:spcPct val="100000"/>
              </a:lnSpc>
              <a:spcBef>
                <a:spcPts val="0"/>
              </a:spcBef>
              <a:spcAft>
                <a:spcPts val="0"/>
              </a:spcAft>
              <a:buClr>
                <a:srgbClr val="000000"/>
              </a:buClr>
              <a:buSzPct val="100000"/>
              <a:buFont typeface="Arial" panose="020B0604020202020204"/>
              <a:buNone/>
              <a:defRPr lang="en-US" sz="1200" b="0" i="0" u="none" strike="noStrike" cap="none" dirty="0">
                <a:solidFill>
                  <a:srgbClr val="888888"/>
                </a:solidFill>
                <a:latin typeface="Calibri" panose="020F0502020204030204"/>
              </a:defRPr>
            </a:lvl8pPr>
            <a:lvl9pPr marL="0" marR="0" lvl="8" indent="0" algn="r">
              <a:lnSpc>
                <a:spcPct val="100000"/>
              </a:lnSpc>
              <a:spcBef>
                <a:spcPts val="0"/>
              </a:spcBef>
              <a:spcAft>
                <a:spcPts val="0"/>
              </a:spcAft>
              <a:buClr>
                <a:srgbClr val="000000"/>
              </a:buClr>
              <a:buSzPct val="100000"/>
              <a:buFont typeface="Arial" panose="020B0604020202020204"/>
              <a:buNone/>
              <a:defRPr lang="en-US" sz="1200" b="0" i="0" u="none" strike="noStrike" cap="none" dirty="0">
                <a:solidFill>
                  <a:srgbClr val="888888"/>
                </a:solidFill>
                <a:latin typeface="Calibri" panose="020F0502020204030204"/>
              </a:defRPr>
            </a:lvl9pPr>
          </a:lstStyle>
          <a:p>
            <a:pPr marL="0" lvl="0" indent="0" algn="r" rtl="0">
              <a:spcBef>
                <a:spcPts val="0"/>
              </a:spcBef>
              <a:spcAft>
                <a:spcPts val="0"/>
              </a:spcAft>
              <a:buNone/>
            </a:pPr>
            <a:fld id="{CEB2E022-0985-4694-BF1B-FAF25C728F40}" type="slidenum">
              <a:rPr/>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Google Shape;10;p1"/>
          <p:cNvSpPr>
            <a:spLocks noGrp="1"/>
          </p:cNvSpPr>
          <p:nvPr>
            <p:ph type="title"/>
          </p:nvPr>
        </p:nvSpPr>
        <p:spPr>
          <a:xfrm>
            <a:off x="457200" y="274638"/>
            <a:ext cx="8229600" cy="1143000"/>
          </a:xfrm>
          <a:prstGeom prst="rect">
            <a:avLst/>
          </a:prstGeom>
          <a:noFill/>
          <a:ln>
            <a:noFill/>
          </a:ln>
        </p:spPr>
        <p:txBody>
          <a:bodyPr spcFirstLastPara="1" vert="horz" wrap="square" lIns="91425" tIns="45700" rIns="91425" bIns="45700" rtlCol="0" anchor="ctr">
            <a:noAutofit/>
          </a:bodyPr>
          <a:lstStyle>
            <a:lvl1pPr marR="0" lvl="0" algn="l" rtl="0">
              <a:lnSpc>
                <a:spcPct val="100000"/>
              </a:lnSpc>
              <a:spcBef>
                <a:spcPts val="0"/>
              </a:spcBef>
              <a:spcAft>
                <a:spcPts val="0"/>
              </a:spcAft>
              <a:buClr>
                <a:srgbClr val="000000"/>
              </a:buClr>
              <a:buSzPct val="100000"/>
              <a:buFont typeface="Arial" panose="020B0604020202020204"/>
              <a:buNone/>
              <a:defRPr lang="en-US" sz="1400" b="0" i="0" u="none" strike="noStrike" cap="none" dirty="0">
                <a:solidFill>
                  <a:srgbClr val="000000"/>
                </a:solidFill>
                <a:latin typeface="Arial" panose="020B0604020202020204"/>
              </a:defRPr>
            </a:lvl1pPr>
            <a:lvl2pPr marR="0" lvl="1" algn="l" rtl="0">
              <a:lnSpc>
                <a:spcPct val="100000"/>
              </a:lnSpc>
              <a:spcBef>
                <a:spcPts val="0"/>
              </a:spcBef>
              <a:spcAft>
                <a:spcPts val="0"/>
              </a:spcAft>
              <a:buClr>
                <a:srgbClr val="000000"/>
              </a:buClr>
              <a:buSzPct val="100000"/>
              <a:buFont typeface="Arial" panose="020B0604020202020204"/>
              <a:buNone/>
              <a:defRPr lang="en-US" sz="1400" b="0" i="0" u="none" strike="noStrike" cap="none" dirty="0">
                <a:solidFill>
                  <a:srgbClr val="000000"/>
                </a:solidFill>
                <a:latin typeface="Arial" panose="020B0604020202020204"/>
              </a:defRPr>
            </a:lvl2pPr>
            <a:lvl3pPr marR="0" lvl="2" algn="l" rtl="0">
              <a:lnSpc>
                <a:spcPct val="100000"/>
              </a:lnSpc>
              <a:spcBef>
                <a:spcPts val="0"/>
              </a:spcBef>
              <a:spcAft>
                <a:spcPts val="0"/>
              </a:spcAft>
              <a:buClr>
                <a:srgbClr val="000000"/>
              </a:buClr>
              <a:buSzPct val="100000"/>
              <a:buFont typeface="Arial" panose="020B0604020202020204"/>
              <a:buNone/>
              <a:defRPr lang="en-US" sz="1400" b="0" i="0" u="none" strike="noStrike" cap="none" dirty="0">
                <a:solidFill>
                  <a:srgbClr val="000000"/>
                </a:solidFill>
                <a:latin typeface="Arial" panose="020B0604020202020204"/>
              </a:defRPr>
            </a:lvl3pPr>
            <a:lvl4pPr marR="0" lvl="3" algn="l" rtl="0">
              <a:lnSpc>
                <a:spcPct val="100000"/>
              </a:lnSpc>
              <a:spcBef>
                <a:spcPts val="0"/>
              </a:spcBef>
              <a:spcAft>
                <a:spcPts val="0"/>
              </a:spcAft>
              <a:buClr>
                <a:srgbClr val="000000"/>
              </a:buClr>
              <a:buSzPct val="100000"/>
              <a:buFont typeface="Arial" panose="020B0604020202020204"/>
              <a:buNone/>
              <a:defRPr lang="en-US" sz="1400" b="0" i="0" u="none" strike="noStrike" cap="none" dirty="0">
                <a:solidFill>
                  <a:srgbClr val="000000"/>
                </a:solidFill>
                <a:latin typeface="Arial" panose="020B0604020202020204"/>
              </a:defRPr>
            </a:lvl4pPr>
            <a:lvl5pPr marR="0" lvl="4" algn="l" rtl="0">
              <a:lnSpc>
                <a:spcPct val="100000"/>
              </a:lnSpc>
              <a:spcBef>
                <a:spcPts val="0"/>
              </a:spcBef>
              <a:spcAft>
                <a:spcPts val="0"/>
              </a:spcAft>
              <a:buClr>
                <a:srgbClr val="000000"/>
              </a:buClr>
              <a:buSzPct val="100000"/>
              <a:buFont typeface="Arial" panose="020B0604020202020204"/>
              <a:buNone/>
              <a:defRPr lang="en-US" sz="1400" b="0" i="0" u="none" strike="noStrike" cap="none" dirty="0">
                <a:solidFill>
                  <a:srgbClr val="000000"/>
                </a:solidFill>
                <a:latin typeface="Arial" panose="020B0604020202020204"/>
              </a:defRPr>
            </a:lvl5pPr>
            <a:lvl6pPr marR="0" lvl="5" algn="l" rtl="0">
              <a:lnSpc>
                <a:spcPct val="100000"/>
              </a:lnSpc>
              <a:spcBef>
                <a:spcPts val="0"/>
              </a:spcBef>
              <a:spcAft>
                <a:spcPts val="0"/>
              </a:spcAft>
              <a:buClr>
                <a:srgbClr val="000000"/>
              </a:buClr>
              <a:buSzPct val="100000"/>
              <a:buFont typeface="Arial" panose="020B0604020202020204"/>
              <a:buNone/>
              <a:defRPr lang="en-US" sz="1400" b="0" i="0" u="none" strike="noStrike" cap="none" dirty="0">
                <a:solidFill>
                  <a:srgbClr val="000000"/>
                </a:solidFill>
                <a:latin typeface="Arial" panose="020B0604020202020204"/>
              </a:defRPr>
            </a:lvl6pPr>
            <a:lvl7pPr marR="0" lvl="6" algn="l" rtl="0">
              <a:lnSpc>
                <a:spcPct val="100000"/>
              </a:lnSpc>
              <a:spcBef>
                <a:spcPts val="0"/>
              </a:spcBef>
              <a:spcAft>
                <a:spcPts val="0"/>
              </a:spcAft>
              <a:buClr>
                <a:srgbClr val="000000"/>
              </a:buClr>
              <a:buSzPct val="100000"/>
              <a:buFont typeface="Arial" panose="020B0604020202020204"/>
              <a:buNone/>
              <a:defRPr lang="en-US" sz="1400" b="0" i="0" u="none" strike="noStrike" cap="none" dirty="0">
                <a:solidFill>
                  <a:srgbClr val="000000"/>
                </a:solidFill>
                <a:latin typeface="Arial" panose="020B0604020202020204"/>
              </a:defRPr>
            </a:lvl7pPr>
            <a:lvl8pPr marR="0" lvl="7" algn="l" rtl="0">
              <a:lnSpc>
                <a:spcPct val="100000"/>
              </a:lnSpc>
              <a:spcBef>
                <a:spcPts val="0"/>
              </a:spcBef>
              <a:spcAft>
                <a:spcPts val="0"/>
              </a:spcAft>
              <a:buClr>
                <a:srgbClr val="000000"/>
              </a:buClr>
              <a:buSzPct val="100000"/>
              <a:buFont typeface="Arial" panose="020B0604020202020204"/>
              <a:buNone/>
              <a:defRPr lang="en-US" sz="1400" b="0" i="0" u="none" strike="noStrike" cap="none" dirty="0">
                <a:solidFill>
                  <a:srgbClr val="000000"/>
                </a:solidFill>
                <a:latin typeface="Arial" panose="020B0604020202020204"/>
              </a:defRPr>
            </a:lvl8pPr>
            <a:lvl9pPr marR="0" lvl="8" algn="l" rtl="0">
              <a:lnSpc>
                <a:spcPct val="100000"/>
              </a:lnSpc>
              <a:spcBef>
                <a:spcPts val="0"/>
              </a:spcBef>
              <a:spcAft>
                <a:spcPts val="0"/>
              </a:spcAft>
              <a:buClr>
                <a:srgbClr val="000000"/>
              </a:buClr>
              <a:buSzPct val="100000"/>
              <a:buFont typeface="Arial" panose="020B0604020202020204"/>
              <a:buNone/>
              <a:defRPr lang="en-US" sz="1400" b="0" i="0" u="none" strike="noStrike" cap="none" dirty="0">
                <a:solidFill>
                  <a:srgbClr val="000000"/>
                </a:solidFill>
                <a:latin typeface="Arial" panose="020B0604020202020204"/>
              </a:defRPr>
            </a:lvl9pPr>
          </a:lstStyle>
          <a:p>
            <a:endParaRPr lang="en-US" dirty="0"/>
          </a:p>
        </p:txBody>
      </p:sp>
      <p:sp>
        <p:nvSpPr>
          <p:cNvPr id="3" name="Google Shape;11;p1"/>
          <p:cNvSpPr>
            <a:spLocks noGrp="1"/>
          </p:cNvSpPr>
          <p:nvPr>
            <p:ph type="body" idx="1"/>
          </p:nvPr>
        </p:nvSpPr>
        <p:spPr>
          <a:xfrm>
            <a:off x="457200" y="1600200"/>
            <a:ext cx="8229600" cy="4525962"/>
          </a:xfrm>
          <a:prstGeom prst="rect">
            <a:avLst/>
          </a:prstGeom>
          <a:noFill/>
          <a:ln>
            <a:noFill/>
          </a:ln>
        </p:spPr>
        <p:txBody>
          <a:bodyPr spcFirstLastPara="1" vert="horz" wrap="square" lIns="91425" tIns="45700" rIns="91425" bIns="45700" rtlCol="0" anchor="t">
            <a:noAutofit/>
          </a:bodyPr>
          <a:lstStyle>
            <a:lvl1pPr marL="457200" marR="0" lvl="0" indent="-228600" algn="l" rtl="0">
              <a:lnSpc>
                <a:spcPct val="100000"/>
              </a:lnSpc>
              <a:spcBef>
                <a:spcPts val="0"/>
              </a:spcBef>
              <a:spcAft>
                <a:spcPts val="0"/>
              </a:spcAft>
              <a:buClr>
                <a:srgbClr val="000000"/>
              </a:buClr>
              <a:buSzPct val="100000"/>
              <a:buFont typeface="Arial" panose="020B0604020202020204"/>
              <a:buNone/>
              <a:defRPr lang="en-US" sz="1400" b="0" i="0" u="none" strike="noStrike" cap="none" dirty="0">
                <a:solidFill>
                  <a:srgbClr val="000000"/>
                </a:solidFill>
                <a:latin typeface="Arial" panose="020B0604020202020204"/>
              </a:defRPr>
            </a:lvl1pPr>
            <a:lvl2pPr marL="914400" marR="0" lvl="1" indent="-228600" algn="l" rtl="0">
              <a:lnSpc>
                <a:spcPct val="100000"/>
              </a:lnSpc>
              <a:spcBef>
                <a:spcPts val="0"/>
              </a:spcBef>
              <a:spcAft>
                <a:spcPts val="0"/>
              </a:spcAft>
              <a:buClr>
                <a:srgbClr val="000000"/>
              </a:buClr>
              <a:buSzPct val="100000"/>
              <a:buFont typeface="Arial" panose="020B0604020202020204"/>
              <a:buNone/>
              <a:defRPr lang="en-US" sz="1400" b="0" i="0" u="none" strike="noStrike" cap="none" dirty="0">
                <a:solidFill>
                  <a:srgbClr val="000000"/>
                </a:solidFill>
                <a:latin typeface="Arial" panose="020B0604020202020204"/>
              </a:defRPr>
            </a:lvl2pPr>
            <a:lvl3pPr marL="1371600" marR="0" lvl="2" indent="-228600" algn="l" rtl="0">
              <a:lnSpc>
                <a:spcPct val="100000"/>
              </a:lnSpc>
              <a:spcBef>
                <a:spcPts val="0"/>
              </a:spcBef>
              <a:spcAft>
                <a:spcPts val="0"/>
              </a:spcAft>
              <a:buClr>
                <a:srgbClr val="000000"/>
              </a:buClr>
              <a:buSzPct val="100000"/>
              <a:buFont typeface="Arial" panose="020B0604020202020204"/>
              <a:buNone/>
              <a:defRPr lang="en-US" sz="1400" b="0" i="0" u="none" strike="noStrike" cap="none" dirty="0">
                <a:solidFill>
                  <a:srgbClr val="000000"/>
                </a:solidFill>
                <a:latin typeface="Arial" panose="020B0604020202020204"/>
              </a:defRPr>
            </a:lvl3pPr>
            <a:lvl4pPr marL="1828800" marR="0" lvl="3" indent="-228600" algn="l" rtl="0">
              <a:lnSpc>
                <a:spcPct val="100000"/>
              </a:lnSpc>
              <a:spcBef>
                <a:spcPts val="0"/>
              </a:spcBef>
              <a:spcAft>
                <a:spcPts val="0"/>
              </a:spcAft>
              <a:buClr>
                <a:srgbClr val="000000"/>
              </a:buClr>
              <a:buSzPct val="100000"/>
              <a:buFont typeface="Arial" panose="020B0604020202020204"/>
              <a:buNone/>
              <a:defRPr lang="en-US" sz="1400" b="0" i="0" u="none" strike="noStrike" cap="none" dirty="0">
                <a:solidFill>
                  <a:srgbClr val="000000"/>
                </a:solidFill>
                <a:latin typeface="Arial" panose="020B0604020202020204"/>
              </a:defRPr>
            </a:lvl4pPr>
            <a:lvl5pPr marL="2286000" marR="0" lvl="4" indent="-228600" algn="l" rtl="0">
              <a:lnSpc>
                <a:spcPct val="100000"/>
              </a:lnSpc>
              <a:spcBef>
                <a:spcPts val="0"/>
              </a:spcBef>
              <a:spcAft>
                <a:spcPts val="0"/>
              </a:spcAft>
              <a:buClr>
                <a:srgbClr val="000000"/>
              </a:buClr>
              <a:buSzPct val="100000"/>
              <a:buFont typeface="Arial" panose="020B0604020202020204"/>
              <a:buNone/>
              <a:defRPr lang="en-US" sz="1400" b="0" i="0" u="none" strike="noStrike" cap="none" dirty="0">
                <a:solidFill>
                  <a:srgbClr val="000000"/>
                </a:solidFill>
                <a:latin typeface="Arial" panose="020B0604020202020204"/>
              </a:defRPr>
            </a:lvl5pPr>
            <a:lvl6pPr marL="2743200" marR="0" lvl="5" indent="-228600" algn="l" rtl="0">
              <a:lnSpc>
                <a:spcPct val="100000"/>
              </a:lnSpc>
              <a:spcBef>
                <a:spcPts val="0"/>
              </a:spcBef>
              <a:spcAft>
                <a:spcPts val="0"/>
              </a:spcAft>
              <a:buClr>
                <a:srgbClr val="000000"/>
              </a:buClr>
              <a:buSzPct val="100000"/>
              <a:buFont typeface="Arial" panose="020B0604020202020204"/>
              <a:buNone/>
              <a:defRPr lang="en-US" sz="1400" b="0" i="0" u="none" strike="noStrike" cap="none" dirty="0">
                <a:solidFill>
                  <a:srgbClr val="000000"/>
                </a:solidFill>
                <a:latin typeface="Arial" panose="020B0604020202020204"/>
              </a:defRPr>
            </a:lvl6pPr>
            <a:lvl7pPr marL="3200400" marR="0" lvl="6" indent="-228600" algn="l" rtl="0">
              <a:lnSpc>
                <a:spcPct val="100000"/>
              </a:lnSpc>
              <a:spcBef>
                <a:spcPts val="0"/>
              </a:spcBef>
              <a:spcAft>
                <a:spcPts val="0"/>
              </a:spcAft>
              <a:buClr>
                <a:srgbClr val="000000"/>
              </a:buClr>
              <a:buSzPct val="100000"/>
              <a:buFont typeface="Arial" panose="020B0604020202020204"/>
              <a:buNone/>
              <a:defRPr lang="en-US" sz="1400" b="0" i="0" u="none" strike="noStrike" cap="none" dirty="0">
                <a:solidFill>
                  <a:srgbClr val="000000"/>
                </a:solidFill>
                <a:latin typeface="Arial" panose="020B0604020202020204"/>
              </a:defRPr>
            </a:lvl7pPr>
            <a:lvl8pPr marL="3657600" marR="0" lvl="7" indent="-228600" algn="l" rtl="0">
              <a:lnSpc>
                <a:spcPct val="100000"/>
              </a:lnSpc>
              <a:spcBef>
                <a:spcPts val="0"/>
              </a:spcBef>
              <a:spcAft>
                <a:spcPts val="0"/>
              </a:spcAft>
              <a:buClr>
                <a:srgbClr val="000000"/>
              </a:buClr>
              <a:buSzPct val="100000"/>
              <a:buFont typeface="Arial" panose="020B0604020202020204"/>
              <a:buNone/>
              <a:defRPr lang="en-US" sz="1400" b="0" i="0" u="none" strike="noStrike" cap="none" dirty="0">
                <a:solidFill>
                  <a:srgbClr val="000000"/>
                </a:solidFill>
                <a:latin typeface="Arial" panose="020B0604020202020204"/>
              </a:defRPr>
            </a:lvl8pPr>
            <a:lvl9pPr marL="4114800" marR="0" lvl="8" indent="-228600" algn="l" rtl="0">
              <a:lnSpc>
                <a:spcPct val="100000"/>
              </a:lnSpc>
              <a:spcBef>
                <a:spcPts val="0"/>
              </a:spcBef>
              <a:spcAft>
                <a:spcPts val="0"/>
              </a:spcAft>
              <a:buClr>
                <a:srgbClr val="000000"/>
              </a:buClr>
              <a:buSzPct val="100000"/>
              <a:buFont typeface="Arial" panose="020B0604020202020204"/>
              <a:buNone/>
              <a:defRPr lang="en-US" sz="1400" b="0" i="0" u="none" strike="noStrike" cap="none" dirty="0">
                <a:solidFill>
                  <a:srgbClr val="000000"/>
                </a:solidFill>
                <a:latin typeface="Arial" panose="020B0604020202020204"/>
              </a:defRPr>
            </a:lvl9pPr>
          </a:lstStyle>
          <a:p>
            <a:endParaRPr lang="en-US" dirty="0"/>
          </a:p>
        </p:txBody>
      </p:sp>
      <p:sp>
        <p:nvSpPr>
          <p:cNvPr id="4" name="Google Shape;12;p1"/>
          <p:cNvSpPr>
            <a:spLocks noGrp="1"/>
          </p:cNvSpPr>
          <p:nvPr>
            <p:ph type="dt" sz="half" idx="2"/>
          </p:nvPr>
        </p:nvSpPr>
        <p:spPr>
          <a:xfrm>
            <a:off x="457200" y="6356350"/>
            <a:ext cx="2133600" cy="365125"/>
          </a:xfrm>
          <a:prstGeom prst="rect">
            <a:avLst/>
          </a:prstGeom>
          <a:noFill/>
          <a:ln>
            <a:noFill/>
          </a:ln>
        </p:spPr>
        <p:txBody>
          <a:bodyPr spcFirstLastPara="1" vert="horz" wrap="square" lIns="91425" tIns="45700" rIns="91425" bIns="45700" rtlCol="0" anchor="ctr">
            <a:noAutofit/>
          </a:bodyPr>
          <a:lstStyle>
            <a:lvl1pPr marR="0" lvl="0" algn="l" rtl="0">
              <a:lnSpc>
                <a:spcPct val="100000"/>
              </a:lnSpc>
              <a:spcBef>
                <a:spcPts val="0"/>
              </a:spcBef>
              <a:spcAft>
                <a:spcPts val="0"/>
              </a:spcAft>
              <a:buClr>
                <a:srgbClr val="000000"/>
              </a:buClr>
              <a:buSzPct val="100000"/>
              <a:buFont typeface="Arial" panose="020B0604020202020204"/>
              <a:buNone/>
              <a:defRPr lang="en-US" sz="1200" b="0" i="0" u="none" strike="noStrike" cap="none" dirty="0">
                <a:solidFill>
                  <a:srgbClr val="888888"/>
                </a:solidFill>
                <a:latin typeface="Calibri" panose="020F0502020204030204"/>
              </a:defRPr>
            </a:lvl1pPr>
            <a:lvl2pPr marR="0" lvl="1" algn="l" rtl="0">
              <a:lnSpc>
                <a:spcPct val="100000"/>
              </a:lnSpc>
              <a:spcBef>
                <a:spcPts val="0"/>
              </a:spcBef>
              <a:spcAft>
                <a:spcPts val="0"/>
              </a:spcAft>
              <a:buClr>
                <a:srgbClr val="000000"/>
              </a:buClr>
              <a:buSzPct val="100000"/>
              <a:buFont typeface="Arial" panose="020B0604020202020204"/>
              <a:buNone/>
              <a:defRPr lang="en-US" sz="1400" b="0" i="0" u="none" strike="noStrike" cap="none" dirty="0">
                <a:solidFill>
                  <a:srgbClr val="000000"/>
                </a:solidFill>
                <a:latin typeface="Arial" panose="020B0604020202020204"/>
              </a:defRPr>
            </a:lvl2pPr>
            <a:lvl3pPr marR="0" lvl="2" algn="l" rtl="0">
              <a:lnSpc>
                <a:spcPct val="100000"/>
              </a:lnSpc>
              <a:spcBef>
                <a:spcPts val="0"/>
              </a:spcBef>
              <a:spcAft>
                <a:spcPts val="0"/>
              </a:spcAft>
              <a:buClr>
                <a:srgbClr val="000000"/>
              </a:buClr>
              <a:buSzPct val="100000"/>
              <a:buFont typeface="Arial" panose="020B0604020202020204"/>
              <a:buNone/>
              <a:defRPr lang="en-US" sz="1400" b="0" i="0" u="none" strike="noStrike" cap="none" dirty="0">
                <a:solidFill>
                  <a:srgbClr val="000000"/>
                </a:solidFill>
                <a:latin typeface="Arial" panose="020B0604020202020204"/>
              </a:defRPr>
            </a:lvl3pPr>
            <a:lvl4pPr marR="0" lvl="3" algn="l" rtl="0">
              <a:lnSpc>
                <a:spcPct val="100000"/>
              </a:lnSpc>
              <a:spcBef>
                <a:spcPts val="0"/>
              </a:spcBef>
              <a:spcAft>
                <a:spcPts val="0"/>
              </a:spcAft>
              <a:buClr>
                <a:srgbClr val="000000"/>
              </a:buClr>
              <a:buSzPct val="100000"/>
              <a:buFont typeface="Arial" panose="020B0604020202020204"/>
              <a:buNone/>
              <a:defRPr lang="en-US" sz="1400" b="0" i="0" u="none" strike="noStrike" cap="none" dirty="0">
                <a:solidFill>
                  <a:srgbClr val="000000"/>
                </a:solidFill>
                <a:latin typeface="Arial" panose="020B0604020202020204"/>
              </a:defRPr>
            </a:lvl4pPr>
            <a:lvl5pPr marR="0" lvl="4" algn="l" rtl="0">
              <a:lnSpc>
                <a:spcPct val="100000"/>
              </a:lnSpc>
              <a:spcBef>
                <a:spcPts val="0"/>
              </a:spcBef>
              <a:spcAft>
                <a:spcPts val="0"/>
              </a:spcAft>
              <a:buClr>
                <a:srgbClr val="000000"/>
              </a:buClr>
              <a:buSzPct val="100000"/>
              <a:buFont typeface="Arial" panose="020B0604020202020204"/>
              <a:buNone/>
              <a:defRPr lang="en-US" sz="1400" b="0" i="0" u="none" strike="noStrike" cap="none" dirty="0">
                <a:solidFill>
                  <a:srgbClr val="000000"/>
                </a:solidFill>
                <a:latin typeface="Arial" panose="020B0604020202020204"/>
              </a:defRPr>
            </a:lvl5pPr>
            <a:lvl6pPr marR="0" lvl="5" algn="l" rtl="0">
              <a:lnSpc>
                <a:spcPct val="100000"/>
              </a:lnSpc>
              <a:spcBef>
                <a:spcPts val="0"/>
              </a:spcBef>
              <a:spcAft>
                <a:spcPts val="0"/>
              </a:spcAft>
              <a:buClr>
                <a:srgbClr val="000000"/>
              </a:buClr>
              <a:buSzPct val="100000"/>
              <a:buFont typeface="Arial" panose="020B0604020202020204"/>
              <a:buNone/>
              <a:defRPr lang="en-US" sz="1400" b="0" i="0" u="none" strike="noStrike" cap="none" dirty="0">
                <a:solidFill>
                  <a:srgbClr val="000000"/>
                </a:solidFill>
                <a:latin typeface="Arial" panose="020B0604020202020204"/>
              </a:defRPr>
            </a:lvl6pPr>
            <a:lvl7pPr marR="0" lvl="6" algn="l" rtl="0">
              <a:lnSpc>
                <a:spcPct val="100000"/>
              </a:lnSpc>
              <a:spcBef>
                <a:spcPts val="0"/>
              </a:spcBef>
              <a:spcAft>
                <a:spcPts val="0"/>
              </a:spcAft>
              <a:buClr>
                <a:srgbClr val="000000"/>
              </a:buClr>
              <a:buSzPct val="100000"/>
              <a:buFont typeface="Arial" panose="020B0604020202020204"/>
              <a:buNone/>
              <a:defRPr lang="en-US" sz="1400" b="0" i="0" u="none" strike="noStrike" cap="none" dirty="0">
                <a:solidFill>
                  <a:srgbClr val="000000"/>
                </a:solidFill>
                <a:latin typeface="Arial" panose="020B0604020202020204"/>
              </a:defRPr>
            </a:lvl7pPr>
            <a:lvl8pPr marR="0" lvl="7" algn="l" rtl="0">
              <a:lnSpc>
                <a:spcPct val="100000"/>
              </a:lnSpc>
              <a:spcBef>
                <a:spcPts val="0"/>
              </a:spcBef>
              <a:spcAft>
                <a:spcPts val="0"/>
              </a:spcAft>
              <a:buClr>
                <a:srgbClr val="000000"/>
              </a:buClr>
              <a:buSzPct val="100000"/>
              <a:buFont typeface="Arial" panose="020B0604020202020204"/>
              <a:buNone/>
              <a:defRPr lang="en-US" sz="1400" b="0" i="0" u="none" strike="noStrike" cap="none" dirty="0">
                <a:solidFill>
                  <a:srgbClr val="000000"/>
                </a:solidFill>
                <a:latin typeface="Arial" panose="020B0604020202020204"/>
              </a:defRPr>
            </a:lvl8pPr>
            <a:lvl9pPr marR="0" lvl="8" algn="l" rtl="0">
              <a:lnSpc>
                <a:spcPct val="100000"/>
              </a:lnSpc>
              <a:spcBef>
                <a:spcPts val="0"/>
              </a:spcBef>
              <a:spcAft>
                <a:spcPts val="0"/>
              </a:spcAft>
              <a:buClr>
                <a:srgbClr val="000000"/>
              </a:buClr>
              <a:buSzPct val="100000"/>
              <a:buFont typeface="Arial" panose="020B0604020202020204"/>
              <a:buNone/>
              <a:defRPr lang="en-US" sz="1400" b="0" i="0" u="none" strike="noStrike" cap="none" dirty="0">
                <a:solidFill>
                  <a:srgbClr val="000000"/>
                </a:solidFill>
                <a:latin typeface="Arial" panose="020B0604020202020204"/>
              </a:defRPr>
            </a:lvl9pPr>
          </a:lstStyle>
          <a:p>
            <a:endParaRPr lang="en-US" dirty="0"/>
          </a:p>
        </p:txBody>
      </p:sp>
      <p:sp>
        <p:nvSpPr>
          <p:cNvPr id="5" name="Google Shape;13;p1"/>
          <p:cNvSpPr>
            <a:spLocks noGrp="1"/>
          </p:cNvSpPr>
          <p:nvPr>
            <p:ph type="ftr" sz="quarter" idx="3"/>
          </p:nvPr>
        </p:nvSpPr>
        <p:spPr>
          <a:xfrm>
            <a:off x="3124200" y="6356350"/>
            <a:ext cx="2895600" cy="365125"/>
          </a:xfrm>
          <a:prstGeom prst="rect">
            <a:avLst/>
          </a:prstGeom>
          <a:noFill/>
          <a:ln>
            <a:noFill/>
          </a:ln>
        </p:spPr>
        <p:txBody>
          <a:bodyPr spcFirstLastPara="1" vert="horz" wrap="square" lIns="91425" tIns="45700" rIns="91425" bIns="45700" rtlCol="0" anchor="ctr">
            <a:noAutofit/>
          </a:bodyPr>
          <a:lstStyle>
            <a:lvl1pPr marR="0" lvl="0" algn="ctr" rtl="0">
              <a:lnSpc>
                <a:spcPct val="100000"/>
              </a:lnSpc>
              <a:spcBef>
                <a:spcPts val="0"/>
              </a:spcBef>
              <a:spcAft>
                <a:spcPts val="0"/>
              </a:spcAft>
              <a:buClr>
                <a:srgbClr val="000000"/>
              </a:buClr>
              <a:buSzPct val="100000"/>
              <a:buFont typeface="Arial" panose="020B0604020202020204"/>
              <a:buNone/>
              <a:defRPr lang="en-US" sz="1200" b="0" i="0" u="none" strike="noStrike" cap="none" dirty="0">
                <a:solidFill>
                  <a:srgbClr val="888888"/>
                </a:solidFill>
                <a:latin typeface="Calibri" panose="020F0502020204030204"/>
              </a:defRPr>
            </a:lvl1pPr>
            <a:lvl2pPr marR="0" lvl="1" algn="l" rtl="0">
              <a:lnSpc>
                <a:spcPct val="100000"/>
              </a:lnSpc>
              <a:spcBef>
                <a:spcPts val="0"/>
              </a:spcBef>
              <a:spcAft>
                <a:spcPts val="0"/>
              </a:spcAft>
              <a:buClr>
                <a:srgbClr val="000000"/>
              </a:buClr>
              <a:buSzPct val="100000"/>
              <a:buFont typeface="Arial" panose="020B0604020202020204"/>
              <a:buNone/>
              <a:defRPr lang="en-US" sz="1400" b="0" i="0" u="none" strike="noStrike" cap="none" dirty="0">
                <a:solidFill>
                  <a:srgbClr val="000000"/>
                </a:solidFill>
                <a:latin typeface="Arial" panose="020B0604020202020204"/>
              </a:defRPr>
            </a:lvl2pPr>
            <a:lvl3pPr marR="0" lvl="2" algn="l" rtl="0">
              <a:lnSpc>
                <a:spcPct val="100000"/>
              </a:lnSpc>
              <a:spcBef>
                <a:spcPts val="0"/>
              </a:spcBef>
              <a:spcAft>
                <a:spcPts val="0"/>
              </a:spcAft>
              <a:buClr>
                <a:srgbClr val="000000"/>
              </a:buClr>
              <a:buSzPct val="100000"/>
              <a:buFont typeface="Arial" panose="020B0604020202020204"/>
              <a:buNone/>
              <a:defRPr lang="en-US" sz="1400" b="0" i="0" u="none" strike="noStrike" cap="none" dirty="0">
                <a:solidFill>
                  <a:srgbClr val="000000"/>
                </a:solidFill>
                <a:latin typeface="Arial" panose="020B0604020202020204"/>
              </a:defRPr>
            </a:lvl3pPr>
            <a:lvl4pPr marR="0" lvl="3" algn="l" rtl="0">
              <a:lnSpc>
                <a:spcPct val="100000"/>
              </a:lnSpc>
              <a:spcBef>
                <a:spcPts val="0"/>
              </a:spcBef>
              <a:spcAft>
                <a:spcPts val="0"/>
              </a:spcAft>
              <a:buClr>
                <a:srgbClr val="000000"/>
              </a:buClr>
              <a:buSzPct val="100000"/>
              <a:buFont typeface="Arial" panose="020B0604020202020204"/>
              <a:buNone/>
              <a:defRPr lang="en-US" sz="1400" b="0" i="0" u="none" strike="noStrike" cap="none" dirty="0">
                <a:solidFill>
                  <a:srgbClr val="000000"/>
                </a:solidFill>
                <a:latin typeface="Arial" panose="020B0604020202020204"/>
              </a:defRPr>
            </a:lvl4pPr>
            <a:lvl5pPr marR="0" lvl="4" algn="l" rtl="0">
              <a:lnSpc>
                <a:spcPct val="100000"/>
              </a:lnSpc>
              <a:spcBef>
                <a:spcPts val="0"/>
              </a:spcBef>
              <a:spcAft>
                <a:spcPts val="0"/>
              </a:spcAft>
              <a:buClr>
                <a:srgbClr val="000000"/>
              </a:buClr>
              <a:buSzPct val="100000"/>
              <a:buFont typeface="Arial" panose="020B0604020202020204"/>
              <a:buNone/>
              <a:defRPr lang="en-US" sz="1400" b="0" i="0" u="none" strike="noStrike" cap="none" dirty="0">
                <a:solidFill>
                  <a:srgbClr val="000000"/>
                </a:solidFill>
                <a:latin typeface="Arial" panose="020B0604020202020204"/>
              </a:defRPr>
            </a:lvl5pPr>
            <a:lvl6pPr marR="0" lvl="5" algn="l" rtl="0">
              <a:lnSpc>
                <a:spcPct val="100000"/>
              </a:lnSpc>
              <a:spcBef>
                <a:spcPts val="0"/>
              </a:spcBef>
              <a:spcAft>
                <a:spcPts val="0"/>
              </a:spcAft>
              <a:buClr>
                <a:srgbClr val="000000"/>
              </a:buClr>
              <a:buSzPct val="100000"/>
              <a:buFont typeface="Arial" panose="020B0604020202020204"/>
              <a:buNone/>
              <a:defRPr lang="en-US" sz="1400" b="0" i="0" u="none" strike="noStrike" cap="none" dirty="0">
                <a:solidFill>
                  <a:srgbClr val="000000"/>
                </a:solidFill>
                <a:latin typeface="Arial" panose="020B0604020202020204"/>
              </a:defRPr>
            </a:lvl6pPr>
            <a:lvl7pPr marR="0" lvl="6" algn="l" rtl="0">
              <a:lnSpc>
                <a:spcPct val="100000"/>
              </a:lnSpc>
              <a:spcBef>
                <a:spcPts val="0"/>
              </a:spcBef>
              <a:spcAft>
                <a:spcPts val="0"/>
              </a:spcAft>
              <a:buClr>
                <a:srgbClr val="000000"/>
              </a:buClr>
              <a:buSzPct val="100000"/>
              <a:buFont typeface="Arial" panose="020B0604020202020204"/>
              <a:buNone/>
              <a:defRPr lang="en-US" sz="1400" b="0" i="0" u="none" strike="noStrike" cap="none" dirty="0">
                <a:solidFill>
                  <a:srgbClr val="000000"/>
                </a:solidFill>
                <a:latin typeface="Arial" panose="020B0604020202020204"/>
              </a:defRPr>
            </a:lvl7pPr>
            <a:lvl8pPr marR="0" lvl="7" algn="l" rtl="0">
              <a:lnSpc>
                <a:spcPct val="100000"/>
              </a:lnSpc>
              <a:spcBef>
                <a:spcPts val="0"/>
              </a:spcBef>
              <a:spcAft>
                <a:spcPts val="0"/>
              </a:spcAft>
              <a:buClr>
                <a:srgbClr val="000000"/>
              </a:buClr>
              <a:buSzPct val="100000"/>
              <a:buFont typeface="Arial" panose="020B0604020202020204"/>
              <a:buNone/>
              <a:defRPr lang="en-US" sz="1400" b="0" i="0" u="none" strike="noStrike" cap="none" dirty="0">
                <a:solidFill>
                  <a:srgbClr val="000000"/>
                </a:solidFill>
                <a:latin typeface="Arial" panose="020B0604020202020204"/>
              </a:defRPr>
            </a:lvl8pPr>
            <a:lvl9pPr marR="0" lvl="8" algn="l" rtl="0">
              <a:lnSpc>
                <a:spcPct val="100000"/>
              </a:lnSpc>
              <a:spcBef>
                <a:spcPts val="0"/>
              </a:spcBef>
              <a:spcAft>
                <a:spcPts val="0"/>
              </a:spcAft>
              <a:buClr>
                <a:srgbClr val="000000"/>
              </a:buClr>
              <a:buSzPct val="100000"/>
              <a:buFont typeface="Arial" panose="020B0604020202020204"/>
              <a:buNone/>
              <a:defRPr lang="en-US" sz="1400" b="0" i="0" u="none" strike="noStrike" cap="none" dirty="0">
                <a:solidFill>
                  <a:srgbClr val="000000"/>
                </a:solidFill>
                <a:latin typeface="Arial" panose="020B0604020202020204"/>
              </a:defRPr>
            </a:lvl9pPr>
          </a:lstStyle>
          <a:p>
            <a:endParaRPr lang="en-US" dirty="0"/>
          </a:p>
        </p:txBody>
      </p:sp>
      <p:sp>
        <p:nvSpPr>
          <p:cNvPr id="6" name="Google Shape;14;p1"/>
          <p:cNvSpPr>
            <a:spLocks noGrp="1"/>
          </p:cNvSpPr>
          <p:nvPr>
            <p:ph type="sldNum" sz="quarter" idx="4"/>
          </p:nvPr>
        </p:nvSpPr>
        <p:spPr>
          <a:xfrm>
            <a:off x="6553200" y="6356350"/>
            <a:ext cx="2133600" cy="365125"/>
          </a:xfrm>
          <a:prstGeom prst="rect">
            <a:avLst/>
          </a:prstGeom>
          <a:noFill/>
          <a:ln>
            <a:noFill/>
          </a:ln>
        </p:spPr>
        <p:txBody>
          <a:bodyPr spcFirstLastPara="1" vert="horz" wrap="square" lIns="91425" tIns="45700" rIns="91425" bIns="45700" rtlCol="0" anchor="ctr">
            <a:noAutofit/>
          </a:bodyPr>
          <a:lstStyle>
            <a:lvl1pPr marL="0" marR="0" lvl="0" indent="0" algn="r" rtl="0">
              <a:lnSpc>
                <a:spcPct val="100000"/>
              </a:lnSpc>
              <a:spcBef>
                <a:spcPts val="0"/>
              </a:spcBef>
              <a:spcAft>
                <a:spcPts val="0"/>
              </a:spcAft>
              <a:buClr>
                <a:srgbClr val="000000"/>
              </a:buClr>
              <a:buSzPct val="100000"/>
              <a:buFont typeface="Arial" panose="020B0604020202020204"/>
              <a:buNone/>
              <a:defRPr lang="en-US" sz="1200" b="0" i="0" u="none" strike="noStrike" cap="none" dirty="0">
                <a:solidFill>
                  <a:srgbClr val="888888"/>
                </a:solidFill>
                <a:latin typeface="Calibri" panose="020F0502020204030204"/>
              </a:defRPr>
            </a:lvl1pPr>
            <a:lvl2pPr marL="0" marR="0" lvl="1" indent="0" algn="r" rtl="0">
              <a:lnSpc>
                <a:spcPct val="100000"/>
              </a:lnSpc>
              <a:spcBef>
                <a:spcPts val="0"/>
              </a:spcBef>
              <a:spcAft>
                <a:spcPts val="0"/>
              </a:spcAft>
              <a:buClr>
                <a:srgbClr val="000000"/>
              </a:buClr>
              <a:buSzPct val="100000"/>
              <a:buFont typeface="Arial" panose="020B0604020202020204"/>
              <a:buNone/>
              <a:defRPr lang="en-US" sz="1200" b="0" i="0" u="none" strike="noStrike" cap="none" dirty="0">
                <a:solidFill>
                  <a:srgbClr val="888888"/>
                </a:solidFill>
                <a:latin typeface="Calibri" panose="020F0502020204030204"/>
              </a:defRPr>
            </a:lvl2pPr>
            <a:lvl3pPr marL="0" marR="0" lvl="2" indent="0" algn="r" rtl="0">
              <a:lnSpc>
                <a:spcPct val="100000"/>
              </a:lnSpc>
              <a:spcBef>
                <a:spcPts val="0"/>
              </a:spcBef>
              <a:spcAft>
                <a:spcPts val="0"/>
              </a:spcAft>
              <a:buClr>
                <a:srgbClr val="000000"/>
              </a:buClr>
              <a:buSzPct val="100000"/>
              <a:buFont typeface="Arial" panose="020B0604020202020204"/>
              <a:buNone/>
              <a:defRPr lang="en-US" sz="1200" b="0" i="0" u="none" strike="noStrike" cap="none" dirty="0">
                <a:solidFill>
                  <a:srgbClr val="888888"/>
                </a:solidFill>
                <a:latin typeface="Calibri" panose="020F0502020204030204"/>
              </a:defRPr>
            </a:lvl3pPr>
            <a:lvl4pPr marL="0" marR="0" lvl="3" indent="0" algn="r" rtl="0">
              <a:lnSpc>
                <a:spcPct val="100000"/>
              </a:lnSpc>
              <a:spcBef>
                <a:spcPts val="0"/>
              </a:spcBef>
              <a:spcAft>
                <a:spcPts val="0"/>
              </a:spcAft>
              <a:buClr>
                <a:srgbClr val="000000"/>
              </a:buClr>
              <a:buSzPct val="100000"/>
              <a:buFont typeface="Arial" panose="020B0604020202020204"/>
              <a:buNone/>
              <a:defRPr lang="en-US" sz="1200" b="0" i="0" u="none" strike="noStrike" cap="none" dirty="0">
                <a:solidFill>
                  <a:srgbClr val="888888"/>
                </a:solidFill>
                <a:latin typeface="Calibri" panose="020F0502020204030204"/>
              </a:defRPr>
            </a:lvl4pPr>
            <a:lvl5pPr marL="0" marR="0" lvl="4" indent="0" algn="r" rtl="0">
              <a:lnSpc>
                <a:spcPct val="100000"/>
              </a:lnSpc>
              <a:spcBef>
                <a:spcPts val="0"/>
              </a:spcBef>
              <a:spcAft>
                <a:spcPts val="0"/>
              </a:spcAft>
              <a:buClr>
                <a:srgbClr val="000000"/>
              </a:buClr>
              <a:buSzPct val="100000"/>
              <a:buFont typeface="Arial" panose="020B0604020202020204"/>
              <a:buNone/>
              <a:defRPr lang="en-US" sz="1200" b="0" i="0" u="none" strike="noStrike" cap="none" dirty="0">
                <a:solidFill>
                  <a:srgbClr val="888888"/>
                </a:solidFill>
                <a:latin typeface="Calibri" panose="020F0502020204030204"/>
              </a:defRPr>
            </a:lvl5pPr>
            <a:lvl6pPr marL="0" marR="0" lvl="5" indent="0" algn="r" rtl="0">
              <a:lnSpc>
                <a:spcPct val="100000"/>
              </a:lnSpc>
              <a:spcBef>
                <a:spcPts val="0"/>
              </a:spcBef>
              <a:spcAft>
                <a:spcPts val="0"/>
              </a:spcAft>
              <a:buClr>
                <a:srgbClr val="000000"/>
              </a:buClr>
              <a:buSzPct val="100000"/>
              <a:buFont typeface="Arial" panose="020B0604020202020204"/>
              <a:buNone/>
              <a:defRPr lang="en-US" sz="1200" b="0" i="0" u="none" strike="noStrike" cap="none" dirty="0">
                <a:solidFill>
                  <a:srgbClr val="888888"/>
                </a:solidFill>
                <a:latin typeface="Calibri" panose="020F0502020204030204"/>
              </a:defRPr>
            </a:lvl6pPr>
            <a:lvl7pPr marL="0" marR="0" lvl="6" indent="0" algn="r" rtl="0">
              <a:lnSpc>
                <a:spcPct val="100000"/>
              </a:lnSpc>
              <a:spcBef>
                <a:spcPts val="0"/>
              </a:spcBef>
              <a:spcAft>
                <a:spcPts val="0"/>
              </a:spcAft>
              <a:buClr>
                <a:srgbClr val="000000"/>
              </a:buClr>
              <a:buSzPct val="100000"/>
              <a:buFont typeface="Arial" panose="020B0604020202020204"/>
              <a:buNone/>
              <a:defRPr lang="en-US" sz="1200" b="0" i="0" u="none" strike="noStrike" cap="none" dirty="0">
                <a:solidFill>
                  <a:srgbClr val="888888"/>
                </a:solidFill>
                <a:latin typeface="Calibri" panose="020F0502020204030204"/>
              </a:defRPr>
            </a:lvl7pPr>
            <a:lvl8pPr marL="0" marR="0" lvl="7" indent="0" algn="r" rtl="0">
              <a:lnSpc>
                <a:spcPct val="100000"/>
              </a:lnSpc>
              <a:spcBef>
                <a:spcPts val="0"/>
              </a:spcBef>
              <a:spcAft>
                <a:spcPts val="0"/>
              </a:spcAft>
              <a:buClr>
                <a:srgbClr val="000000"/>
              </a:buClr>
              <a:buSzPct val="100000"/>
              <a:buFont typeface="Arial" panose="020B0604020202020204"/>
              <a:buNone/>
              <a:defRPr lang="en-US" sz="1200" b="0" i="0" u="none" strike="noStrike" cap="none" dirty="0">
                <a:solidFill>
                  <a:srgbClr val="888888"/>
                </a:solidFill>
                <a:latin typeface="Calibri" panose="020F0502020204030204"/>
              </a:defRPr>
            </a:lvl8pPr>
            <a:lvl9pPr marL="0" marR="0" lvl="8" indent="0" algn="r" rtl="0">
              <a:lnSpc>
                <a:spcPct val="100000"/>
              </a:lnSpc>
              <a:spcBef>
                <a:spcPts val="0"/>
              </a:spcBef>
              <a:spcAft>
                <a:spcPts val="0"/>
              </a:spcAft>
              <a:buClr>
                <a:srgbClr val="000000"/>
              </a:buClr>
              <a:buSzPct val="100000"/>
              <a:buFont typeface="Arial" panose="020B0604020202020204"/>
              <a:buNone/>
              <a:defRPr lang="en-US" sz="1200" b="0" i="0" u="none" strike="noStrike" cap="none" dirty="0">
                <a:solidFill>
                  <a:srgbClr val="888888"/>
                </a:solidFill>
                <a:latin typeface="Calibri" panose="020F0502020204030204"/>
              </a:defRPr>
            </a:lvl9pPr>
          </a:lstStyle>
          <a:p>
            <a:pPr marL="0" lvl="0" indent="0" algn="r" rtl="0">
              <a:spcBef>
                <a:spcPts val="0"/>
              </a:spcBef>
              <a:spcAft>
                <a:spcPts val="0"/>
              </a:spcAft>
              <a:buNone/>
            </a:pPr>
            <a:fld id="{BFB06861-A50E-4BD9-88A9-2E6263A6C9D1}" type="slidenum">
              <a:rPr/>
            </a:fld>
            <a:endParaRPr lang="en-US" dirty="0"/>
          </a:p>
        </p:txBody>
      </p:sp>
      <p:pic>
        <p:nvPicPr>
          <p:cNvPr id="7" name="Google Shape;15;p1" descr="C:\Users\DELL\Downloads\Slider__00 (2).png"/>
          <p:cNvPicPr/>
          <p:nvPr/>
        </p:nvPicPr>
        <p:blipFill>
          <a:blip r:embed="rId3"/>
          <a:srcRect t="82887"/>
          <a:stretch>
            <a:fillRect/>
          </a:stretch>
        </p:blipFill>
        <p:spPr>
          <a:xfrm>
            <a:off x="0" y="6380018"/>
            <a:ext cx="9144000" cy="633845"/>
          </a:xfrm>
          <a:prstGeom prst="rect">
            <a:avLst/>
          </a:prstGeom>
          <a:noFill/>
          <a:ln>
            <a:noFill/>
          </a:ln>
        </p:spPr>
      </p:pic>
      <p:sp>
        <p:nvSpPr>
          <p:cNvPr id="8" name="Google Shape;16;p1"/>
          <p:cNvSpPr txBox="1"/>
          <p:nvPr/>
        </p:nvSpPr>
        <p:spPr>
          <a:xfrm>
            <a:off x="6934200" y="6586538"/>
            <a:ext cx="2133600" cy="304800"/>
          </a:xfrm>
          <a:prstGeom prst="rect">
            <a:avLst/>
          </a:prstGeom>
          <a:noFill/>
          <a:ln>
            <a:noFill/>
          </a:ln>
        </p:spPr>
        <p:txBody>
          <a:bodyPr spcFirstLastPara="1" vert="horz" wrap="square" lIns="91425" tIns="45700" rIns="91425" bIns="45700" rtlCol="0" anchor="t">
            <a:noAutofit/>
          </a:bodyPr>
          <a:lstStyle/>
          <a:p>
            <a:pPr marL="0" marR="0" lvl="0" indent="0" algn="l" rtl="0">
              <a:lnSpc>
                <a:spcPct val="100000"/>
              </a:lnSpc>
              <a:spcBef>
                <a:spcPts val="0"/>
              </a:spcBef>
              <a:spcAft>
                <a:spcPts val="0"/>
              </a:spcAft>
              <a:buClr>
                <a:srgbClr val="FFFFFF"/>
              </a:buClr>
              <a:buSzPct val="100000"/>
              <a:buFont typeface="Calibri" panose="020F0502020204030204"/>
              <a:buNone/>
            </a:pPr>
            <a:fld id="{65631B7B-A318-410F-B7F5-0FE5D40D591E}" type="slidenum">
              <a:rPr/>
            </a:fld>
            <a:endParaRPr lang="en-US" sz="1800" b="0" i="0" u="none" strike="noStrike" cap="none" dirty="0">
              <a:solidFill>
                <a:srgbClr val="FFFFFF"/>
              </a:solidFill>
              <a:latin typeface="Calibri" panose="020F0502020204030204"/>
            </a:endParaRPr>
          </a:p>
        </p:txBody>
      </p:sp>
      <p:pic>
        <p:nvPicPr>
          <p:cNvPr id="9" name="Google Shape;17;p1" descr="C:\Users\DELL\Downloads\Slider__00 (3).png"/>
          <p:cNvPicPr/>
          <p:nvPr/>
        </p:nvPicPr>
        <p:blipFill>
          <a:blip r:embed="rId4"/>
          <a:srcRect b="74998"/>
          <a:stretch>
            <a:fillRect/>
          </a:stretch>
        </p:blipFill>
        <p:spPr>
          <a:xfrm>
            <a:off x="0" y="-228600"/>
            <a:ext cx="9144000" cy="16764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lvl1pPr marR="0" lvl="0"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1pPr>
      <a:lvl2pPr marR="0" lvl="1"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2pPr>
      <a:lvl3pPr marR="0" lvl="2"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3pPr>
      <a:lvl4pPr marR="0" lvl="3"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4pPr>
      <a:lvl5pPr marR="0" lvl="4"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5pPr>
      <a:lvl6pPr marR="0" lvl="5"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6pPr>
      <a:lvl7pPr marR="0" lvl="6"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7pPr>
      <a:lvl8pPr marR="0" lvl="7"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8pPr>
      <a:lvl9pPr marR="0" lvl="8"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9pPr>
    </p:titleStyle>
    <p:bodyStyle>
      <a:lvl1pPr marR="0" lvl="0"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1pPr>
      <a:lvl2pPr marR="0" lvl="1"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2pPr>
      <a:lvl3pPr marR="0" lvl="2"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3pPr>
      <a:lvl4pPr marR="0" lvl="3"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4pPr>
      <a:lvl5pPr marR="0" lvl="4"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5pPr>
      <a:lvl6pPr marR="0" lvl="5"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6pPr>
      <a:lvl7pPr marR="0" lvl="6"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7pPr>
      <a:lvl8pPr marR="0" lvl="7"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8pPr>
      <a:lvl9pPr marR="0" lvl="8"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9pPr>
    </p:bodyStyle>
    <p:otherStyle>
      <a:lvl1pPr marR="0" lvl="0"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1pPr>
      <a:lvl2pPr marR="0" lvl="1"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2pPr>
      <a:lvl3pPr marR="0" lvl="2"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3pPr>
      <a:lvl4pPr marR="0" lvl="3"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4pPr>
      <a:lvl5pPr marR="0" lvl="4"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5pPr>
      <a:lvl6pPr marR="0" lvl="5"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6pPr>
      <a:lvl7pPr marR="0" lvl="6"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7pPr>
      <a:lvl8pPr marR="0" lvl="7"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8pPr>
      <a:lvl9pPr marR="0" lvl="8"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7;p4"/>
          <p:cNvSpPr>
            <a:spLocks noGrp="1"/>
          </p:cNvSpPr>
          <p:nvPr>
            <p:ph type="title"/>
          </p:nvPr>
        </p:nvSpPr>
        <p:spPr>
          <a:xfrm>
            <a:off x="1066800" y="1053822"/>
            <a:ext cx="6705600" cy="983099"/>
          </a:xfrm>
          <a:prstGeom prst="rect">
            <a:avLst/>
          </a:prstGeom>
          <a:gradFill rotWithShape="1">
            <a:gsLst>
              <a:gs pos="0">
                <a:srgbClr val="DAFEA4"/>
              </a:gs>
              <a:gs pos="35000">
                <a:srgbClr val="E3FEBF"/>
              </a:gs>
              <a:gs pos="100000">
                <a:srgbClr val="F4FEE6"/>
              </a:gs>
            </a:gsLst>
            <a:lin ang="16200000" scaled="0"/>
          </a:gradFill>
          <a:ln w="9525" cap="flat">
            <a:solidFill>
              <a:srgbClr val="97B853"/>
            </a:solidFill>
            <a:prstDash val="solid"/>
            <a:round/>
          </a:ln>
          <a:effectLst>
            <a:outerShdw blurRad="40000" dist="20000" dir="5400000">
              <a:srgbClr val="000000">
                <a:alpha val="36862"/>
              </a:srgbClr>
            </a:outerShdw>
          </a:effectLst>
        </p:spPr>
        <p:txBody>
          <a:bodyPr spcFirstLastPara="1" vert="horz" wrap="square" lIns="91425" tIns="45700" rIns="91425" bIns="45700" rtlCol="0" anchor="ctr">
            <a:noAutofit/>
          </a:bodyPr>
          <a:lstStyle/>
          <a:p>
            <a:pPr marL="0" lvl="0" indent="0" algn="l" rtl="0">
              <a:lnSpc>
                <a:spcPct val="100000"/>
              </a:lnSpc>
              <a:spcBef>
                <a:spcPts val="0"/>
              </a:spcBef>
              <a:spcAft>
                <a:spcPts val="0"/>
              </a:spcAft>
              <a:buClr>
                <a:srgbClr val="17365D"/>
              </a:buClr>
              <a:buSzPct val="100000"/>
              <a:buFont typeface="Arial" panose="020B0604020202020204"/>
              <a:buNone/>
            </a:pPr>
            <a:endParaRPr dirty="0"/>
          </a:p>
          <a:p>
            <a:pPr marL="0" lvl="0" indent="0" algn="l" rtl="0">
              <a:lnSpc>
                <a:spcPct val="100000"/>
              </a:lnSpc>
              <a:spcBef>
                <a:spcPts val="0"/>
              </a:spcBef>
              <a:spcAft>
                <a:spcPts val="0"/>
              </a:spcAft>
              <a:buClr>
                <a:srgbClr val="17365D"/>
              </a:buClr>
              <a:buSzPct val="100000"/>
              <a:buFont typeface="Arial" panose="020B0604020202020204"/>
              <a:buNone/>
            </a:pPr>
            <a:br>
              <a:rPr sz="2800" dirty="0"/>
            </a:br>
            <a:r>
              <a:rPr sz="2800" dirty="0"/>
              <a:t> </a:t>
            </a:r>
            <a:r>
              <a:rPr sz="2000" b="1" i="1" dirty="0">
                <a:latin typeface="Times New Roman" panose="02020603050405020304" pitchFamily="18" charset="0"/>
                <a:cs typeface="Times New Roman" panose="02020603050405020304" pitchFamily="18" charset="0"/>
              </a:rPr>
              <a:t>Helmet Detection And License Plate Recognition using          Machine Learning </a:t>
            </a:r>
            <a:endParaRPr sz="2800" b="1" dirty="0">
              <a:latin typeface="Times New Roman" panose="02020603050405020304" pitchFamily="18" charset="0"/>
              <a:cs typeface="Times New Roman" panose="02020603050405020304" pitchFamily="18" charset="0"/>
            </a:endParaRPr>
          </a:p>
          <a:p>
            <a:pPr marL="0" lvl="0" indent="0" algn="ctr" rtl="0">
              <a:lnSpc>
                <a:spcPct val="100000"/>
              </a:lnSpc>
              <a:spcBef>
                <a:spcPts val="0"/>
              </a:spcBef>
              <a:spcAft>
                <a:spcPts val="0"/>
              </a:spcAft>
              <a:buClr>
                <a:srgbClr val="17365D"/>
              </a:buClr>
              <a:buSzPct val="100000"/>
              <a:buNone/>
            </a:pPr>
            <a:br>
              <a:rPr lang="en-US" sz="2400" dirty="0">
                <a:solidFill>
                  <a:schemeClr val="dk1"/>
                </a:solidFill>
                <a:latin typeface="Times New Roman" panose="02020603050405020304"/>
              </a:rPr>
            </a:br>
            <a:endParaRPr lang="en-US" sz="2400" dirty="0">
              <a:solidFill>
                <a:schemeClr val="dk1"/>
              </a:solidFill>
              <a:latin typeface="Times New Roman" panose="02020603050405020304"/>
            </a:endParaRPr>
          </a:p>
        </p:txBody>
      </p:sp>
      <p:sp>
        <p:nvSpPr>
          <p:cNvPr id="3" name="Google Shape;38;p4"/>
          <p:cNvSpPr txBox="1"/>
          <p:nvPr/>
        </p:nvSpPr>
        <p:spPr>
          <a:xfrm>
            <a:off x="228600" y="2181225"/>
            <a:ext cx="8382000" cy="4360863"/>
          </a:xfrm>
          <a:prstGeom prst="rect">
            <a:avLst/>
          </a:prstGeom>
          <a:noFill/>
          <a:ln>
            <a:noFill/>
          </a:ln>
        </p:spPr>
        <p:txBody>
          <a:bodyPr spcFirstLastPara="1" vert="horz" wrap="square" lIns="91425" tIns="45700" rIns="91425" bIns="45700" rtlCol="0" anchor="t">
            <a:noAutofit/>
          </a:bodyPr>
          <a:lstStyle/>
          <a:p>
            <a:pPr marL="0" marR="0" lvl="0" indent="0" algn="ctr" rtl="0">
              <a:lnSpc>
                <a:spcPct val="100000"/>
              </a:lnSpc>
              <a:spcBef>
                <a:spcPts val="0"/>
              </a:spcBef>
              <a:spcAft>
                <a:spcPts val="0"/>
              </a:spcAft>
              <a:buNone/>
            </a:pPr>
            <a:r>
              <a:rPr lang="en-US" sz="2000" b="1" i="0" u="none" strike="noStrike" cap="none" dirty="0">
                <a:solidFill>
                  <a:srgbClr val="002060"/>
                </a:solidFill>
                <a:latin typeface="Calibri" panose="020F0502020204030204"/>
              </a:rPr>
              <a:t>APPLICATION DOMAIN: </a:t>
            </a:r>
            <a:r>
              <a:rPr lang="en-US" sz="2000" b="1" dirty="0">
                <a:solidFill>
                  <a:srgbClr val="002060"/>
                </a:solidFill>
                <a:latin typeface="Calibri" panose="020F0502020204030204"/>
              </a:rPr>
              <a:t>Accident prevention</a:t>
            </a:r>
            <a:endParaRPr lang="en-US" sz="2000" b="1" i="0" u="none" strike="noStrike" cap="none" dirty="0">
              <a:solidFill>
                <a:srgbClr val="002060"/>
              </a:solidFill>
              <a:latin typeface="Calibri" panose="020F0502020204030204"/>
            </a:endParaRPr>
          </a:p>
          <a:p>
            <a:pPr marL="0" marR="0" lvl="0" indent="0" algn="ctr" rtl="0">
              <a:lnSpc>
                <a:spcPct val="115000"/>
              </a:lnSpc>
              <a:spcBef>
                <a:spcPts val="0"/>
              </a:spcBef>
              <a:spcAft>
                <a:spcPts val="0"/>
              </a:spcAft>
              <a:buClr>
                <a:srgbClr val="000000"/>
              </a:buClr>
              <a:buSzPct val="100000"/>
              <a:buFont typeface="Arial" panose="020B0604020202020204"/>
              <a:buNone/>
            </a:pPr>
            <a:r>
              <a:rPr lang="en-US" sz="2000" b="1" i="0" u="sng" strike="noStrike" cap="none" dirty="0">
                <a:solidFill>
                  <a:srgbClr val="974806"/>
                </a:solidFill>
                <a:latin typeface="Bookman Old Style" panose="02050604050505020204"/>
              </a:rPr>
              <a:t>BATCH-No : 09</a:t>
            </a:r>
            <a:endParaRPr lang="en-US" sz="2000" b="1" i="0" u="sng" strike="noStrike" cap="none" dirty="0">
              <a:solidFill>
                <a:srgbClr val="974806"/>
              </a:solidFill>
              <a:latin typeface="Bookman Old Style" panose="02050604050505020204"/>
            </a:endParaRPr>
          </a:p>
          <a:p>
            <a:pPr marL="465455" marR="0" lvl="0" indent="-465455" algn="l" rtl="0">
              <a:lnSpc>
                <a:spcPct val="100000"/>
              </a:lnSpc>
              <a:spcBef>
                <a:spcPts val="0"/>
              </a:spcBef>
              <a:spcAft>
                <a:spcPts val="0"/>
              </a:spcAft>
              <a:buClr>
                <a:srgbClr val="000000"/>
              </a:buClr>
              <a:buSzPct val="100000"/>
              <a:buFont typeface="Arial" panose="020B0604020202020204"/>
              <a:buNone/>
            </a:pPr>
            <a:endParaRPr lang="en-US" sz="2000" b="1" i="0" u="sng" strike="noStrike" cap="none" dirty="0">
              <a:solidFill>
                <a:srgbClr val="974806"/>
              </a:solidFill>
              <a:latin typeface="Bookman Old Style" panose="02050604050505020204"/>
            </a:endParaRPr>
          </a:p>
          <a:p>
            <a:pPr marL="465455" marR="0" lvl="0" indent="-465455" algn="l" rtl="0">
              <a:lnSpc>
                <a:spcPct val="100000"/>
              </a:lnSpc>
              <a:spcBef>
                <a:spcPts val="0"/>
              </a:spcBef>
              <a:spcAft>
                <a:spcPts val="0"/>
              </a:spcAft>
              <a:buClr>
                <a:srgbClr val="000000"/>
              </a:buClr>
              <a:buSzPct val="100000"/>
              <a:buFont typeface="Arial" panose="020B0604020202020204"/>
              <a:buNone/>
            </a:pPr>
            <a:endParaRPr lang="en-US" sz="2000" b="1" i="0" u="sng" strike="noStrike" cap="none" dirty="0">
              <a:solidFill>
                <a:srgbClr val="974806"/>
              </a:solidFill>
              <a:latin typeface="Bookman Old Style" panose="02050604050505020204"/>
            </a:endParaRPr>
          </a:p>
          <a:p>
            <a:pPr marL="465455" marR="0" lvl="0" indent="-465455" algn="l" rtl="0">
              <a:lnSpc>
                <a:spcPct val="100000"/>
              </a:lnSpc>
              <a:spcBef>
                <a:spcPts val="0"/>
              </a:spcBef>
              <a:spcAft>
                <a:spcPts val="0"/>
              </a:spcAft>
              <a:buClr>
                <a:srgbClr val="000000"/>
              </a:buClr>
              <a:buSzPct val="100000"/>
              <a:buFont typeface="Arial" panose="020B0604020202020204"/>
              <a:buNone/>
            </a:pPr>
            <a:endParaRPr lang="en-US" sz="2000" b="1" i="0" u="sng" strike="noStrike" cap="none" dirty="0">
              <a:solidFill>
                <a:srgbClr val="974806"/>
              </a:solidFill>
              <a:latin typeface="Bookman Old Style" panose="02050604050505020204"/>
            </a:endParaRPr>
          </a:p>
          <a:p>
            <a:pPr marL="465455" marR="0" lvl="0" indent="-465455" algn="l" rtl="0">
              <a:lnSpc>
                <a:spcPct val="100000"/>
              </a:lnSpc>
              <a:spcBef>
                <a:spcPts val="0"/>
              </a:spcBef>
              <a:spcAft>
                <a:spcPts val="0"/>
              </a:spcAft>
              <a:buClr>
                <a:srgbClr val="000000"/>
              </a:buClr>
              <a:buSzPct val="100000"/>
              <a:buFont typeface="Arial" panose="020B0604020202020204"/>
              <a:buNone/>
            </a:pPr>
            <a:endParaRPr lang="en-US" sz="2000" b="1" i="0" u="sng" strike="noStrike" cap="none" dirty="0">
              <a:solidFill>
                <a:srgbClr val="974806"/>
              </a:solidFill>
              <a:latin typeface="Bookman Old Style" panose="02050604050505020204"/>
            </a:endParaRPr>
          </a:p>
          <a:p>
            <a:pPr marL="465455" marR="0" lvl="0" indent="-465455" algn="l" rtl="0">
              <a:lnSpc>
                <a:spcPct val="100000"/>
              </a:lnSpc>
              <a:spcBef>
                <a:spcPts val="0"/>
              </a:spcBef>
              <a:spcAft>
                <a:spcPts val="0"/>
              </a:spcAft>
              <a:buClr>
                <a:srgbClr val="000000"/>
              </a:buClr>
              <a:buSzPct val="100000"/>
              <a:buFont typeface="Arial" panose="020B0604020202020204"/>
              <a:buNone/>
            </a:pPr>
            <a:endParaRPr lang="en-US" sz="2000" b="1" i="0" u="sng" strike="noStrike" cap="none" dirty="0">
              <a:solidFill>
                <a:srgbClr val="974806"/>
              </a:solidFill>
              <a:latin typeface="Bookman Old Style" panose="02050604050505020204"/>
            </a:endParaRPr>
          </a:p>
          <a:p>
            <a:pPr marL="465455" marR="0" lvl="0" indent="-465455" algn="l" rtl="0">
              <a:lnSpc>
                <a:spcPct val="100000"/>
              </a:lnSpc>
              <a:spcBef>
                <a:spcPts val="0"/>
              </a:spcBef>
              <a:spcAft>
                <a:spcPts val="0"/>
              </a:spcAft>
              <a:buClr>
                <a:srgbClr val="000000"/>
              </a:buClr>
              <a:buSzPct val="100000"/>
              <a:buFont typeface="Arial" panose="020B0604020202020204"/>
              <a:buNone/>
            </a:pPr>
            <a:endParaRPr lang="en-US" sz="2000" b="1" i="0" u="sng" strike="noStrike" cap="none" dirty="0">
              <a:solidFill>
                <a:srgbClr val="974806"/>
              </a:solidFill>
              <a:latin typeface="Bookman Old Style" panose="02050604050505020204"/>
            </a:endParaRPr>
          </a:p>
          <a:p>
            <a:pPr marL="465455" marR="0" lvl="0" indent="-465455" algn="l" rtl="0">
              <a:lnSpc>
                <a:spcPct val="100000"/>
              </a:lnSpc>
              <a:spcBef>
                <a:spcPts val="0"/>
              </a:spcBef>
              <a:spcAft>
                <a:spcPts val="0"/>
              </a:spcAft>
              <a:buClr>
                <a:srgbClr val="000000"/>
              </a:buClr>
              <a:buSzPct val="100000"/>
              <a:buFont typeface="Arial" panose="020B0604020202020204"/>
              <a:buNone/>
            </a:pPr>
            <a:r>
              <a:rPr lang="en-US" sz="2000" b="1" i="0" u="none" strike="noStrike" cap="none" dirty="0">
                <a:solidFill>
                  <a:srgbClr val="FF0000"/>
                </a:solidFill>
                <a:latin typeface="Arial" panose="020B0604020202020204"/>
              </a:rPr>
              <a:t>                                                                                          </a:t>
            </a:r>
            <a:endParaRPr lang="en-US" sz="2000" b="1" i="0" u="none" strike="noStrike" cap="none" dirty="0">
              <a:solidFill>
                <a:srgbClr val="FF0000"/>
              </a:solidFill>
              <a:latin typeface="Arial" panose="020B0604020202020204"/>
            </a:endParaRPr>
          </a:p>
          <a:p>
            <a:pPr marL="465455" marR="0" lvl="0" indent="-465455" algn="r" rtl="0">
              <a:lnSpc>
                <a:spcPct val="100000"/>
              </a:lnSpc>
              <a:spcBef>
                <a:spcPts val="0"/>
              </a:spcBef>
              <a:spcAft>
                <a:spcPts val="0"/>
              </a:spcAft>
              <a:buClr>
                <a:srgbClr val="000000"/>
              </a:buClr>
              <a:buSzPct val="100000"/>
              <a:buFont typeface="Arial" panose="020B0604020202020204"/>
              <a:buNone/>
            </a:pPr>
            <a:r>
              <a:rPr lang="en-US" sz="2000" b="1" i="0" u="none" strike="noStrike" cap="none" dirty="0">
                <a:solidFill>
                  <a:srgbClr val="FF0000"/>
                </a:solidFill>
                <a:latin typeface="Arial" panose="020B0604020202020204"/>
              </a:rPr>
              <a:t>                                                                          </a:t>
            </a:r>
            <a:endParaRPr lang="en-US" sz="2000" b="1" i="0" u="none" strike="noStrike" cap="none" dirty="0">
              <a:solidFill>
                <a:srgbClr val="FF0000"/>
              </a:solidFill>
              <a:latin typeface="Arial" panose="020B0604020202020204"/>
            </a:endParaRPr>
          </a:p>
          <a:p>
            <a:pPr marL="465455" marR="0" lvl="0" indent="-465455" algn="r" rtl="0">
              <a:lnSpc>
                <a:spcPct val="100000"/>
              </a:lnSpc>
              <a:spcBef>
                <a:spcPts val="0"/>
              </a:spcBef>
              <a:spcAft>
                <a:spcPts val="0"/>
              </a:spcAft>
              <a:buClr>
                <a:srgbClr val="000000"/>
              </a:buClr>
              <a:buSzPct val="100000"/>
              <a:buFont typeface="Arial" panose="020B0604020202020204"/>
              <a:buNone/>
            </a:pPr>
            <a:endParaRPr lang="en-US" sz="2000" b="1" i="0" u="none" strike="noStrike" cap="none" dirty="0">
              <a:solidFill>
                <a:srgbClr val="FF0000"/>
              </a:solidFill>
              <a:latin typeface="Arial" panose="020B0604020202020204"/>
            </a:endParaRPr>
          </a:p>
          <a:p>
            <a:pPr marL="465455" marR="0" lvl="0" indent="-465455" algn="r" rtl="0">
              <a:lnSpc>
                <a:spcPct val="100000"/>
              </a:lnSpc>
              <a:spcBef>
                <a:spcPts val="0"/>
              </a:spcBef>
              <a:spcAft>
                <a:spcPts val="0"/>
              </a:spcAft>
              <a:buClr>
                <a:srgbClr val="000000"/>
              </a:buClr>
              <a:buSzPct val="100000"/>
              <a:buFont typeface="Arial" panose="020B0604020202020204"/>
              <a:buNone/>
            </a:pPr>
            <a:endParaRPr lang="en-US" sz="2000" b="1" dirty="0">
              <a:solidFill>
                <a:srgbClr val="FF0000"/>
              </a:solidFill>
            </a:endParaRPr>
          </a:p>
          <a:p>
            <a:pPr marL="465455" marR="0" lvl="0" indent="-465455" algn="r" rtl="0">
              <a:lnSpc>
                <a:spcPct val="100000"/>
              </a:lnSpc>
              <a:spcBef>
                <a:spcPts val="0"/>
              </a:spcBef>
              <a:spcAft>
                <a:spcPts val="0"/>
              </a:spcAft>
              <a:buClr>
                <a:srgbClr val="000000"/>
              </a:buClr>
              <a:buSzPct val="100000"/>
              <a:buFont typeface="Arial" panose="020B0604020202020204"/>
              <a:buNone/>
            </a:pPr>
            <a:r>
              <a:rPr lang="en-US" sz="2000" b="1" i="0" u="none" strike="noStrike" cap="none" dirty="0">
                <a:solidFill>
                  <a:srgbClr val="FF0000"/>
                </a:solidFill>
                <a:latin typeface="Arial" panose="020B0604020202020204"/>
              </a:rPr>
              <a:t>Guide: Dr. </a:t>
            </a:r>
            <a:r>
              <a:rPr lang="en-US" sz="2000" b="1" i="0" u="none" strike="noStrike" cap="none" dirty="0" err="1">
                <a:solidFill>
                  <a:srgbClr val="FF0000"/>
                </a:solidFill>
                <a:latin typeface="Arial" panose="020B0604020202020204"/>
              </a:rPr>
              <a:t>N.Thirupathi</a:t>
            </a:r>
            <a:r>
              <a:rPr lang="en-US" sz="2000" b="1" i="0" u="none" strike="noStrike" cap="none" dirty="0">
                <a:solidFill>
                  <a:srgbClr val="FF0000"/>
                </a:solidFill>
                <a:latin typeface="Arial" panose="020B0604020202020204"/>
              </a:rPr>
              <a:t> Rao</a:t>
            </a:r>
            <a:endParaRPr lang="en-US" sz="2000" b="1" i="0" u="none" strike="noStrike" cap="none" dirty="0">
              <a:solidFill>
                <a:srgbClr val="FF0000"/>
              </a:solidFill>
              <a:latin typeface="Arial" panose="020B0604020202020204"/>
            </a:endParaRPr>
          </a:p>
          <a:p>
            <a:pPr marL="465455" marR="0" lvl="0" indent="-465455" algn="r" rtl="0">
              <a:lnSpc>
                <a:spcPct val="100000"/>
              </a:lnSpc>
              <a:spcBef>
                <a:spcPts val="0"/>
              </a:spcBef>
              <a:spcAft>
                <a:spcPts val="0"/>
              </a:spcAft>
              <a:buClr>
                <a:srgbClr val="000000"/>
              </a:buClr>
              <a:buSzPct val="100000"/>
              <a:buFont typeface="Arial" panose="020B0604020202020204"/>
              <a:buNone/>
            </a:pPr>
            <a:r>
              <a:rPr lang="en-US" sz="2000" b="1" i="0" u="none" strike="noStrike" cap="none" dirty="0">
                <a:solidFill>
                  <a:srgbClr val="FF0000"/>
                </a:solidFill>
                <a:latin typeface="Arial" panose="020B0604020202020204"/>
              </a:rPr>
              <a:t>Assitant Professor</a:t>
            </a:r>
            <a:endParaRPr lang="en-US" sz="2000" b="1" i="0" u="none" strike="noStrike" cap="none" dirty="0">
              <a:solidFill>
                <a:srgbClr val="FF0000"/>
              </a:solidFill>
              <a:latin typeface="Arial" panose="020B0604020202020204"/>
            </a:endParaRPr>
          </a:p>
          <a:p>
            <a:pPr marL="465455" marR="0" lvl="0" indent="-465455" algn="l" rtl="0">
              <a:lnSpc>
                <a:spcPct val="100000"/>
              </a:lnSpc>
              <a:spcBef>
                <a:spcPts val="0"/>
              </a:spcBef>
              <a:spcAft>
                <a:spcPts val="0"/>
              </a:spcAft>
              <a:buClr>
                <a:srgbClr val="000000"/>
              </a:buClr>
              <a:buSzPct val="100000"/>
              <a:buFont typeface="Arial" panose="020B0604020202020204"/>
              <a:buNone/>
            </a:pPr>
            <a:r>
              <a:rPr lang="en-US" sz="1800" b="1" i="0" u="none" strike="noStrike" cap="none" dirty="0">
                <a:solidFill>
                  <a:srgbClr val="002060"/>
                </a:solidFill>
                <a:latin typeface="Arial" panose="020B0604020202020204"/>
              </a:rPr>
              <a:t>                                                                                     </a:t>
            </a:r>
            <a:endParaRPr lang="en-US" sz="1800" b="1" i="0" u="none" strike="noStrike" cap="none" dirty="0">
              <a:solidFill>
                <a:srgbClr val="002060"/>
              </a:solidFill>
              <a:latin typeface="Arial" panose="020B0604020202020204"/>
            </a:endParaRPr>
          </a:p>
        </p:txBody>
      </p:sp>
      <p:graphicFrame>
        <p:nvGraphicFramePr>
          <p:cNvPr id="4" name="Google Shape;39;p4"/>
          <p:cNvGraphicFramePr/>
          <p:nvPr/>
        </p:nvGraphicFramePr>
        <p:xfrm>
          <a:off x="990600" y="3048000"/>
          <a:ext cx="7543800" cy="2819400"/>
        </p:xfrm>
        <a:graphic>
          <a:graphicData uri="http://schemas.openxmlformats.org/drawingml/2006/table">
            <a:tbl>
              <a:tblPr firstRow="1" bandRow="1">
                <a:noFill/>
                <a:tableStyleId>{E79770AD-BA50-493F-8330-9F31802F5C1D}</a:tableStyleId>
              </a:tblPr>
              <a:tblGrid>
                <a:gridCol w="2546458"/>
                <a:gridCol w="2729311"/>
                <a:gridCol w="2268031"/>
              </a:tblGrid>
              <a:tr h="669606">
                <a:tc>
                  <a:txBody>
                    <a:bodyPr/>
                    <a:lstStyle/>
                    <a:p>
                      <a:pPr marL="0" marR="0" lvl="0" indent="0" algn="ctr" rtl="0">
                        <a:lnSpc>
                          <a:spcPct val="100000"/>
                        </a:lnSpc>
                        <a:spcBef>
                          <a:spcPts val="0"/>
                        </a:spcBef>
                        <a:spcAft>
                          <a:spcPts val="0"/>
                        </a:spcAft>
                        <a:buClr>
                          <a:srgbClr val="000000"/>
                        </a:buClr>
                        <a:buSzPct val="100000"/>
                        <a:buFont typeface="Arial" panose="020B0604020202020204"/>
                        <a:buNone/>
                      </a:pPr>
                      <a:r>
                        <a:rPr lang="en-US" sz="1600" u="none" strike="noStrike" cap="none" dirty="0"/>
                        <a:t>REGISTER NUMBERS</a:t>
                      </a:r>
                      <a:endParaRPr lang="en-US" sz="1600" u="none" strike="noStrike" cap="none" dirty="0"/>
                    </a:p>
                  </a:txBody>
                  <a:tcPr marL="91450" marR="91450" marT="45725" marB="45725" anchor="ctr">
                    <a:solidFill>
                      <a:srgbClr val="E5B8B7"/>
                    </a:solidFill>
                  </a:tcPr>
                </a:tc>
                <a:tc>
                  <a:txBody>
                    <a:bodyPr/>
                    <a:lstStyle/>
                    <a:p>
                      <a:pPr marL="0" marR="0" lvl="0" indent="0" algn="ctr" rtl="0">
                        <a:lnSpc>
                          <a:spcPct val="100000"/>
                        </a:lnSpc>
                        <a:spcBef>
                          <a:spcPts val="0"/>
                        </a:spcBef>
                        <a:spcAft>
                          <a:spcPts val="0"/>
                        </a:spcAft>
                        <a:buClr>
                          <a:srgbClr val="000000"/>
                        </a:buClr>
                        <a:buSzPct val="100000"/>
                        <a:buFont typeface="Arial" panose="020B0604020202020204"/>
                        <a:buNone/>
                      </a:pPr>
                      <a:r>
                        <a:rPr lang="en-US" sz="1600" u="none" strike="noStrike" cap="none" dirty="0"/>
                        <a:t>NAME OF STUDENTS</a:t>
                      </a:r>
                      <a:endParaRPr lang="en-US" sz="1600" u="none" strike="noStrike" cap="none" dirty="0"/>
                    </a:p>
                  </a:txBody>
                  <a:tcPr marL="91450" marR="91450" marT="45725" marB="45725" anchor="ctr">
                    <a:solidFill>
                      <a:srgbClr val="00B0F0"/>
                    </a:solidFill>
                  </a:tcPr>
                </a:tc>
                <a:tc>
                  <a:txBody>
                    <a:bodyPr/>
                    <a:lstStyle/>
                    <a:p>
                      <a:pPr marL="0" marR="0" lvl="0" indent="0" algn="ctr" rtl="0">
                        <a:lnSpc>
                          <a:spcPct val="100000"/>
                        </a:lnSpc>
                        <a:spcBef>
                          <a:spcPts val="0"/>
                        </a:spcBef>
                        <a:spcAft>
                          <a:spcPts val="0"/>
                        </a:spcAft>
                        <a:buClr>
                          <a:srgbClr val="000000"/>
                        </a:buClr>
                        <a:buSzPct val="100000"/>
                        <a:buFont typeface="Arial" panose="020B0604020202020204"/>
                        <a:buNone/>
                      </a:pPr>
                      <a:r>
                        <a:rPr lang="en-US" sz="1600" u="none" strike="noStrike" cap="none" dirty="0"/>
                        <a:t>NO OF MEETINGS WITH GUIDE</a:t>
                      </a:r>
                      <a:endParaRPr lang="en-US" sz="1600" u="none" strike="noStrike" cap="none" dirty="0"/>
                    </a:p>
                  </a:txBody>
                  <a:tcPr marL="91450" marR="91450" marT="45725" marB="45725" anchor="ctr"/>
                </a:tc>
              </a:tr>
              <a:tr h="352428">
                <a:tc>
                  <a:txBody>
                    <a:bodyPr/>
                    <a:lstStyle/>
                    <a:p>
                      <a:pPr marL="0" marR="0" lvl="0" indent="0" algn="ctr" rtl="0">
                        <a:lnSpc>
                          <a:spcPct val="100000"/>
                        </a:lnSpc>
                        <a:spcBef>
                          <a:spcPts val="0"/>
                        </a:spcBef>
                        <a:spcAft>
                          <a:spcPts val="0"/>
                        </a:spcAft>
                        <a:buClr>
                          <a:srgbClr val="000000"/>
                        </a:buClr>
                        <a:buSzPct val="100000"/>
                        <a:buFont typeface="Arial" panose="020B0604020202020204"/>
                        <a:buNone/>
                      </a:pPr>
                      <a:r>
                        <a:rPr lang="en-US" sz="1400" b="1" u="none" strike="noStrike" cap="none" dirty="0">
                          <a:latin typeface="Times New Roman" panose="02020603050405020304"/>
                        </a:rPr>
                        <a:t> 19L31A05N9</a:t>
                      </a:r>
                      <a:endParaRPr lang="en-US" sz="1400" b="1" u="none" strike="noStrike" cap="none" dirty="0">
                        <a:latin typeface="Times New Roman" panose="02020603050405020304"/>
                      </a:endParaRPr>
                    </a:p>
                  </a:txBody>
                  <a:tcPr marL="91450" marR="91450" marT="45725" marB="45725" anchor="ctr">
                    <a:solidFill>
                      <a:srgbClr val="FFC000"/>
                    </a:solidFill>
                  </a:tcPr>
                </a:tc>
                <a:tc>
                  <a:txBody>
                    <a:bodyPr/>
                    <a:lstStyle/>
                    <a:p>
                      <a:pPr marL="0" marR="0" lvl="0" indent="0" algn="l" rtl="0">
                        <a:lnSpc>
                          <a:spcPct val="100000"/>
                        </a:lnSpc>
                        <a:spcBef>
                          <a:spcPts val="0"/>
                        </a:spcBef>
                        <a:spcAft>
                          <a:spcPts val="0"/>
                        </a:spcAft>
                        <a:buClr>
                          <a:schemeClr val="dk1"/>
                        </a:buClr>
                        <a:buSzPct val="100000"/>
                        <a:buFont typeface="Calibri" panose="020F0502020204030204"/>
                        <a:buNone/>
                      </a:pPr>
                      <a:r>
                        <a:rPr lang="en-US" sz="1400" b="1" u="none" strike="noStrike" cap="none" dirty="0">
                          <a:latin typeface="Times New Roman" panose="02020603050405020304"/>
                        </a:rPr>
                        <a:t>KARANAM JYOTHIKA</a:t>
                      </a:r>
                      <a:endParaRPr lang="en-US" sz="1400" b="1" u="none" strike="noStrike" cap="none" dirty="0">
                        <a:latin typeface="Times New Roman" panose="02020603050405020304"/>
                      </a:endParaRPr>
                    </a:p>
                  </a:txBody>
                  <a:tcPr marL="91450" marR="91450" marT="45725" marB="45725" anchor="ctr">
                    <a:solidFill>
                      <a:srgbClr val="CCC0D9"/>
                    </a:solidFill>
                  </a:tcPr>
                </a:tc>
                <a:tc>
                  <a:txBody>
                    <a:bodyPr/>
                    <a:lstStyle/>
                    <a:p>
                      <a:pPr marL="0" marR="0" lvl="0" indent="0" algn="ctr" rtl="0">
                        <a:lnSpc>
                          <a:spcPct val="100000"/>
                        </a:lnSpc>
                        <a:spcBef>
                          <a:spcPts val="0"/>
                        </a:spcBef>
                        <a:spcAft>
                          <a:spcPts val="0"/>
                        </a:spcAft>
                        <a:buClr>
                          <a:srgbClr val="000000"/>
                        </a:buClr>
                        <a:buSzPct val="100000"/>
                        <a:buFont typeface="Arial" panose="020B0604020202020204"/>
                        <a:buNone/>
                      </a:pPr>
                      <a:endParaRPr lang="en-US" sz="1400" b="1" u="none" strike="noStrike" cap="none" dirty="0">
                        <a:latin typeface="Times New Roman" panose="02020603050405020304"/>
                      </a:endParaRPr>
                    </a:p>
                  </a:txBody>
                  <a:tcPr marL="91450" marR="91450" marT="45725" marB="45725" anchor="ctr">
                    <a:solidFill>
                      <a:srgbClr val="8CB3E3"/>
                    </a:solidFill>
                  </a:tcPr>
                </a:tc>
              </a:tr>
              <a:tr h="599122">
                <a:tc>
                  <a:txBody>
                    <a:bodyPr/>
                    <a:lstStyle/>
                    <a:p>
                      <a:pPr marL="0" marR="0" lvl="0" indent="0" algn="ctr" rtl="0">
                        <a:lnSpc>
                          <a:spcPct val="100000"/>
                        </a:lnSpc>
                        <a:spcBef>
                          <a:spcPts val="0"/>
                        </a:spcBef>
                        <a:spcAft>
                          <a:spcPts val="0"/>
                        </a:spcAft>
                        <a:buClr>
                          <a:srgbClr val="000000"/>
                        </a:buClr>
                        <a:buSzPct val="100000"/>
                        <a:buFont typeface="Arial" panose="020B0604020202020204"/>
                        <a:buNone/>
                      </a:pPr>
                      <a:r>
                        <a:rPr lang="en-US" sz="1400" b="1" u="none" strike="noStrike" cap="none" dirty="0">
                          <a:latin typeface="Times New Roman" panose="02020603050405020304"/>
                        </a:rPr>
                        <a:t> 19L31A05M0</a:t>
                      </a:r>
                      <a:endParaRPr lang="en-US" sz="1400" b="1" u="none" strike="noStrike" cap="none" dirty="0">
                        <a:latin typeface="Times New Roman" panose="02020603050405020304"/>
                      </a:endParaRPr>
                    </a:p>
                  </a:txBody>
                  <a:tcPr marL="91450" marR="91450" marT="45725" marB="45725" anchor="ctr">
                    <a:solidFill>
                      <a:srgbClr val="FFC000"/>
                    </a:solidFill>
                  </a:tcPr>
                </a:tc>
                <a:tc>
                  <a:txBody>
                    <a:bodyPr/>
                    <a:lstStyle/>
                    <a:p>
                      <a:pPr marL="0" marR="0" lvl="0" indent="0" algn="l" rtl="0">
                        <a:lnSpc>
                          <a:spcPct val="100000"/>
                        </a:lnSpc>
                        <a:spcBef>
                          <a:spcPts val="0"/>
                        </a:spcBef>
                        <a:spcAft>
                          <a:spcPts val="0"/>
                        </a:spcAft>
                        <a:buClr>
                          <a:schemeClr val="dk1"/>
                        </a:buClr>
                        <a:buSzPct val="100000"/>
                        <a:buFont typeface="Calibri" panose="020F0502020204030204"/>
                        <a:buNone/>
                      </a:pPr>
                      <a:r>
                        <a:rPr lang="en-US" sz="1400" b="1" u="none" strike="noStrike" cap="none" dirty="0">
                          <a:latin typeface="Times New Roman" panose="02020603050405020304"/>
                        </a:rPr>
                        <a:t>GUMMALA JYOTHI SHANKAR SWARUP</a:t>
                      </a:r>
                      <a:endParaRPr lang="en-US" sz="1400" b="1" u="none" strike="noStrike" cap="none" dirty="0">
                        <a:latin typeface="Times New Roman" panose="02020603050405020304"/>
                      </a:endParaRPr>
                    </a:p>
                  </a:txBody>
                  <a:tcPr marL="91450" marR="91450" marT="45725" marB="45725" anchor="ctr">
                    <a:solidFill>
                      <a:srgbClr val="CCC0D9"/>
                    </a:solidFill>
                  </a:tcPr>
                </a:tc>
                <a:tc>
                  <a:txBody>
                    <a:bodyPr/>
                    <a:lstStyle/>
                    <a:p>
                      <a:pPr marL="0" marR="0" lvl="0" indent="0" algn="ctr" rtl="0">
                        <a:lnSpc>
                          <a:spcPct val="100000"/>
                        </a:lnSpc>
                        <a:spcBef>
                          <a:spcPts val="0"/>
                        </a:spcBef>
                        <a:spcAft>
                          <a:spcPts val="0"/>
                        </a:spcAft>
                        <a:buClr>
                          <a:srgbClr val="000000"/>
                        </a:buClr>
                        <a:buSzPct val="100000"/>
                        <a:buFont typeface="Arial" panose="020B0604020202020204"/>
                        <a:buNone/>
                      </a:pPr>
                      <a:endParaRPr lang="en-US" sz="1400" b="1" u="none" strike="noStrike" cap="none" dirty="0">
                        <a:latin typeface="Times New Roman" panose="02020603050405020304"/>
                      </a:endParaRPr>
                    </a:p>
                  </a:txBody>
                  <a:tcPr marL="91450" marR="91450" marT="45725" marB="45725" anchor="ctr">
                    <a:solidFill>
                      <a:srgbClr val="8CB3E3"/>
                    </a:solidFill>
                  </a:tcPr>
                </a:tc>
              </a:tr>
              <a:tr h="599122">
                <a:tc>
                  <a:txBody>
                    <a:bodyPr/>
                    <a:lstStyle/>
                    <a:p>
                      <a:pPr marL="0" marR="0" lvl="0" indent="0" algn="ctr" rtl="0">
                        <a:lnSpc>
                          <a:spcPct val="100000"/>
                        </a:lnSpc>
                        <a:spcBef>
                          <a:spcPts val="0"/>
                        </a:spcBef>
                        <a:spcAft>
                          <a:spcPts val="0"/>
                        </a:spcAft>
                        <a:buClr>
                          <a:srgbClr val="000000"/>
                        </a:buClr>
                        <a:buSzPct val="100000"/>
                        <a:buFont typeface="Arial" panose="020B0604020202020204"/>
                        <a:buNone/>
                      </a:pPr>
                      <a:r>
                        <a:rPr lang="en-US" sz="1400" b="1" u="none" strike="noStrike" cap="none" dirty="0">
                          <a:latin typeface="Times New Roman" panose="02020603050405020304"/>
                        </a:rPr>
                        <a:t>19L31A05I5</a:t>
                      </a:r>
                      <a:endParaRPr lang="en-US" sz="1400" b="1" u="none" strike="noStrike" cap="none" dirty="0">
                        <a:latin typeface="Times New Roman" panose="02020603050405020304"/>
                      </a:endParaRPr>
                    </a:p>
                  </a:txBody>
                  <a:tcPr marL="91450" marR="91450" marT="45725" marB="45725" anchor="ctr">
                    <a:solidFill>
                      <a:srgbClr val="FFC000"/>
                    </a:solidFill>
                  </a:tcPr>
                </a:tc>
                <a:tc>
                  <a:txBody>
                    <a:bodyPr/>
                    <a:lstStyle/>
                    <a:p>
                      <a:pPr marL="0" marR="0" lvl="0" indent="0" algn="l" rtl="0">
                        <a:lnSpc>
                          <a:spcPct val="100000"/>
                        </a:lnSpc>
                        <a:spcBef>
                          <a:spcPts val="0"/>
                        </a:spcBef>
                        <a:spcAft>
                          <a:spcPts val="0"/>
                        </a:spcAft>
                        <a:buClr>
                          <a:schemeClr val="dk1"/>
                        </a:buClr>
                        <a:buSzPct val="100000"/>
                        <a:buFont typeface="Calibri" panose="020F0502020204030204"/>
                        <a:buNone/>
                      </a:pPr>
                      <a:r>
                        <a:rPr lang="en-US" sz="1400" b="1" u="none" strike="noStrike" cap="none" dirty="0">
                          <a:latin typeface="Times New Roman" panose="02020603050405020304"/>
                        </a:rPr>
                        <a:t>PUSAPATI MONITH CHAITANYA VARMA</a:t>
                      </a:r>
                      <a:endParaRPr lang="en-US" sz="1400" b="1" u="none" strike="noStrike" cap="none" dirty="0">
                        <a:latin typeface="Times New Roman" panose="02020603050405020304"/>
                      </a:endParaRPr>
                    </a:p>
                  </a:txBody>
                  <a:tcPr marL="91450" marR="91450" marT="45725" marB="45725" anchor="ctr">
                    <a:solidFill>
                      <a:srgbClr val="CCC0D9"/>
                    </a:solidFill>
                  </a:tcPr>
                </a:tc>
                <a:tc>
                  <a:txBody>
                    <a:bodyPr/>
                    <a:lstStyle/>
                    <a:p>
                      <a:pPr marL="0" marR="0" lvl="0" indent="0" algn="ctr" rtl="0">
                        <a:lnSpc>
                          <a:spcPct val="100000"/>
                        </a:lnSpc>
                        <a:spcBef>
                          <a:spcPts val="0"/>
                        </a:spcBef>
                        <a:spcAft>
                          <a:spcPts val="0"/>
                        </a:spcAft>
                        <a:buClr>
                          <a:srgbClr val="000000"/>
                        </a:buClr>
                        <a:buSzPct val="100000"/>
                        <a:buFont typeface="Arial" panose="020B0604020202020204"/>
                        <a:buNone/>
                      </a:pPr>
                      <a:endParaRPr lang="en-US" sz="1400" b="1" u="none" strike="noStrike" cap="none" dirty="0">
                        <a:latin typeface="Times New Roman" panose="02020603050405020304"/>
                      </a:endParaRPr>
                    </a:p>
                  </a:txBody>
                  <a:tcPr marL="91450" marR="91450" marT="45725" marB="45725" anchor="ctr">
                    <a:solidFill>
                      <a:srgbClr val="8CB3E3"/>
                    </a:solidFill>
                  </a:tcPr>
                </a:tc>
              </a:tr>
              <a:tr h="599122">
                <a:tc>
                  <a:txBody>
                    <a:bodyPr/>
                    <a:lstStyle/>
                    <a:p>
                      <a:pPr marL="0" marR="0" lvl="0" indent="0" algn="ctr" rtl="0">
                        <a:lnSpc>
                          <a:spcPct val="100000"/>
                        </a:lnSpc>
                        <a:spcBef>
                          <a:spcPts val="0"/>
                        </a:spcBef>
                        <a:spcAft>
                          <a:spcPts val="0"/>
                        </a:spcAft>
                        <a:buClr>
                          <a:srgbClr val="000000"/>
                        </a:buClr>
                        <a:buSzPct val="100000"/>
                        <a:buFont typeface="Arial" panose="020B0604020202020204"/>
                        <a:buNone/>
                      </a:pPr>
                      <a:r>
                        <a:rPr lang="en-US" sz="1400" b="1" u="none" strike="noStrike" cap="none" dirty="0">
                          <a:latin typeface="Times New Roman" panose="02020603050405020304"/>
                        </a:rPr>
                        <a:t>19L31A05J1</a:t>
                      </a:r>
                      <a:endParaRPr lang="en-US" sz="1400" b="1" u="none" strike="noStrike" cap="none" dirty="0">
                        <a:latin typeface="Times New Roman" panose="02020603050405020304"/>
                      </a:endParaRPr>
                    </a:p>
                  </a:txBody>
                  <a:tcPr marL="91450" marR="91450" marT="45725" marB="45725" anchor="ctr">
                    <a:solidFill>
                      <a:srgbClr val="FFC000"/>
                    </a:solidFill>
                  </a:tcPr>
                </a:tc>
                <a:tc>
                  <a:txBody>
                    <a:bodyPr/>
                    <a:lstStyle/>
                    <a:p>
                      <a:pPr marL="0" marR="0" lvl="0" indent="0" algn="l" rtl="0">
                        <a:lnSpc>
                          <a:spcPct val="100000"/>
                        </a:lnSpc>
                        <a:spcBef>
                          <a:spcPts val="0"/>
                        </a:spcBef>
                        <a:spcAft>
                          <a:spcPts val="0"/>
                        </a:spcAft>
                        <a:buClr>
                          <a:schemeClr val="dk1"/>
                        </a:buClr>
                        <a:buSzPct val="100000"/>
                        <a:buFont typeface="Calibri" panose="020F0502020204030204"/>
                        <a:buNone/>
                      </a:pPr>
                      <a:r>
                        <a:rPr lang="en-US" sz="1400" b="1" u="none" strike="noStrike" cap="none" dirty="0">
                          <a:latin typeface="Times New Roman" panose="02020603050405020304"/>
                        </a:rPr>
                        <a:t>V RAJA VENKATA GUNNESWARA GUPTA</a:t>
                      </a:r>
                      <a:endParaRPr lang="en-US" sz="1400" b="1" u="none" strike="noStrike" cap="none" dirty="0">
                        <a:latin typeface="Times New Roman" panose="02020603050405020304"/>
                      </a:endParaRPr>
                    </a:p>
                  </a:txBody>
                  <a:tcPr marL="91450" marR="91450" marT="45725" marB="45725" anchor="ctr">
                    <a:solidFill>
                      <a:srgbClr val="CCC0D9"/>
                    </a:solidFill>
                  </a:tcPr>
                </a:tc>
                <a:tc>
                  <a:txBody>
                    <a:bodyPr/>
                    <a:lstStyle/>
                    <a:p>
                      <a:pPr marL="0" marR="0" lvl="0" indent="0" algn="ctr" rtl="0">
                        <a:lnSpc>
                          <a:spcPct val="100000"/>
                        </a:lnSpc>
                        <a:spcBef>
                          <a:spcPts val="0"/>
                        </a:spcBef>
                        <a:spcAft>
                          <a:spcPts val="0"/>
                        </a:spcAft>
                        <a:buClr>
                          <a:srgbClr val="000000"/>
                        </a:buClr>
                        <a:buSzPct val="100000"/>
                        <a:buFont typeface="Arial" panose="020B0604020202020204"/>
                        <a:buNone/>
                      </a:pPr>
                      <a:endParaRPr lang="en-US" sz="1400" b="1" u="none" strike="noStrike" cap="none" dirty="0">
                        <a:latin typeface="Times New Roman" panose="02020603050405020304"/>
                      </a:endParaRPr>
                    </a:p>
                  </a:txBody>
                  <a:tcPr marL="91450" marR="91450" marT="45725" marB="45725" anchor="ctr">
                    <a:solidFill>
                      <a:srgbClr val="8CB3E3"/>
                    </a:solidFill>
                  </a:tcPr>
                </a:tc>
              </a:tr>
            </a:tbl>
          </a:graphicData>
        </a:graphic>
      </p:graphicFrame>
      <p:sp>
        <p:nvSpPr>
          <p:cNvPr id="5" name="Google Shape;40;p4"/>
          <p:cNvSpPr>
            <a:spLocks noGrp="1"/>
          </p:cNvSpPr>
          <p:nvPr>
            <p:ph type="dt" sz="half" idx="10"/>
          </p:nvPr>
        </p:nvSpPr>
        <p:spPr>
          <a:xfrm>
            <a:off x="4800600" y="6567487"/>
            <a:ext cx="2133600" cy="304800"/>
          </a:xfrm>
          <a:prstGeom prst="rect">
            <a:avLst/>
          </a:prstGeom>
          <a:noFill/>
          <a:ln>
            <a:noFill/>
          </a:ln>
        </p:spPr>
        <p:txBody>
          <a:bodyPr spcFirstLastPara="1" vert="horz" wrap="square" lIns="91425" tIns="45700" rIns="91425" bIns="45700" rtlCol="0" anchor="ctr">
            <a:noAutofit/>
          </a:bodyPr>
          <a:lstStyle/>
          <a:p>
            <a:pPr marL="0" lvl="0" indent="0" algn="l" rtl="0">
              <a:lnSpc>
                <a:spcPct val="100000"/>
              </a:lnSpc>
              <a:spcBef>
                <a:spcPts val="0"/>
              </a:spcBef>
              <a:spcAft>
                <a:spcPts val="0"/>
              </a:spcAft>
              <a:buNone/>
            </a:pPr>
            <a:r>
              <a:rPr lang="en-US" dirty="0"/>
              <a:t>5/24/2022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9;p12"/>
          <p:cNvSpPr>
            <a:spLocks noGrp="1"/>
          </p:cNvSpPr>
          <p:nvPr>
            <p:ph type="body" idx="4"/>
          </p:nvPr>
        </p:nvSpPr>
        <p:spPr>
          <a:xfrm>
            <a:off x="296537" y="838200"/>
            <a:ext cx="8550926" cy="5594350"/>
          </a:xfrm>
          <a:prstGeom prst="rect">
            <a:avLst/>
          </a:prstGeom>
          <a:noFill/>
          <a:ln>
            <a:noFill/>
          </a:ln>
        </p:spPr>
        <p:txBody>
          <a:bodyPr spcFirstLastPara="1" vert="horz" wrap="square" lIns="91425" tIns="45700" rIns="91425" bIns="45700" rtlCol="0" anchor="t">
            <a:noAutofit/>
          </a:bodyPr>
          <a:lstStyle/>
          <a:p>
            <a:pPr marL="76200" lvl="0" indent="0" algn="l" rtl="0">
              <a:lnSpc>
                <a:spcPct val="150000"/>
              </a:lnSpc>
              <a:spcBef>
                <a:spcPts val="480"/>
              </a:spcBef>
              <a:spcAft>
                <a:spcPts val="0"/>
              </a:spcAft>
              <a:buSzPct val="100000"/>
              <a:buNone/>
            </a:pPr>
            <a:r>
              <a:rPr lang="en-US" sz="1600" dirty="0">
                <a:latin typeface="Times New Roman" panose="02020603050405020304"/>
              </a:rPr>
              <a:t>After getting the input photographs from the surveillance tape . The CNN algorithm is used to locate the people within the image who are not wearing safety helmets, and outcomes are displayed as a number plate and the license number for those who were identified. their driving license number is shown here in a red box.</a:t>
            </a:r>
            <a:endParaRPr lang="en-US" sz="1600" dirty="0">
              <a:latin typeface="Times New Roman" panose="02020603050405020304"/>
            </a:endParaRPr>
          </a:p>
          <a:p>
            <a:pPr marL="76200" lvl="0" indent="0" algn="l" rtl="0">
              <a:lnSpc>
                <a:spcPct val="150000"/>
              </a:lnSpc>
              <a:spcBef>
                <a:spcPts val="480"/>
              </a:spcBef>
              <a:spcAft>
                <a:spcPts val="0"/>
              </a:spcAft>
              <a:buSzPct val="100000"/>
              <a:buNone/>
            </a:pPr>
            <a:r>
              <a:rPr lang="en-US" sz="1600" dirty="0">
                <a:latin typeface="Times New Roman" panose="02020603050405020304"/>
              </a:rPr>
              <a:t>The proposed model was able to accurately identify the Region of Interest (ROI) needed for image </a:t>
            </a:r>
            <a:endParaRPr lang="en-US" sz="1600" dirty="0">
              <a:latin typeface="Times New Roman" panose="02020603050405020304"/>
            </a:endParaRPr>
          </a:p>
          <a:p>
            <a:pPr marL="76200" lvl="0" indent="0" algn="l" rtl="0">
              <a:lnSpc>
                <a:spcPct val="150000"/>
              </a:lnSpc>
              <a:spcBef>
                <a:spcPts val="480"/>
              </a:spcBef>
              <a:spcAft>
                <a:spcPts val="0"/>
              </a:spcAft>
              <a:buSzPct val="100000"/>
              <a:buNone/>
            </a:pPr>
            <a:r>
              <a:rPr lang="en-US" sz="1600" dirty="0">
                <a:latin typeface="Times New Roman" panose="02020603050405020304"/>
              </a:rPr>
              <a:t>enhancement, and a batch size of 28 was used with a subdivision reduction to 16 for faster training.</a:t>
            </a:r>
            <a:endParaRPr lang="en-US" sz="1600" dirty="0">
              <a:latin typeface="Times New Roman" panose="02020603050405020304"/>
            </a:endParaRPr>
          </a:p>
          <a:p>
            <a:pPr marL="76200" lvl="0" indent="0" algn="l" rtl="0">
              <a:lnSpc>
                <a:spcPct val="150000"/>
              </a:lnSpc>
              <a:spcBef>
                <a:spcPts val="480"/>
              </a:spcBef>
              <a:spcAft>
                <a:spcPts val="0"/>
              </a:spcAft>
              <a:buSzPct val="100000"/>
              <a:buNone/>
            </a:pPr>
            <a:r>
              <a:rPr lang="en-US" sz="1600" dirty="0">
                <a:latin typeface="Times New Roman" panose="02020603050405020304"/>
              </a:rPr>
              <a:t>Here, there are videos who were recorded from CCTV footage. CNN algorithm is used for identifying photos, and in these uploaded videos the algorithms used recognize each frame in the video and take the frame where the two wheelers are not wearing helmets, restoring the output of the licenses number for each of the two-wheelers in the video who are not wearing helmets. following this procedure, the all the permission numbers to earn those who were two-wheelers are displayed in the red box who are not wearing helmets.</a:t>
            </a:r>
            <a:endParaRPr lang="en-US" sz="1600" dirty="0">
              <a:latin typeface="Times New Roman" panose="02020603050405020304"/>
            </a:endParaRPr>
          </a:p>
        </p:txBody>
      </p:sp>
      <p:sp>
        <p:nvSpPr>
          <p:cNvPr id="3" name="Google Shape;100;p12"/>
          <p:cNvSpPr/>
          <p:nvPr/>
        </p:nvSpPr>
        <p:spPr>
          <a:xfrm>
            <a:off x="440674" y="0"/>
            <a:ext cx="5067759" cy="584775"/>
          </a:xfrm>
          <a:prstGeom prst="rect">
            <a:avLst/>
          </a:prstGeom>
          <a:noFill/>
          <a:ln>
            <a:noFill/>
          </a:ln>
        </p:spPr>
        <p:txBody>
          <a:bodyPr spcFirstLastPara="1" vert="horz" wrap="square" lIns="91425" tIns="45700" rIns="91425" bIns="45700" rtlCol="0" anchor="t">
            <a:noAutofit/>
          </a:bodyPr>
          <a:lstStyle/>
          <a:p>
            <a:pPr marL="0" marR="0" lvl="0" indent="0" algn="l" rtl="0">
              <a:lnSpc>
                <a:spcPct val="100000"/>
              </a:lnSpc>
              <a:spcBef>
                <a:spcPts val="0"/>
              </a:spcBef>
              <a:spcAft>
                <a:spcPts val="0"/>
              </a:spcAft>
              <a:buNone/>
            </a:pPr>
            <a:r>
              <a:rPr lang="en-US" sz="3200" b="1" i="0" u="none" strike="noStrike" cap="none" dirty="0">
                <a:solidFill>
                  <a:srgbClr val="FFFF00"/>
                </a:solidFill>
                <a:latin typeface="Times New Roman" panose="02020603050405020304"/>
              </a:rPr>
              <a:t>Results </a:t>
            </a:r>
            <a:endParaRPr lang="en-US" sz="3200" b="1" i="0" u="none" strike="noStrike" cap="none" dirty="0">
              <a:solidFill>
                <a:srgbClr val="FFFF00"/>
              </a:solidFill>
              <a:latin typeface="Times New Roman" panose="02020603050405020304"/>
            </a:endParaRPr>
          </a:p>
        </p:txBody>
      </p:sp>
      <p:sp>
        <p:nvSpPr>
          <p:cNvPr id="4" name="Google Shape;101;p12"/>
          <p:cNvSpPr>
            <a:spLocks noGrp="1"/>
          </p:cNvSpPr>
          <p:nvPr>
            <p:ph type="dt" sz="half" idx="10"/>
          </p:nvPr>
        </p:nvSpPr>
        <p:spPr>
          <a:xfrm>
            <a:off x="457200" y="6356350"/>
            <a:ext cx="2133600" cy="365125"/>
          </a:xfrm>
          <a:prstGeom prst="rect">
            <a:avLst/>
          </a:prstGeom>
          <a:noFill/>
          <a:ln>
            <a:noFill/>
          </a:ln>
        </p:spPr>
        <p:txBody>
          <a:bodyPr spcFirstLastPara="1" vert="horz" wrap="square" lIns="91425" tIns="45700" rIns="91425" bIns="45700" rtlCol="0" anchor="ctr">
            <a:noAutofit/>
          </a:bodyPr>
          <a:lstStyle/>
          <a:p>
            <a:pPr marL="0" lvl="0" indent="0" algn="l" rtl="0">
              <a:lnSpc>
                <a:spcPct val="100000"/>
              </a:lnSpc>
              <a:spcBef>
                <a:spcPts val="0"/>
              </a:spcBef>
              <a:spcAft>
                <a:spcPts val="0"/>
              </a:spcAft>
              <a:buNone/>
            </a:pPr>
            <a:r>
              <a:rPr lang="en-US" dirty="0"/>
              <a:t>5/24/2022</a:t>
            </a:r>
            <a:endParaRPr lang="en-US" dirty="0"/>
          </a:p>
        </p:txBody>
      </p:sp>
      <p:sp>
        <p:nvSpPr>
          <p:cNvPr id="5" name="Google Shape;102;p12"/>
          <p:cNvSpPr>
            <a:spLocks noGrp="1"/>
          </p:cNvSpPr>
          <p:nvPr>
            <p:ph type="ftr" sz="quarter" idx="11"/>
          </p:nvPr>
        </p:nvSpPr>
        <p:spPr>
          <a:xfrm>
            <a:off x="3124200" y="6356350"/>
            <a:ext cx="2895600" cy="365125"/>
          </a:xfrm>
          <a:prstGeom prst="rect">
            <a:avLst/>
          </a:prstGeom>
          <a:noFill/>
          <a:ln>
            <a:noFill/>
          </a:ln>
        </p:spPr>
        <p:txBody>
          <a:bodyPr spcFirstLastPara="1" vert="horz" wrap="square" lIns="91425" tIns="45700" rIns="91425" bIns="45700" rtlCol="0" anchor="ctr">
            <a:noAutofit/>
          </a:bodyPr>
          <a:lstStyle/>
          <a:p>
            <a:pPr marL="0" lvl="0" indent="0" algn="ctr" rtl="0">
              <a:lnSpc>
                <a:spcPct val="100000"/>
              </a:lnSpc>
              <a:spcBef>
                <a:spcPts val="0"/>
              </a:spcBef>
              <a:spcAft>
                <a:spcPts val="0"/>
              </a:spcAft>
              <a:buNone/>
            </a:pPr>
            <a:r>
              <a:rPr lang="en-US" dirty="0"/>
              <a:t>Department of </a:t>
            </a:r>
            <a:r>
              <a:rPr lang="en-US" dirty="0" err="1"/>
              <a:t>CSE</a:t>
            </a:r>
            <a:endParaRPr lang="en-US" dirty="0" err="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1"/>
          </p:nvPr>
        </p:nvSpPr>
        <p:spPr>
          <a:xfrm>
            <a:off x="32994" y="479248"/>
            <a:ext cx="4040187" cy="639763"/>
          </a:xfrm>
        </p:spPr>
        <p:txBody>
          <a:bodyPr/>
          <a:lstStyle/>
          <a:p>
            <a:r>
              <a:rPr lang="en-US" sz="1200" b="1" dirty="0">
                <a:effectLst/>
                <a:latin typeface="Times New Roman" panose="02020603050405020304" pitchFamily="18" charset="0"/>
                <a:ea typeface="Times New Roman" panose="02020603050405020304" pitchFamily="18" charset="0"/>
              </a:rPr>
              <a:t>Output of image upload</a:t>
            </a:r>
            <a:endParaRPr lang="en-IN" sz="1200" dirty="0"/>
          </a:p>
        </p:txBody>
      </p:sp>
      <p:sp>
        <p:nvSpPr>
          <p:cNvPr id="11" name="Text Placeholder 10"/>
          <p:cNvSpPr>
            <a:spLocks noGrp="1"/>
          </p:cNvSpPr>
          <p:nvPr>
            <p:ph type="body" idx="2"/>
          </p:nvPr>
        </p:nvSpPr>
        <p:spPr>
          <a:xfrm>
            <a:off x="304800" y="1833424"/>
            <a:ext cx="4040187" cy="1595576"/>
          </a:xfrm>
        </p:spPr>
        <p:txBody>
          <a:bodyPr/>
          <a:lstStyle/>
          <a:p>
            <a:pPr marL="76200" indent="0">
              <a:buNone/>
            </a:pPr>
            <a:endParaRPr lang="en-IN" dirty="0"/>
          </a:p>
        </p:txBody>
      </p:sp>
      <p:sp>
        <p:nvSpPr>
          <p:cNvPr id="12" name="Text Placeholder 11"/>
          <p:cNvSpPr>
            <a:spLocks noGrp="1"/>
          </p:cNvSpPr>
          <p:nvPr>
            <p:ph type="body" idx="3"/>
          </p:nvPr>
        </p:nvSpPr>
        <p:spPr>
          <a:xfrm>
            <a:off x="4826482" y="473025"/>
            <a:ext cx="4041774" cy="639763"/>
          </a:xfrm>
        </p:spPr>
        <p:txBody>
          <a:bodyPr/>
          <a:lstStyle/>
          <a:p>
            <a:r>
              <a:rPr lang="en-US" sz="1200" b="1" dirty="0">
                <a:effectLst/>
                <a:latin typeface="Times New Roman" panose="02020603050405020304" pitchFamily="18" charset="0"/>
                <a:ea typeface="Times New Roman" panose="02020603050405020304" pitchFamily="18" charset="0"/>
              </a:rPr>
              <a:t>Output of video upload</a:t>
            </a:r>
            <a:endParaRPr lang="en-IN" sz="1200" dirty="0"/>
          </a:p>
        </p:txBody>
      </p:sp>
      <p:sp>
        <p:nvSpPr>
          <p:cNvPr id="2" name="Google Shape;107;p13"/>
          <p:cNvSpPr>
            <a:spLocks noGrp="1"/>
          </p:cNvSpPr>
          <p:nvPr>
            <p:ph type="body" idx="4"/>
          </p:nvPr>
        </p:nvSpPr>
        <p:spPr/>
        <p:txBody>
          <a:bodyPr/>
          <a:lstStyle/>
          <a:p>
            <a:pPr lvl="0"/>
            <a:endParaRPr lang="en-IN" dirty="0"/>
          </a:p>
          <a:p>
            <a:pPr lvl="0"/>
            <a:endParaRPr lang="en-IN" dirty="0"/>
          </a:p>
          <a:p>
            <a:pPr lvl="0"/>
            <a:endParaRPr lang="en-IN" dirty="0"/>
          </a:p>
          <a:p>
            <a:pPr lvl="0"/>
            <a:endParaRPr lang="en-IN" dirty="0"/>
          </a:p>
        </p:txBody>
      </p:sp>
      <p:sp>
        <p:nvSpPr>
          <p:cNvPr id="4" name="Google Shape;109;p13"/>
          <p:cNvSpPr>
            <a:spLocks noGrp="1"/>
          </p:cNvSpPr>
          <p:nvPr>
            <p:ph type="dt" sz="half" idx="10"/>
          </p:nvPr>
        </p:nvSpPr>
        <p:spPr>
          <a:xfrm>
            <a:off x="189564" y="6340178"/>
            <a:ext cx="2133600" cy="365125"/>
          </a:xfrm>
        </p:spPr>
        <p:txBody>
          <a:bodyPr/>
          <a:lstStyle/>
          <a:p>
            <a:pPr lvl="0"/>
            <a:r>
              <a:rPr lang="en-US" dirty="0"/>
              <a:t>5/24/2022</a:t>
            </a:r>
            <a:endParaRPr lang="en-US" dirty="0"/>
          </a:p>
        </p:txBody>
      </p:sp>
      <p:sp>
        <p:nvSpPr>
          <p:cNvPr id="5" name="Google Shape;110;p13"/>
          <p:cNvSpPr>
            <a:spLocks noGrp="1"/>
          </p:cNvSpPr>
          <p:nvPr>
            <p:ph type="ftr" sz="quarter" idx="11"/>
          </p:nvPr>
        </p:nvSpPr>
        <p:spPr/>
        <p:txBody>
          <a:bodyPr/>
          <a:lstStyle/>
          <a:p>
            <a:pPr lvl="0"/>
            <a:r>
              <a:rPr lang="en-US" dirty="0"/>
              <a:t>Department of </a:t>
            </a:r>
            <a:r>
              <a:rPr lang="en-US" dirty="0" err="1"/>
              <a:t>CSE</a:t>
            </a:r>
            <a:endParaRPr lang="en-US" dirty="0" err="1"/>
          </a:p>
        </p:txBody>
      </p:sp>
      <p:sp>
        <p:nvSpPr>
          <p:cNvPr id="3" name="Google Shape;108;p13"/>
          <p:cNvSpPr/>
          <p:nvPr/>
        </p:nvSpPr>
        <p:spPr>
          <a:xfrm>
            <a:off x="440674" y="0"/>
            <a:ext cx="5067759" cy="584775"/>
          </a:xfrm>
          <a:prstGeom prst="rect">
            <a:avLst/>
          </a:prstGeom>
          <a:noFill/>
          <a:ln>
            <a:noFill/>
          </a:ln>
        </p:spPr>
        <p:txBody>
          <a:bodyPr spcFirstLastPara="1" vert="horz" wrap="square" lIns="91425" tIns="45700" rIns="91425" bIns="45700" rtlCol="0" anchor="t">
            <a:noAutofit/>
          </a:bodyPr>
          <a:lstStyle/>
          <a:p>
            <a:pPr marL="0" marR="0" lvl="0" indent="0" algn="l" rtl="0">
              <a:lnSpc>
                <a:spcPct val="100000"/>
              </a:lnSpc>
              <a:spcBef>
                <a:spcPts val="0"/>
              </a:spcBef>
              <a:spcAft>
                <a:spcPts val="0"/>
              </a:spcAft>
              <a:buNone/>
            </a:pPr>
            <a:r>
              <a:rPr lang="en-US" sz="3200" b="1" i="0" u="none" strike="noStrike" cap="none" dirty="0">
                <a:solidFill>
                  <a:srgbClr val="FFFF00"/>
                </a:solidFill>
                <a:latin typeface="Times New Roman" panose="02020603050405020304"/>
              </a:rPr>
              <a:t>Output Screen(s)</a:t>
            </a:r>
            <a:endParaRPr lang="en-US" sz="3200" b="1" i="0" u="none" strike="noStrike" cap="none" dirty="0">
              <a:solidFill>
                <a:srgbClr val="FFFF00"/>
              </a:solidFill>
              <a:latin typeface="Times New Roman" panose="02020603050405020304"/>
            </a:endParaRPr>
          </a:p>
        </p:txBody>
      </p:sp>
      <p:pic>
        <p:nvPicPr>
          <p:cNvPr id="20" name="Picture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66210" y="1202387"/>
            <a:ext cx="4332762" cy="2511426"/>
          </a:xfrm>
          <a:prstGeom prst="rect">
            <a:avLst/>
          </a:prstGeom>
        </p:spPr>
      </p:pic>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44920" y="1176440"/>
            <a:ext cx="4232870" cy="2586901"/>
          </a:xfrm>
          <a:prstGeom prst="rect">
            <a:avLst/>
          </a:prstGeom>
        </p:spPr>
      </p:pic>
      <p:sp>
        <p:nvSpPr>
          <p:cNvPr id="23" name="TextBox 22"/>
          <p:cNvSpPr txBox="1"/>
          <p:nvPr/>
        </p:nvSpPr>
        <p:spPr>
          <a:xfrm>
            <a:off x="3222433" y="3872699"/>
            <a:ext cx="4572000" cy="276999"/>
          </a:xfrm>
          <a:prstGeom prst="rect">
            <a:avLst/>
          </a:prstGeom>
          <a:noFill/>
        </p:spPr>
        <p:txBody>
          <a:bodyPr wrap="square">
            <a:spAutoFit/>
          </a:bodyPr>
          <a:lstStyle/>
          <a:p>
            <a:r>
              <a:rPr lang="en-IN" sz="1200" b="1" dirty="0">
                <a:latin typeface="Times New Roman" panose="02020603050405020304" pitchFamily="18" charset="0"/>
                <a:cs typeface="Times New Roman" panose="02020603050405020304" pitchFamily="18" charset="0"/>
              </a:rPr>
              <a:t>Output of Live streaming</a:t>
            </a:r>
            <a:endParaRPr lang="en-IN" sz="1200" b="1" dirty="0">
              <a:latin typeface="Times New Roman" panose="02020603050405020304" pitchFamily="18" charset="0"/>
              <a:cs typeface="Times New Roman" panose="02020603050405020304" pitchFamily="18" charset="0"/>
            </a:endParaRPr>
          </a:p>
        </p:txBody>
      </p:sp>
      <p:pic>
        <p:nvPicPr>
          <p:cNvPr id="24" name="Picture 23"/>
          <p:cNvPicPr>
            <a:picLocks noChangeAspect="1"/>
          </p:cNvPicPr>
          <p:nvPr/>
        </p:nvPicPr>
        <p:blipFill>
          <a:blip r:embed="rId3"/>
          <a:stretch>
            <a:fillRect/>
          </a:stretch>
        </p:blipFill>
        <p:spPr>
          <a:xfrm>
            <a:off x="2469221" y="4141912"/>
            <a:ext cx="4572000" cy="227240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8;p14"/>
          <p:cNvSpPr>
            <a:spLocks noGrp="1"/>
          </p:cNvSpPr>
          <p:nvPr>
            <p:ph type="title"/>
          </p:nvPr>
        </p:nvSpPr>
        <p:spPr>
          <a:xfrm>
            <a:off x="152400" y="0"/>
            <a:ext cx="8610600" cy="533400"/>
          </a:xfrm>
          <a:prstGeom prst="rect">
            <a:avLst/>
          </a:prstGeom>
          <a:noFill/>
          <a:ln>
            <a:noFill/>
          </a:ln>
        </p:spPr>
        <p:txBody>
          <a:bodyPr spcFirstLastPara="1" vert="horz" wrap="square" lIns="91425" tIns="45700" rIns="91425" bIns="45700" rtlCol="0" anchor="ctr">
            <a:noAutofit/>
          </a:bodyPr>
          <a:lstStyle/>
          <a:p>
            <a:pPr marL="0" lvl="0" indent="0" algn="l" rtl="0">
              <a:lnSpc>
                <a:spcPct val="100000"/>
              </a:lnSpc>
              <a:spcBef>
                <a:spcPts val="0"/>
              </a:spcBef>
              <a:spcAft>
                <a:spcPts val="0"/>
              </a:spcAft>
              <a:buClr>
                <a:srgbClr val="FFFFFF"/>
              </a:buClr>
              <a:buSzPct val="100000"/>
              <a:buFont typeface="Quattrocento Sans" panose="020B0502050000020003"/>
              <a:buNone/>
            </a:pPr>
            <a:r>
              <a:rPr lang="en-US" sz="2800" dirty="0">
                <a:solidFill>
                  <a:srgbClr val="FFFFFF"/>
                </a:solidFill>
                <a:latin typeface="Quattrocento Sans" panose="020B0502050000020003"/>
              </a:rPr>
              <a:t>Time Line</a:t>
            </a:r>
            <a:endParaRPr lang="en-US" sz="2800" dirty="0">
              <a:solidFill>
                <a:srgbClr val="FFFFFF"/>
              </a:solidFill>
              <a:latin typeface="Quattrocento Sans" panose="020B0502050000020003"/>
            </a:endParaRPr>
          </a:p>
        </p:txBody>
      </p:sp>
      <p:sp>
        <p:nvSpPr>
          <p:cNvPr id="3" name="Google Shape;119;p14"/>
          <p:cNvSpPr txBox="1"/>
          <p:nvPr/>
        </p:nvSpPr>
        <p:spPr>
          <a:xfrm>
            <a:off x="152400" y="6553200"/>
            <a:ext cx="4267200" cy="338138"/>
          </a:xfrm>
          <a:prstGeom prst="rect">
            <a:avLst/>
          </a:prstGeom>
          <a:noFill/>
          <a:ln>
            <a:noFill/>
          </a:ln>
        </p:spPr>
        <p:txBody>
          <a:bodyPr spcFirstLastPara="1" vert="horz" wrap="square" lIns="91425" tIns="45700" rIns="91425" bIns="45700" rtlCol="0" anchor="t">
            <a:noAutofit/>
          </a:bodyPr>
          <a:lstStyle/>
          <a:p>
            <a:pPr marL="0" marR="0" lvl="0" indent="0" algn="l" rtl="0">
              <a:lnSpc>
                <a:spcPct val="100000"/>
              </a:lnSpc>
              <a:spcBef>
                <a:spcPts val="0"/>
              </a:spcBef>
              <a:spcAft>
                <a:spcPts val="0"/>
              </a:spcAft>
              <a:buClr>
                <a:srgbClr val="000000"/>
              </a:buClr>
              <a:buSzPct val="100000"/>
              <a:buFont typeface="Arial" panose="020B0604020202020204"/>
              <a:buNone/>
            </a:pPr>
            <a:r>
              <a:rPr lang="en-US" sz="1600" b="0" i="0" u="none" strike="noStrike" cap="none" dirty="0">
                <a:solidFill>
                  <a:srgbClr val="FFFFFF"/>
                </a:solidFill>
                <a:latin typeface="Quattrocento Sans" panose="020B0502050000020003"/>
              </a:rPr>
              <a:t>DEPARTMENT OF </a:t>
            </a:r>
            <a:r>
              <a:rPr lang="en-US" sz="1600" b="0" i="0" u="none" strike="noStrike" cap="none" dirty="0" err="1">
                <a:solidFill>
                  <a:srgbClr val="FFFFFF"/>
                </a:solidFill>
                <a:latin typeface="Quattrocento Sans" panose="020B0502050000020003"/>
              </a:rPr>
              <a:t>CSE</a:t>
            </a:r>
            <a:endParaRPr lang="en-US" sz="1600" b="0" i="0" u="none" strike="noStrike" cap="none" dirty="0" err="1">
              <a:solidFill>
                <a:srgbClr val="FFFFFF"/>
              </a:solidFill>
              <a:latin typeface="Quattrocento Sans" panose="020B0502050000020003"/>
            </a:endParaRPr>
          </a:p>
        </p:txBody>
      </p:sp>
      <p:sp>
        <p:nvSpPr>
          <p:cNvPr id="4" name="Google Shape;120;p14"/>
          <p:cNvSpPr txBox="1"/>
          <p:nvPr/>
        </p:nvSpPr>
        <p:spPr>
          <a:xfrm>
            <a:off x="4648200" y="28575"/>
            <a:ext cx="1447800" cy="533400"/>
          </a:xfrm>
          <a:prstGeom prst="rect">
            <a:avLst/>
          </a:prstGeom>
          <a:noFill/>
          <a:ln>
            <a:noFill/>
          </a:ln>
        </p:spPr>
        <p:txBody>
          <a:bodyPr spcFirstLastPara="1" vert="horz" wrap="square" lIns="91425" tIns="45700" rIns="91425" bIns="45700" rtlCol="0" anchor="ctr">
            <a:noAutofit/>
          </a:bodyPr>
          <a:lstStyle/>
          <a:p>
            <a:pPr marL="0" marR="0" lvl="0" indent="0" algn="l" rtl="0">
              <a:lnSpc>
                <a:spcPct val="100000"/>
              </a:lnSpc>
              <a:spcBef>
                <a:spcPts val="0"/>
              </a:spcBef>
              <a:spcAft>
                <a:spcPts val="0"/>
              </a:spcAft>
              <a:buClr>
                <a:srgbClr val="FFFFFF"/>
              </a:buClr>
              <a:buSzPct val="100000"/>
              <a:buFont typeface="Quattrocento Sans" panose="020B0502050000020003"/>
              <a:buNone/>
            </a:pPr>
            <a:endParaRPr lang="en-US" sz="2800" b="0" i="0" u="none" strike="noStrike" cap="none" dirty="0">
              <a:solidFill>
                <a:srgbClr val="FFFFFF"/>
              </a:solidFill>
              <a:latin typeface="Quattrocento Sans" panose="020B0502050000020003"/>
            </a:endParaRPr>
          </a:p>
        </p:txBody>
      </p:sp>
      <p:graphicFrame>
        <p:nvGraphicFramePr>
          <p:cNvPr id="5" name="Google Shape;121;p14"/>
          <p:cNvGraphicFramePr/>
          <p:nvPr/>
        </p:nvGraphicFramePr>
        <p:xfrm>
          <a:off x="762000" y="1001713"/>
          <a:ext cx="7543800" cy="5367425"/>
        </p:xfrm>
        <a:graphic>
          <a:graphicData uri="http://schemas.openxmlformats.org/drawingml/2006/table">
            <a:tbl>
              <a:tblPr>
                <a:noFill/>
                <a:tableStyleId>{E79770AD-BA50-493F-8330-9F31802F5C1D}</a:tableStyleId>
              </a:tblPr>
              <a:tblGrid>
                <a:gridCol w="3771900"/>
                <a:gridCol w="3771900"/>
              </a:tblGrid>
              <a:tr h="766775">
                <a:tc>
                  <a:txBody>
                    <a:bodyPr/>
                    <a:lstStyle/>
                    <a:p>
                      <a:pPr marL="0" marR="0" lvl="0" indent="0" algn="ctr" rtl="0">
                        <a:lnSpc>
                          <a:spcPct val="100000"/>
                        </a:lnSpc>
                        <a:spcBef>
                          <a:spcPts val="0"/>
                        </a:spcBef>
                        <a:spcAft>
                          <a:spcPts val="0"/>
                        </a:spcAft>
                        <a:buClr>
                          <a:srgbClr val="000000"/>
                        </a:buClr>
                        <a:buSzPct val="100000"/>
                        <a:buFont typeface="Arial" panose="020B0604020202020204"/>
                        <a:buNone/>
                      </a:pPr>
                      <a:r>
                        <a:rPr lang="en-US" sz="2800" b="1" i="0" u="none" strike="noStrike" cap="none" dirty="0">
                          <a:solidFill>
                            <a:srgbClr val="FFFFFF"/>
                          </a:solidFill>
                          <a:latin typeface="Arial" panose="020B0604020202020204"/>
                        </a:rPr>
                        <a:t>Stages</a:t>
                      </a:r>
                      <a:endParaRPr lang="en-US" sz="2800" b="1" i="0" u="none" strike="noStrike" cap="none" dirty="0">
                        <a:solidFill>
                          <a:srgbClr val="FFFFFF"/>
                        </a:solidFill>
                        <a:latin typeface="Arial" panose="020B0604020202020204"/>
                      </a:endParaRPr>
                    </a:p>
                  </a:txBody>
                  <a:tcPr marL="91450" marR="91450" marT="45725" marB="45725">
                    <a:lnL w="12700" cap="flat" cmpd="sng" algn="ctr">
                      <a:solidFill>
                        <a:schemeClr val="lt1"/>
                      </a:solidFill>
                      <a:prstDash val="solid"/>
                      <a:round/>
                    </a:lnL>
                    <a:lnR w="12700" cap="flat" cmpd="sng" algn="ctr">
                      <a:solidFill>
                        <a:schemeClr val="lt1"/>
                      </a:solidFill>
                      <a:prstDash val="solid"/>
                      <a:round/>
                    </a:lnR>
                    <a:lnT w="12700" cap="flat" cmpd="sng" algn="ctr">
                      <a:solidFill>
                        <a:schemeClr val="lt1"/>
                      </a:solidFill>
                      <a:prstDash val="solid"/>
                      <a:round/>
                    </a:lnT>
                    <a:lnB w="38100" cap="flat" cmpd="sng" algn="ctr">
                      <a:solidFill>
                        <a:schemeClr val="lt1"/>
                      </a:solidFill>
                      <a:prstDash val="solid"/>
                      <a:round/>
                    </a:lnB>
                    <a:solidFill>
                      <a:schemeClr val="dk1"/>
                    </a:solidFill>
                  </a:tcPr>
                </a:tc>
                <a:tc>
                  <a:txBody>
                    <a:bodyPr/>
                    <a:lstStyle/>
                    <a:p>
                      <a:pPr marL="0" marR="0" lvl="0" indent="0" algn="ctr" rtl="0">
                        <a:lnSpc>
                          <a:spcPct val="100000"/>
                        </a:lnSpc>
                        <a:spcBef>
                          <a:spcPts val="0"/>
                        </a:spcBef>
                        <a:spcAft>
                          <a:spcPts val="0"/>
                        </a:spcAft>
                        <a:buClr>
                          <a:srgbClr val="000000"/>
                        </a:buClr>
                        <a:buSzPct val="100000"/>
                        <a:buFont typeface="Arial" panose="020B0604020202020204"/>
                        <a:buNone/>
                      </a:pPr>
                      <a:r>
                        <a:rPr lang="en-US" sz="2800" b="1" i="0" u="none" strike="noStrike" cap="none" dirty="0">
                          <a:solidFill>
                            <a:srgbClr val="FFFFFF"/>
                          </a:solidFill>
                          <a:latin typeface="Arial" panose="020B0604020202020204"/>
                        </a:rPr>
                        <a:t>Time required</a:t>
                      </a:r>
                      <a:endParaRPr lang="en-US" sz="2800" b="1" i="0" u="none" strike="noStrike" cap="none" dirty="0">
                        <a:solidFill>
                          <a:srgbClr val="FFFFFF"/>
                        </a:solidFill>
                        <a:latin typeface="Arial" panose="020B0604020202020204"/>
                      </a:endParaRPr>
                    </a:p>
                  </a:txBody>
                  <a:tcPr marL="91450" marR="91450" marT="45725" marB="45725">
                    <a:lnL w="12700" cap="flat" cmpd="sng" algn="ctr">
                      <a:solidFill>
                        <a:schemeClr val="lt1"/>
                      </a:solidFill>
                      <a:prstDash val="solid"/>
                      <a:round/>
                    </a:lnL>
                    <a:lnR w="12700" cap="flat" cmpd="sng" algn="ctr">
                      <a:solidFill>
                        <a:schemeClr val="lt1"/>
                      </a:solidFill>
                      <a:prstDash val="solid"/>
                      <a:round/>
                    </a:lnR>
                    <a:lnT w="12700" cap="flat" cmpd="sng" algn="ctr">
                      <a:solidFill>
                        <a:schemeClr val="lt1"/>
                      </a:solidFill>
                      <a:prstDash val="solid"/>
                      <a:round/>
                    </a:lnT>
                    <a:lnB w="38100" cap="flat" cmpd="sng" algn="ctr">
                      <a:solidFill>
                        <a:schemeClr val="lt1"/>
                      </a:solidFill>
                      <a:prstDash val="solid"/>
                      <a:round/>
                    </a:lnB>
                    <a:solidFill>
                      <a:schemeClr val="dk1"/>
                    </a:solidFill>
                  </a:tcPr>
                </a:tc>
              </a:tr>
              <a:tr h="766775">
                <a:tc>
                  <a:txBody>
                    <a:bodyPr/>
                    <a:lstStyle/>
                    <a:p>
                      <a:pPr marL="0" marR="0" lvl="0" indent="0" algn="l" rtl="0">
                        <a:lnSpc>
                          <a:spcPct val="100000"/>
                        </a:lnSpc>
                        <a:spcBef>
                          <a:spcPts val="0"/>
                        </a:spcBef>
                        <a:spcAft>
                          <a:spcPts val="0"/>
                        </a:spcAft>
                        <a:buClr>
                          <a:srgbClr val="000000"/>
                        </a:buClr>
                        <a:buSzPct val="100000"/>
                        <a:buFont typeface="Arial" panose="020B0604020202020204"/>
                        <a:buNone/>
                      </a:pPr>
                      <a:r>
                        <a:rPr lang="en-US" sz="1400" b="0" i="0" u="none" strike="noStrike" cap="none" dirty="0">
                          <a:solidFill>
                            <a:srgbClr val="000000"/>
                          </a:solidFill>
                          <a:latin typeface="Arial" panose="020B0604020202020204"/>
                        </a:rPr>
                        <a:t>1. Problem identification and definition</a:t>
                      </a:r>
                      <a:endParaRPr lang="en-US" sz="1400" b="0" i="0" u="none" strike="noStrike" cap="none" dirty="0">
                        <a:solidFill>
                          <a:srgbClr val="000000"/>
                        </a:solidFill>
                        <a:latin typeface="Arial" panose="020B0604020202020204"/>
                      </a:endParaRPr>
                    </a:p>
                  </a:txBody>
                  <a:tcPr marL="91450" marR="91450" marT="45725" marB="45725">
                    <a:lnL w="12700" cap="flat" cmpd="sng" algn="ctr">
                      <a:solidFill>
                        <a:schemeClr val="lt1"/>
                      </a:solidFill>
                      <a:prstDash val="solid"/>
                      <a:round/>
                    </a:lnL>
                    <a:lnR w="12700" cap="flat" cmpd="sng" algn="ctr">
                      <a:solidFill>
                        <a:schemeClr val="lt1"/>
                      </a:solidFill>
                      <a:prstDash val="solid"/>
                      <a:round/>
                    </a:lnR>
                    <a:lnT w="38100" cap="flat" cmpd="sng" algn="ctr">
                      <a:solidFill>
                        <a:schemeClr val="lt1"/>
                      </a:solidFill>
                      <a:prstDash val="solid"/>
                      <a:round/>
                    </a:lnT>
                    <a:lnB w="12700" cap="flat" cmpd="sng" algn="ctr">
                      <a:solidFill>
                        <a:schemeClr val="lt1"/>
                      </a:solidFill>
                      <a:prstDash val="solid"/>
                      <a:round/>
                    </a:lnB>
                    <a:solidFill>
                      <a:srgbClr val="CBCBCB"/>
                    </a:solidFill>
                  </a:tcPr>
                </a:tc>
                <a:tc>
                  <a:txBody>
                    <a:bodyPr/>
                    <a:lstStyle/>
                    <a:p>
                      <a:pPr marL="0" marR="0" lvl="0" indent="0" algn="ctr" rtl="0">
                        <a:lnSpc>
                          <a:spcPct val="100000"/>
                        </a:lnSpc>
                        <a:spcBef>
                          <a:spcPts val="0"/>
                        </a:spcBef>
                        <a:spcAft>
                          <a:spcPts val="0"/>
                        </a:spcAft>
                        <a:buClr>
                          <a:srgbClr val="000000"/>
                        </a:buClr>
                        <a:buSzPct val="100000"/>
                        <a:buFont typeface="Arial" panose="020B0604020202020204"/>
                        <a:buNone/>
                      </a:pPr>
                    </a:p>
                    <a:p>
                      <a:pPr marL="0" marR="0" lvl="0" indent="0" algn="ctr" rtl="0">
                        <a:lnSpc>
                          <a:spcPct val="100000"/>
                        </a:lnSpc>
                        <a:spcBef>
                          <a:spcPts val="0"/>
                        </a:spcBef>
                        <a:spcAft>
                          <a:spcPts val="0"/>
                        </a:spcAft>
                        <a:buClr>
                          <a:srgbClr val="000000"/>
                        </a:buClr>
                        <a:buSzPct val="100000"/>
                        <a:buFont typeface="Arial" panose="020B0604020202020204"/>
                        <a:buNone/>
                      </a:pPr>
                      <a:r>
                        <a:rPr lang="en-US" sz="1400" u="none" strike="noStrike" cap="none" dirty="0"/>
                        <a:t>1 Week</a:t>
                      </a:r>
                      <a:endParaRPr lang="en-US" sz="1400" u="none" strike="noStrike" cap="none" dirty="0"/>
                    </a:p>
                  </a:txBody>
                  <a:tcPr marL="91450" marR="91450" marT="45725" marB="45725">
                    <a:lnL w="12700" cap="flat" cmpd="sng" algn="ctr">
                      <a:solidFill>
                        <a:schemeClr val="lt1"/>
                      </a:solidFill>
                      <a:prstDash val="solid"/>
                      <a:round/>
                    </a:lnL>
                    <a:lnR w="12700" cap="flat" cmpd="sng" algn="ctr">
                      <a:solidFill>
                        <a:schemeClr val="lt1"/>
                      </a:solidFill>
                      <a:prstDash val="solid"/>
                      <a:round/>
                    </a:lnR>
                    <a:lnT w="38100" cap="flat" cmpd="sng" algn="ctr">
                      <a:solidFill>
                        <a:schemeClr val="lt1"/>
                      </a:solidFill>
                      <a:prstDash val="solid"/>
                      <a:round/>
                    </a:lnT>
                    <a:lnB w="12700" cap="flat" cmpd="sng" algn="ctr">
                      <a:solidFill>
                        <a:schemeClr val="lt1"/>
                      </a:solidFill>
                      <a:prstDash val="solid"/>
                      <a:round/>
                    </a:lnB>
                    <a:solidFill>
                      <a:srgbClr val="CBCBCB"/>
                    </a:solidFill>
                  </a:tcPr>
                </a:tc>
              </a:tr>
              <a:tr h="766775">
                <a:tc>
                  <a:txBody>
                    <a:bodyPr/>
                    <a:lstStyle/>
                    <a:p>
                      <a:pPr marL="0" marR="0" lvl="0" indent="0" algn="l" rtl="0">
                        <a:lnSpc>
                          <a:spcPct val="100000"/>
                        </a:lnSpc>
                        <a:spcBef>
                          <a:spcPts val="0"/>
                        </a:spcBef>
                        <a:spcAft>
                          <a:spcPts val="0"/>
                        </a:spcAft>
                        <a:buClr>
                          <a:srgbClr val="000000"/>
                        </a:buClr>
                        <a:buSzPct val="100000"/>
                        <a:buFont typeface="Arial" panose="020B0604020202020204"/>
                        <a:buNone/>
                      </a:pPr>
                      <a:r>
                        <a:rPr lang="en-US" sz="1400" b="0" i="0" u="none" strike="noStrike" cap="none" dirty="0">
                          <a:solidFill>
                            <a:srgbClr val="000000"/>
                          </a:solidFill>
                          <a:latin typeface="Arial" panose="020B0604020202020204"/>
                        </a:rPr>
                        <a:t>2.  Collection of the related articles and requirements </a:t>
                      </a:r>
                      <a:endParaRPr lang="en-US" sz="1400" b="0" i="0" u="none" strike="noStrike" cap="none" dirty="0">
                        <a:solidFill>
                          <a:srgbClr val="000000"/>
                        </a:solidFill>
                        <a:latin typeface="Arial" panose="020B0604020202020204"/>
                      </a:endParaRPr>
                    </a:p>
                  </a:txBody>
                  <a:tcPr marL="91450" marR="91450" marT="45725" marB="45725">
                    <a:lnL w="12700" cap="flat" cmpd="sng" algn="ctr">
                      <a:solidFill>
                        <a:schemeClr val="lt1"/>
                      </a:solidFill>
                      <a:prstDash val="solid"/>
                      <a:round/>
                    </a:lnL>
                    <a:lnR w="12700" cap="flat" cmpd="sng" algn="ctr">
                      <a:solidFill>
                        <a:schemeClr val="lt1"/>
                      </a:solidFill>
                      <a:prstDash val="solid"/>
                      <a:round/>
                    </a:lnR>
                    <a:lnT w="12700" cap="flat" cmpd="sng" algn="ctr">
                      <a:solidFill>
                        <a:schemeClr val="lt1"/>
                      </a:solidFill>
                      <a:prstDash val="solid"/>
                      <a:round/>
                    </a:lnT>
                    <a:lnB w="12700" cap="flat" cmpd="sng" algn="ctr">
                      <a:solidFill>
                        <a:schemeClr val="lt1"/>
                      </a:solidFill>
                      <a:prstDash val="solid"/>
                      <a:round/>
                    </a:lnB>
                    <a:solidFill>
                      <a:srgbClr val="E7E7E7"/>
                    </a:solidFill>
                  </a:tcPr>
                </a:tc>
                <a:tc>
                  <a:txBody>
                    <a:bodyPr/>
                    <a:lstStyle/>
                    <a:p>
                      <a:pPr marL="0" marR="0" lvl="0" indent="0" algn="ctr" rtl="0">
                        <a:lnSpc>
                          <a:spcPct val="100000"/>
                        </a:lnSpc>
                        <a:spcBef>
                          <a:spcPts val="0"/>
                        </a:spcBef>
                        <a:spcAft>
                          <a:spcPts val="0"/>
                        </a:spcAft>
                        <a:buClr>
                          <a:srgbClr val="000000"/>
                        </a:buClr>
                        <a:buSzPct val="100000"/>
                        <a:buFont typeface="Arial" panose="020B0604020202020204"/>
                        <a:buNone/>
                      </a:pPr>
                    </a:p>
                    <a:p>
                      <a:pPr marL="0" marR="0" lvl="0" indent="0" algn="ctr" rtl="0">
                        <a:lnSpc>
                          <a:spcPct val="100000"/>
                        </a:lnSpc>
                        <a:spcBef>
                          <a:spcPts val="0"/>
                        </a:spcBef>
                        <a:spcAft>
                          <a:spcPts val="0"/>
                        </a:spcAft>
                        <a:buClr>
                          <a:srgbClr val="000000"/>
                        </a:buClr>
                        <a:buSzPct val="100000"/>
                        <a:buFont typeface="Arial" panose="020B0604020202020204"/>
                        <a:buNone/>
                      </a:pPr>
                      <a:r>
                        <a:rPr lang="en-US" sz="1400" u="none" strike="noStrike" cap="none" dirty="0"/>
                        <a:t>1 Week</a:t>
                      </a:r>
                      <a:endParaRPr lang="en-US" sz="1400" u="none" strike="noStrike" cap="none" dirty="0"/>
                    </a:p>
                  </a:txBody>
                  <a:tcPr marL="91450" marR="91450" marT="45725" marB="45725">
                    <a:lnL w="12700" cap="flat" cmpd="sng" algn="ctr">
                      <a:solidFill>
                        <a:schemeClr val="lt1"/>
                      </a:solidFill>
                      <a:prstDash val="solid"/>
                      <a:round/>
                    </a:lnL>
                    <a:lnR w="12700" cap="flat" cmpd="sng" algn="ctr">
                      <a:solidFill>
                        <a:schemeClr val="lt1"/>
                      </a:solidFill>
                      <a:prstDash val="solid"/>
                      <a:round/>
                    </a:lnR>
                    <a:lnT w="12700" cap="flat" cmpd="sng" algn="ctr">
                      <a:solidFill>
                        <a:schemeClr val="lt1"/>
                      </a:solidFill>
                      <a:prstDash val="solid"/>
                      <a:round/>
                    </a:lnT>
                    <a:lnB w="12700" cap="flat" cmpd="sng" algn="ctr">
                      <a:solidFill>
                        <a:schemeClr val="lt1"/>
                      </a:solidFill>
                      <a:prstDash val="solid"/>
                      <a:round/>
                    </a:lnB>
                    <a:solidFill>
                      <a:srgbClr val="E7E7E7"/>
                    </a:solidFill>
                  </a:tcPr>
                </a:tc>
              </a:tr>
              <a:tr h="766775">
                <a:tc>
                  <a:txBody>
                    <a:bodyPr/>
                    <a:lstStyle/>
                    <a:p>
                      <a:pPr marL="0" marR="0" lvl="0" indent="0" algn="l" rtl="0">
                        <a:lnSpc>
                          <a:spcPct val="100000"/>
                        </a:lnSpc>
                        <a:spcBef>
                          <a:spcPts val="0"/>
                        </a:spcBef>
                        <a:spcAft>
                          <a:spcPts val="0"/>
                        </a:spcAft>
                        <a:buClr>
                          <a:srgbClr val="000000"/>
                        </a:buClr>
                        <a:buSzPct val="100000"/>
                        <a:buFont typeface="Arial" panose="020B0604020202020204"/>
                        <a:buNone/>
                      </a:pPr>
                      <a:r>
                        <a:rPr lang="en-US" sz="1400" b="0" i="0" u="none" strike="noStrike" cap="none" dirty="0">
                          <a:solidFill>
                            <a:srgbClr val="000000"/>
                          </a:solidFill>
                          <a:latin typeface="Arial" panose="020B0604020202020204"/>
                        </a:rPr>
                        <a:t>3.  Contact guide and industrial people for designing </a:t>
                      </a:r>
                      <a:endParaRPr lang="en-US" sz="1400" b="0" i="0" u="none" strike="noStrike" cap="none" dirty="0">
                        <a:solidFill>
                          <a:srgbClr val="000000"/>
                        </a:solidFill>
                        <a:latin typeface="Arial" panose="020B0604020202020204"/>
                      </a:endParaRPr>
                    </a:p>
                  </a:txBody>
                  <a:tcPr marL="91450" marR="91450" marT="45725" marB="45725">
                    <a:lnL w="12700" cap="flat" cmpd="sng" algn="ctr">
                      <a:solidFill>
                        <a:schemeClr val="lt1"/>
                      </a:solidFill>
                      <a:prstDash val="solid"/>
                      <a:round/>
                    </a:lnL>
                    <a:lnR w="12700" cap="flat" cmpd="sng" algn="ctr">
                      <a:solidFill>
                        <a:schemeClr val="lt1"/>
                      </a:solidFill>
                      <a:prstDash val="solid"/>
                      <a:round/>
                    </a:lnR>
                    <a:lnT w="12700" cap="flat" cmpd="sng" algn="ctr">
                      <a:solidFill>
                        <a:schemeClr val="lt1"/>
                      </a:solidFill>
                      <a:prstDash val="solid"/>
                      <a:round/>
                    </a:lnT>
                    <a:lnB w="12700" cap="flat" cmpd="sng" algn="ctr">
                      <a:solidFill>
                        <a:schemeClr val="lt1"/>
                      </a:solidFill>
                      <a:prstDash val="solid"/>
                      <a:round/>
                    </a:lnB>
                    <a:solidFill>
                      <a:srgbClr val="CBCBCB"/>
                    </a:solidFill>
                  </a:tcPr>
                </a:tc>
                <a:tc>
                  <a:txBody>
                    <a:bodyPr/>
                    <a:lstStyle/>
                    <a:p>
                      <a:pPr marL="0" marR="0" lvl="0" indent="0" algn="ctr" rtl="0">
                        <a:lnSpc>
                          <a:spcPct val="100000"/>
                        </a:lnSpc>
                        <a:spcBef>
                          <a:spcPts val="0"/>
                        </a:spcBef>
                        <a:spcAft>
                          <a:spcPts val="0"/>
                        </a:spcAft>
                        <a:buClr>
                          <a:srgbClr val="000000"/>
                        </a:buClr>
                        <a:buSzPct val="100000"/>
                        <a:buFont typeface="Arial" panose="020B0604020202020204"/>
                        <a:buNone/>
                      </a:pPr>
                    </a:p>
                    <a:p>
                      <a:pPr marL="0" marR="0" lvl="0" indent="0" algn="ctr" rtl="0">
                        <a:lnSpc>
                          <a:spcPct val="100000"/>
                        </a:lnSpc>
                        <a:spcBef>
                          <a:spcPts val="0"/>
                        </a:spcBef>
                        <a:spcAft>
                          <a:spcPts val="0"/>
                        </a:spcAft>
                        <a:buClr>
                          <a:srgbClr val="000000"/>
                        </a:buClr>
                        <a:buSzPct val="100000"/>
                        <a:buFont typeface="Arial" panose="020B0604020202020204"/>
                        <a:buNone/>
                      </a:pPr>
                      <a:r>
                        <a:rPr lang="en-US" sz="1400" u="none" strike="noStrike" cap="none" dirty="0"/>
                        <a:t>2 Weeks</a:t>
                      </a:r>
                      <a:endParaRPr lang="en-US" sz="1400" u="none" strike="noStrike" cap="none" dirty="0"/>
                    </a:p>
                  </a:txBody>
                  <a:tcPr marL="91450" marR="91450" marT="45725" marB="45725">
                    <a:lnL w="12700" cap="flat" cmpd="sng" algn="ctr">
                      <a:solidFill>
                        <a:schemeClr val="lt1"/>
                      </a:solidFill>
                      <a:prstDash val="solid"/>
                      <a:round/>
                    </a:lnL>
                    <a:lnR w="12700" cap="flat" cmpd="sng" algn="ctr">
                      <a:solidFill>
                        <a:schemeClr val="lt1"/>
                      </a:solidFill>
                      <a:prstDash val="solid"/>
                      <a:round/>
                    </a:lnR>
                    <a:lnT w="12700" cap="flat" cmpd="sng" algn="ctr">
                      <a:solidFill>
                        <a:schemeClr val="lt1"/>
                      </a:solidFill>
                      <a:prstDash val="solid"/>
                      <a:round/>
                    </a:lnT>
                    <a:lnB w="12700" cap="flat" cmpd="sng" algn="ctr">
                      <a:solidFill>
                        <a:schemeClr val="lt1"/>
                      </a:solidFill>
                      <a:prstDash val="solid"/>
                      <a:round/>
                    </a:lnB>
                    <a:solidFill>
                      <a:srgbClr val="CBCBCB"/>
                    </a:solidFill>
                  </a:tcPr>
                </a:tc>
              </a:tr>
              <a:tr h="766775">
                <a:tc>
                  <a:txBody>
                    <a:bodyPr/>
                    <a:lstStyle/>
                    <a:p>
                      <a:pPr marL="0" marR="0" lvl="0" indent="0" algn="l" rtl="0">
                        <a:lnSpc>
                          <a:spcPct val="100000"/>
                        </a:lnSpc>
                        <a:spcBef>
                          <a:spcPts val="0"/>
                        </a:spcBef>
                        <a:spcAft>
                          <a:spcPts val="0"/>
                        </a:spcAft>
                        <a:buClr>
                          <a:srgbClr val="000000"/>
                        </a:buClr>
                        <a:buSzPct val="100000"/>
                        <a:buFont typeface="Arial" panose="020B0604020202020204"/>
                        <a:buNone/>
                      </a:pPr>
                      <a:r>
                        <a:rPr lang="en-US" sz="1400" b="0" i="0" u="none" strike="noStrike" cap="none" dirty="0">
                          <a:solidFill>
                            <a:srgbClr val="000000"/>
                          </a:solidFill>
                          <a:latin typeface="Arial" panose="020B0604020202020204"/>
                        </a:rPr>
                        <a:t>4.   Building a model for proposed work </a:t>
                      </a:r>
                      <a:endParaRPr lang="en-US" sz="1400" b="0" i="0" u="none" strike="noStrike" cap="none" dirty="0">
                        <a:solidFill>
                          <a:srgbClr val="000000"/>
                        </a:solidFill>
                        <a:latin typeface="Arial" panose="020B0604020202020204"/>
                      </a:endParaRPr>
                    </a:p>
                  </a:txBody>
                  <a:tcPr marL="91450" marR="91450" marT="45725" marB="45725">
                    <a:lnL w="12700" cap="flat" cmpd="sng" algn="ctr">
                      <a:solidFill>
                        <a:schemeClr val="lt1"/>
                      </a:solidFill>
                      <a:prstDash val="solid"/>
                      <a:round/>
                    </a:lnL>
                    <a:lnR w="12700" cap="flat" cmpd="sng" algn="ctr">
                      <a:solidFill>
                        <a:schemeClr val="lt1"/>
                      </a:solidFill>
                      <a:prstDash val="solid"/>
                      <a:round/>
                    </a:lnR>
                    <a:lnT w="12700" cap="flat" cmpd="sng" algn="ctr">
                      <a:solidFill>
                        <a:schemeClr val="lt1"/>
                      </a:solidFill>
                      <a:prstDash val="solid"/>
                      <a:round/>
                    </a:lnT>
                    <a:lnB w="12700" cap="flat" cmpd="sng" algn="ctr">
                      <a:solidFill>
                        <a:schemeClr val="lt1"/>
                      </a:solidFill>
                      <a:prstDash val="solid"/>
                      <a:round/>
                    </a:lnB>
                    <a:solidFill>
                      <a:srgbClr val="E7E7E7"/>
                    </a:solidFill>
                  </a:tcPr>
                </a:tc>
                <a:tc>
                  <a:txBody>
                    <a:bodyPr/>
                    <a:lstStyle/>
                    <a:p>
                      <a:pPr marL="0" marR="0" lvl="0" indent="0" algn="ctr" rtl="0">
                        <a:lnSpc>
                          <a:spcPct val="100000"/>
                        </a:lnSpc>
                        <a:spcBef>
                          <a:spcPts val="0"/>
                        </a:spcBef>
                        <a:spcAft>
                          <a:spcPts val="0"/>
                        </a:spcAft>
                        <a:buClr>
                          <a:srgbClr val="000000"/>
                        </a:buClr>
                        <a:buSzPct val="100000"/>
                        <a:buFont typeface="Arial" panose="020B0604020202020204"/>
                        <a:buNone/>
                      </a:pPr>
                    </a:p>
                    <a:p>
                      <a:pPr marL="0" marR="0" lvl="0" indent="0" algn="ctr" rtl="0">
                        <a:lnSpc>
                          <a:spcPct val="100000"/>
                        </a:lnSpc>
                        <a:spcBef>
                          <a:spcPts val="0"/>
                        </a:spcBef>
                        <a:spcAft>
                          <a:spcPts val="0"/>
                        </a:spcAft>
                        <a:buClr>
                          <a:srgbClr val="000000"/>
                        </a:buClr>
                        <a:buSzPct val="100000"/>
                        <a:buFont typeface="Arial" panose="020B0604020202020204"/>
                        <a:buNone/>
                      </a:pPr>
                      <a:r>
                        <a:rPr lang="en-US" sz="1400" u="none" strike="noStrike" cap="none" dirty="0"/>
                        <a:t>2 Weeks</a:t>
                      </a:r>
                      <a:endParaRPr lang="en-US" sz="1400" u="none" strike="noStrike" cap="none" dirty="0"/>
                    </a:p>
                  </a:txBody>
                  <a:tcPr marL="91450" marR="91450" marT="45725" marB="45725">
                    <a:lnL w="12700" cap="flat" cmpd="sng" algn="ctr">
                      <a:solidFill>
                        <a:schemeClr val="lt1"/>
                      </a:solidFill>
                      <a:prstDash val="solid"/>
                      <a:round/>
                    </a:lnL>
                    <a:lnR w="12700" cap="flat" cmpd="sng" algn="ctr">
                      <a:solidFill>
                        <a:schemeClr val="lt1"/>
                      </a:solidFill>
                      <a:prstDash val="solid"/>
                      <a:round/>
                    </a:lnR>
                    <a:lnT w="12700" cap="flat" cmpd="sng" algn="ctr">
                      <a:solidFill>
                        <a:schemeClr val="lt1"/>
                      </a:solidFill>
                      <a:prstDash val="solid"/>
                      <a:round/>
                    </a:lnT>
                    <a:lnB w="12700" cap="flat" cmpd="sng" algn="ctr">
                      <a:solidFill>
                        <a:schemeClr val="lt1"/>
                      </a:solidFill>
                      <a:prstDash val="solid"/>
                      <a:round/>
                    </a:lnB>
                    <a:solidFill>
                      <a:srgbClr val="E7E7E7"/>
                    </a:solidFill>
                  </a:tcPr>
                </a:tc>
              </a:tr>
              <a:tr h="766775">
                <a:tc>
                  <a:txBody>
                    <a:bodyPr/>
                    <a:lstStyle/>
                    <a:p>
                      <a:pPr marL="0" marR="0" lvl="0" indent="0" algn="l" rtl="0">
                        <a:lnSpc>
                          <a:spcPct val="100000"/>
                        </a:lnSpc>
                        <a:spcBef>
                          <a:spcPts val="0"/>
                        </a:spcBef>
                        <a:spcAft>
                          <a:spcPts val="0"/>
                        </a:spcAft>
                        <a:buClr>
                          <a:srgbClr val="000000"/>
                        </a:buClr>
                        <a:buSzPct val="100000"/>
                        <a:buFont typeface="Arial" panose="020B0604020202020204"/>
                        <a:buNone/>
                      </a:pPr>
                      <a:r>
                        <a:rPr lang="en-US" sz="1400" b="0" i="0" u="none" strike="noStrike" cap="none" dirty="0">
                          <a:solidFill>
                            <a:srgbClr val="000000"/>
                          </a:solidFill>
                          <a:latin typeface="Arial" panose="020B0604020202020204"/>
                        </a:rPr>
                        <a:t>5.   Implementation, Testing, Results and Analysis</a:t>
                      </a:r>
                      <a:endParaRPr lang="en-US" sz="1400" b="0" i="0" u="none" strike="noStrike" cap="none" dirty="0">
                        <a:solidFill>
                          <a:srgbClr val="000000"/>
                        </a:solidFill>
                        <a:latin typeface="Arial" panose="020B0604020202020204"/>
                      </a:endParaRPr>
                    </a:p>
                  </a:txBody>
                  <a:tcPr marL="91450" marR="91450" marT="45725" marB="45725">
                    <a:lnL w="12700" cap="flat" cmpd="sng" algn="ctr">
                      <a:solidFill>
                        <a:schemeClr val="lt1"/>
                      </a:solidFill>
                      <a:prstDash val="solid"/>
                      <a:round/>
                    </a:lnL>
                    <a:lnR w="12700" cap="flat" cmpd="sng" algn="ctr">
                      <a:solidFill>
                        <a:schemeClr val="lt1"/>
                      </a:solidFill>
                      <a:prstDash val="solid"/>
                      <a:round/>
                    </a:lnR>
                    <a:lnT w="12700" cap="flat" cmpd="sng" algn="ctr">
                      <a:solidFill>
                        <a:schemeClr val="lt1"/>
                      </a:solidFill>
                      <a:prstDash val="solid"/>
                      <a:round/>
                    </a:lnT>
                    <a:lnB w="12700" cap="flat" cmpd="sng" algn="ctr">
                      <a:solidFill>
                        <a:schemeClr val="lt1"/>
                      </a:solidFill>
                      <a:prstDash val="solid"/>
                      <a:round/>
                    </a:lnB>
                    <a:solidFill>
                      <a:srgbClr val="CBCBCB"/>
                    </a:solidFill>
                  </a:tcPr>
                </a:tc>
                <a:tc>
                  <a:txBody>
                    <a:bodyPr/>
                    <a:lstStyle/>
                    <a:p>
                      <a:pPr marL="0" marR="0" lvl="0" indent="0" algn="ctr" rtl="0">
                        <a:lnSpc>
                          <a:spcPct val="100000"/>
                        </a:lnSpc>
                        <a:spcBef>
                          <a:spcPts val="0"/>
                        </a:spcBef>
                        <a:spcAft>
                          <a:spcPts val="0"/>
                        </a:spcAft>
                        <a:buClr>
                          <a:srgbClr val="000000"/>
                        </a:buClr>
                        <a:buSzPct val="100000"/>
                        <a:buFont typeface="Arial" panose="020B0604020202020204"/>
                        <a:buNone/>
                      </a:pPr>
                    </a:p>
                    <a:p>
                      <a:pPr marL="0" marR="0" lvl="0" indent="0" algn="ctr" rtl="0">
                        <a:lnSpc>
                          <a:spcPct val="100000"/>
                        </a:lnSpc>
                        <a:spcBef>
                          <a:spcPts val="0"/>
                        </a:spcBef>
                        <a:spcAft>
                          <a:spcPts val="0"/>
                        </a:spcAft>
                        <a:buClr>
                          <a:srgbClr val="000000"/>
                        </a:buClr>
                        <a:buSzPct val="100000"/>
                        <a:buFont typeface="Arial" panose="020B0604020202020204"/>
                        <a:buNone/>
                      </a:pPr>
                      <a:r>
                        <a:rPr lang="en-US" sz="1400" u="none" strike="noStrike" cap="none" dirty="0"/>
                        <a:t>3 Weeks</a:t>
                      </a:r>
                      <a:endParaRPr lang="en-US" sz="1400" u="none" strike="noStrike" cap="none" dirty="0"/>
                    </a:p>
                  </a:txBody>
                  <a:tcPr marL="91450" marR="91450" marT="45725" marB="45725">
                    <a:lnL w="12700" cap="flat" cmpd="sng" algn="ctr">
                      <a:solidFill>
                        <a:schemeClr val="lt1"/>
                      </a:solidFill>
                      <a:prstDash val="solid"/>
                      <a:round/>
                    </a:lnL>
                    <a:lnR w="12700" cap="flat" cmpd="sng" algn="ctr">
                      <a:solidFill>
                        <a:schemeClr val="lt1"/>
                      </a:solidFill>
                      <a:prstDash val="solid"/>
                      <a:round/>
                    </a:lnR>
                    <a:lnT w="12700" cap="flat" cmpd="sng" algn="ctr">
                      <a:solidFill>
                        <a:schemeClr val="lt1"/>
                      </a:solidFill>
                      <a:prstDash val="solid"/>
                      <a:round/>
                    </a:lnT>
                    <a:lnB w="12700" cap="flat" cmpd="sng" algn="ctr">
                      <a:solidFill>
                        <a:schemeClr val="lt1"/>
                      </a:solidFill>
                      <a:prstDash val="solid"/>
                      <a:round/>
                    </a:lnB>
                    <a:solidFill>
                      <a:srgbClr val="CBCBCB"/>
                    </a:solidFill>
                  </a:tcPr>
                </a:tc>
              </a:tr>
              <a:tr h="766775">
                <a:tc>
                  <a:txBody>
                    <a:bodyPr/>
                    <a:lstStyle/>
                    <a:p>
                      <a:pPr marL="0" marR="0" lvl="0" indent="0" algn="l" rtl="0">
                        <a:lnSpc>
                          <a:spcPct val="100000"/>
                        </a:lnSpc>
                        <a:spcBef>
                          <a:spcPts val="0"/>
                        </a:spcBef>
                        <a:spcAft>
                          <a:spcPts val="0"/>
                        </a:spcAft>
                        <a:buClr>
                          <a:srgbClr val="000000"/>
                        </a:buClr>
                        <a:buSzPct val="100000"/>
                        <a:buFont typeface="Arial" panose="020B0604020202020204"/>
                        <a:buNone/>
                      </a:pPr>
                      <a:r>
                        <a:rPr lang="en-US" sz="1400" b="0" i="0" u="none" strike="noStrike" cap="none" dirty="0">
                          <a:solidFill>
                            <a:srgbClr val="000000"/>
                          </a:solidFill>
                          <a:latin typeface="Arial" panose="020B0604020202020204"/>
                        </a:rPr>
                        <a:t>6.   Thesis, preparation and submission.</a:t>
                      </a:r>
                      <a:endParaRPr lang="en-US" sz="1400" b="0" i="0" u="none" strike="noStrike" cap="none" dirty="0">
                        <a:solidFill>
                          <a:srgbClr val="000000"/>
                        </a:solidFill>
                        <a:latin typeface="Arial" panose="020B0604020202020204"/>
                      </a:endParaRPr>
                    </a:p>
                  </a:txBody>
                  <a:tcPr marL="91450" marR="91450" marT="45725" marB="45725">
                    <a:lnL w="12700" cap="flat" cmpd="sng" algn="ctr">
                      <a:solidFill>
                        <a:schemeClr val="lt1"/>
                      </a:solidFill>
                      <a:prstDash val="solid"/>
                      <a:round/>
                    </a:lnL>
                    <a:lnR w="12700" cap="flat" cmpd="sng" algn="ctr">
                      <a:solidFill>
                        <a:schemeClr val="lt1"/>
                      </a:solidFill>
                      <a:prstDash val="solid"/>
                      <a:round/>
                    </a:lnR>
                    <a:lnT w="12700" cap="flat" cmpd="sng" algn="ctr">
                      <a:solidFill>
                        <a:schemeClr val="lt1"/>
                      </a:solidFill>
                      <a:prstDash val="solid"/>
                      <a:round/>
                    </a:lnT>
                    <a:lnB w="12700" cap="flat" cmpd="sng" algn="ctr">
                      <a:solidFill>
                        <a:schemeClr val="lt1"/>
                      </a:solidFill>
                      <a:prstDash val="solid"/>
                      <a:round/>
                    </a:lnB>
                    <a:solidFill>
                      <a:srgbClr val="E7E7E7"/>
                    </a:solidFill>
                  </a:tcPr>
                </a:tc>
                <a:tc>
                  <a:txBody>
                    <a:bodyPr/>
                    <a:lstStyle/>
                    <a:p>
                      <a:pPr marL="0" marR="0" lvl="0" indent="0" algn="ctr" rtl="0">
                        <a:lnSpc>
                          <a:spcPct val="100000"/>
                        </a:lnSpc>
                        <a:spcBef>
                          <a:spcPts val="0"/>
                        </a:spcBef>
                        <a:spcAft>
                          <a:spcPts val="0"/>
                        </a:spcAft>
                        <a:buClr>
                          <a:srgbClr val="000000"/>
                        </a:buClr>
                        <a:buSzPct val="100000"/>
                        <a:buFont typeface="Arial" panose="020B0604020202020204"/>
                        <a:buNone/>
                      </a:pPr>
                    </a:p>
                    <a:p>
                      <a:pPr marL="0" marR="0" lvl="0" indent="0" algn="ctr" rtl="0">
                        <a:lnSpc>
                          <a:spcPct val="100000"/>
                        </a:lnSpc>
                        <a:spcBef>
                          <a:spcPts val="0"/>
                        </a:spcBef>
                        <a:spcAft>
                          <a:spcPts val="0"/>
                        </a:spcAft>
                        <a:buClr>
                          <a:srgbClr val="000000"/>
                        </a:buClr>
                        <a:buSzPct val="100000"/>
                        <a:buFont typeface="Arial" panose="020B0604020202020204"/>
                        <a:buNone/>
                      </a:pPr>
                      <a:r>
                        <a:rPr lang="en-US" sz="1400" u="none" strike="noStrike" cap="none" dirty="0"/>
                        <a:t>1 Week</a:t>
                      </a:r>
                      <a:endParaRPr lang="en-US" sz="1400" u="none" strike="noStrike" cap="none" dirty="0"/>
                    </a:p>
                  </a:txBody>
                  <a:tcPr marL="91450" marR="91450" marT="45725" marB="45725">
                    <a:lnL w="12700" cap="flat" cmpd="sng" algn="ctr">
                      <a:solidFill>
                        <a:schemeClr val="lt1"/>
                      </a:solidFill>
                      <a:prstDash val="solid"/>
                      <a:round/>
                    </a:lnL>
                    <a:lnR w="12700" cap="flat" cmpd="sng" algn="ctr">
                      <a:solidFill>
                        <a:schemeClr val="lt1"/>
                      </a:solidFill>
                      <a:prstDash val="solid"/>
                      <a:round/>
                    </a:lnR>
                    <a:lnT w="12700" cap="flat" cmpd="sng" algn="ctr">
                      <a:solidFill>
                        <a:schemeClr val="lt1"/>
                      </a:solidFill>
                      <a:prstDash val="solid"/>
                      <a:round/>
                    </a:lnT>
                    <a:lnB w="12700" cap="flat" cmpd="sng" algn="ctr">
                      <a:solidFill>
                        <a:schemeClr val="lt1"/>
                      </a:solidFill>
                      <a:prstDash val="solid"/>
                      <a:round/>
                    </a:lnB>
                    <a:solidFill>
                      <a:srgbClr val="E7E7E7"/>
                    </a:solidFill>
                  </a:tcPr>
                </a:tc>
              </a:tr>
            </a:tbl>
          </a:graphicData>
        </a:graphic>
      </p:graphicFrame>
      <p:sp>
        <p:nvSpPr>
          <p:cNvPr id="6" name="Google Shape;122;p14"/>
          <p:cNvSpPr>
            <a:spLocks noGrp="1"/>
          </p:cNvSpPr>
          <p:nvPr>
            <p:ph type="dt" sz="half" idx="10"/>
          </p:nvPr>
        </p:nvSpPr>
        <p:spPr>
          <a:xfrm>
            <a:off x="4800600" y="6567487"/>
            <a:ext cx="2133600" cy="304800"/>
          </a:xfrm>
          <a:prstGeom prst="rect">
            <a:avLst/>
          </a:prstGeom>
          <a:noFill/>
          <a:ln>
            <a:noFill/>
          </a:ln>
        </p:spPr>
        <p:txBody>
          <a:bodyPr spcFirstLastPara="1" vert="horz" wrap="square" lIns="91425" tIns="45700" rIns="91425" bIns="45700" rtlCol="0" anchor="ctr">
            <a:noAutofit/>
          </a:bodyPr>
          <a:lstStyle/>
          <a:p>
            <a:pPr marL="0" lvl="0" indent="0" algn="l" rtl="0">
              <a:lnSpc>
                <a:spcPct val="100000"/>
              </a:lnSpc>
              <a:spcBef>
                <a:spcPts val="0"/>
              </a:spcBef>
              <a:spcAft>
                <a:spcPts val="0"/>
              </a:spcAft>
              <a:buNone/>
            </a:pPr>
            <a:r>
              <a:rPr lang="en-US" dirty="0"/>
              <a:t>5/24/2022</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27;p15"/>
          <p:cNvSpPr>
            <a:spLocks noGrp="1"/>
          </p:cNvSpPr>
          <p:nvPr>
            <p:ph type="body" idx="4"/>
          </p:nvPr>
        </p:nvSpPr>
        <p:spPr>
          <a:xfrm>
            <a:off x="553595" y="1032300"/>
            <a:ext cx="8043650" cy="4463526"/>
          </a:xfrm>
          <a:prstGeom prst="rect">
            <a:avLst/>
          </a:prstGeom>
          <a:noFill/>
          <a:ln>
            <a:noFill/>
          </a:ln>
        </p:spPr>
        <p:txBody>
          <a:bodyPr spcFirstLastPara="1" vert="horz" wrap="square" lIns="91425" tIns="45700" rIns="91425" bIns="45700" rtlCol="0" anchor="t">
            <a:noAutofit/>
          </a:bodyPr>
          <a:lstStyle/>
          <a:p>
            <a:pPr marL="533400" lvl="0" indent="-304800" algn="l" rtl="0">
              <a:lnSpc>
                <a:spcPct val="100000"/>
              </a:lnSpc>
              <a:spcBef>
                <a:spcPts val="480"/>
              </a:spcBef>
              <a:spcAft>
                <a:spcPts val="0"/>
              </a:spcAft>
              <a:buSzPct val="100000"/>
              <a:buFont typeface="Arial" panose="020B0604020202020204"/>
              <a:buNone/>
            </a:pPr>
          </a:p>
          <a:p>
            <a:pPr marL="76200" lvl="0" indent="0" algn="l" rtl="0">
              <a:lnSpc>
                <a:spcPct val="150000"/>
              </a:lnSpc>
              <a:spcBef>
                <a:spcPts val="480"/>
              </a:spcBef>
              <a:spcAft>
                <a:spcPts val="0"/>
              </a:spcAft>
              <a:buSzPct val="133000"/>
              <a:buNone/>
            </a:pPr>
            <a:r>
              <a:rPr lang="en-US" sz="1600" dirty="0">
                <a:latin typeface="Times New Roman" panose="02020603050405020304"/>
              </a:rPr>
              <a:t>[1]. J. Chiverton, “Helmet Presence Classification with Motorcycle Detection and </a:t>
            </a:r>
            <a:r>
              <a:rPr lang="en-US" sz="1800" dirty="0">
                <a:latin typeface="Times New Roman" panose="02020603050405020304"/>
              </a:rPr>
              <a:t>T</a:t>
            </a:r>
            <a:r>
              <a:rPr lang="en-US" sz="1600" dirty="0">
                <a:latin typeface="Times New Roman" panose="02020603050405020304"/>
              </a:rPr>
              <a:t>racking”, IET Intelligent Transport Systems ,Vol. 6, Issue 3, pp. 259–269, March 2012.</a:t>
            </a:r>
            <a:endParaRPr lang="en-US" sz="1600" dirty="0">
              <a:latin typeface="Times New Roman" panose="02020603050405020304"/>
            </a:endParaRPr>
          </a:p>
          <a:p>
            <a:pPr marL="76200" lvl="0" indent="0" algn="l" rtl="0">
              <a:lnSpc>
                <a:spcPct val="150000"/>
              </a:lnSpc>
              <a:spcBef>
                <a:spcPts val="480"/>
              </a:spcBef>
              <a:spcAft>
                <a:spcPts val="0"/>
              </a:spcAft>
              <a:buSzPct val="133000"/>
              <a:buNone/>
            </a:pPr>
            <a:r>
              <a:rPr lang="en-US" sz="1600" dirty="0">
                <a:latin typeface="Times New Roman" panose="02020603050405020304"/>
              </a:rPr>
              <a:t>[2].rattapoom Waranusast, Nannaphat Bundon, Vasan Timtong and Chainarong Tangnoi, “Machine Visiontechniques for Motorcycle Safety Helmet Detection”, 28th International Conference on Image and Vision Computing New Zealand, pp 35-40, IVCNZ 2013.</a:t>
            </a:r>
            <a:endParaRPr lang="en-US" sz="1600" dirty="0">
              <a:latin typeface="Times New Roman" panose="02020603050405020304"/>
            </a:endParaRPr>
          </a:p>
          <a:p>
            <a:pPr marL="76200" lvl="0" indent="0" algn="l" rtl="0">
              <a:lnSpc>
                <a:spcPct val="150000"/>
              </a:lnSpc>
              <a:spcBef>
                <a:spcPts val="480"/>
              </a:spcBef>
              <a:spcAft>
                <a:spcPts val="0"/>
              </a:spcAft>
              <a:buSzPct val="133000"/>
              <a:buNone/>
            </a:pPr>
            <a:r>
              <a:rPr lang="en-US" sz="1600" dirty="0">
                <a:latin typeface="Times New Roman" panose="02020603050405020304"/>
              </a:rPr>
              <a:t>[3]. Romuere ilva, Kelson Aires, Thiago antos, Kalyf A dala, Rodrigo Veras, Andr e oares, “Automatic Detection Of Motorcyclists without Helmet”, 2013 XXXIX Latin America Computing Conference (CLEI). IEEE, 2013.</a:t>
            </a:r>
            <a:endParaRPr lang="en-US" sz="1600" dirty="0">
              <a:latin typeface="Times New Roman" panose="02020603050405020304"/>
            </a:endParaRPr>
          </a:p>
          <a:p>
            <a:pPr marL="76200" lvl="0" indent="0" algn="l" rtl="0">
              <a:lnSpc>
                <a:spcPct val="150000"/>
              </a:lnSpc>
              <a:spcBef>
                <a:spcPts val="480"/>
              </a:spcBef>
              <a:spcAft>
                <a:spcPts val="0"/>
              </a:spcAft>
              <a:buSzPct val="133000"/>
              <a:buNone/>
            </a:pPr>
            <a:r>
              <a:rPr lang="en-US" sz="1600" dirty="0">
                <a:latin typeface="Times New Roman" panose="02020603050405020304"/>
              </a:rPr>
              <a:t>[4]. Romuere ilva, “Helmet Detection on Motorcyclists Using Image Descriptors and Classifiers”, 27th IBGRAPI Conference on Graphics, Patterns and Images.IEEE, 2014.</a:t>
            </a:r>
            <a:endParaRPr lang="en-US" sz="1600" dirty="0">
              <a:latin typeface="Times New Roman" panose="02020603050405020304"/>
            </a:endParaRPr>
          </a:p>
          <a:p>
            <a:pPr marL="76200" lvl="0" indent="0" algn="l" rtl="0">
              <a:lnSpc>
                <a:spcPct val="150000"/>
              </a:lnSpc>
              <a:spcBef>
                <a:spcPts val="480"/>
              </a:spcBef>
              <a:spcAft>
                <a:spcPts val="0"/>
              </a:spcAft>
              <a:buSzPct val="133000"/>
              <a:buNone/>
            </a:pPr>
            <a:r>
              <a:rPr lang="en-US" sz="1600" dirty="0">
                <a:latin typeface="Times New Roman" panose="02020603050405020304"/>
              </a:rPr>
              <a:t>[5]. Thepnimit Marayatr, Pinit Kumhom, “Motorcyclist‟s Helmet Wearing Detection Using Image Processing”, Advanced Materials Research Vol 931- 932, pp. 588-592, May-2014.</a:t>
            </a:r>
            <a:endParaRPr lang="en-US" sz="1600" dirty="0">
              <a:latin typeface="Times New Roman" panose="02020603050405020304"/>
            </a:endParaRPr>
          </a:p>
          <a:p>
            <a:pPr marL="457200" lvl="0" indent="-228600" algn="l" rtl="0">
              <a:lnSpc>
                <a:spcPct val="100000"/>
              </a:lnSpc>
              <a:spcBef>
                <a:spcPts val="480"/>
              </a:spcBef>
              <a:spcAft>
                <a:spcPts val="0"/>
              </a:spcAft>
              <a:buClr>
                <a:schemeClr val="dk1"/>
              </a:buClr>
              <a:buSzPct val="100000"/>
              <a:buNone/>
            </a:pPr>
            <a:endParaRPr lang="en-US" sz="1600" dirty="0">
              <a:latin typeface="Times New Roman" panose="02020603050405020304"/>
            </a:endParaRPr>
          </a:p>
          <a:p>
            <a:pPr marL="457200" lvl="0" indent="-228600" algn="l" rtl="0">
              <a:lnSpc>
                <a:spcPct val="100000"/>
              </a:lnSpc>
              <a:spcBef>
                <a:spcPts val="480"/>
              </a:spcBef>
              <a:spcAft>
                <a:spcPts val="0"/>
              </a:spcAft>
              <a:buClr>
                <a:schemeClr val="dk1"/>
              </a:buClr>
              <a:buSzPct val="100000"/>
              <a:buNone/>
            </a:pPr>
            <a:endParaRPr lang="en-US" sz="1600" dirty="0"/>
          </a:p>
        </p:txBody>
      </p:sp>
      <p:sp>
        <p:nvSpPr>
          <p:cNvPr id="3" name="Google Shape;128;p15"/>
          <p:cNvSpPr/>
          <p:nvPr/>
        </p:nvSpPr>
        <p:spPr>
          <a:xfrm>
            <a:off x="440674" y="0"/>
            <a:ext cx="5067759" cy="584775"/>
          </a:xfrm>
          <a:prstGeom prst="rect">
            <a:avLst/>
          </a:prstGeom>
          <a:noFill/>
          <a:ln>
            <a:noFill/>
          </a:ln>
        </p:spPr>
        <p:txBody>
          <a:bodyPr spcFirstLastPara="1" vert="horz" wrap="square" lIns="91425" tIns="45700" rIns="91425" bIns="45700" rtlCol="0" anchor="t">
            <a:noAutofit/>
          </a:bodyPr>
          <a:lstStyle/>
          <a:p>
            <a:pPr marL="0" marR="0" lvl="0" indent="0" algn="l" rtl="0">
              <a:lnSpc>
                <a:spcPct val="100000"/>
              </a:lnSpc>
              <a:spcBef>
                <a:spcPts val="0"/>
              </a:spcBef>
              <a:spcAft>
                <a:spcPts val="0"/>
              </a:spcAft>
              <a:buNone/>
            </a:pPr>
            <a:r>
              <a:rPr lang="en-US" sz="3200" b="1" i="0" u="none" strike="noStrike" cap="none" dirty="0">
                <a:solidFill>
                  <a:srgbClr val="FFFF00"/>
                </a:solidFill>
                <a:latin typeface="Times New Roman" panose="02020603050405020304"/>
              </a:rPr>
              <a:t>References</a:t>
            </a:r>
            <a:endParaRPr lang="en-US" sz="3200" b="1" i="0" u="none" strike="noStrike" cap="none" dirty="0">
              <a:solidFill>
                <a:srgbClr val="FFFF00"/>
              </a:solidFill>
              <a:latin typeface="Times New Roman" panose="02020603050405020304"/>
            </a:endParaRPr>
          </a:p>
        </p:txBody>
      </p:sp>
      <p:sp>
        <p:nvSpPr>
          <p:cNvPr id="4" name="Google Shape;129;p15"/>
          <p:cNvSpPr>
            <a:spLocks noGrp="1"/>
          </p:cNvSpPr>
          <p:nvPr>
            <p:ph type="dt" sz="half" idx="10"/>
          </p:nvPr>
        </p:nvSpPr>
        <p:spPr>
          <a:xfrm>
            <a:off x="457200" y="6356350"/>
            <a:ext cx="2133600" cy="365125"/>
          </a:xfrm>
          <a:prstGeom prst="rect">
            <a:avLst/>
          </a:prstGeom>
          <a:noFill/>
          <a:ln>
            <a:noFill/>
          </a:ln>
        </p:spPr>
        <p:txBody>
          <a:bodyPr spcFirstLastPara="1" vert="horz" wrap="square" lIns="91425" tIns="45700" rIns="91425" bIns="45700" rtlCol="0" anchor="ctr">
            <a:noAutofit/>
          </a:bodyPr>
          <a:lstStyle/>
          <a:p>
            <a:pPr marL="0" lvl="0" indent="0" algn="l" rtl="0">
              <a:lnSpc>
                <a:spcPct val="100000"/>
              </a:lnSpc>
              <a:spcBef>
                <a:spcPts val="0"/>
              </a:spcBef>
              <a:spcAft>
                <a:spcPts val="0"/>
              </a:spcAft>
              <a:buNone/>
            </a:pPr>
            <a:r>
              <a:rPr lang="en-US" dirty="0"/>
              <a:t>5/24/2022</a:t>
            </a:r>
            <a:endParaRPr lang="en-US" dirty="0"/>
          </a:p>
        </p:txBody>
      </p:sp>
      <p:sp>
        <p:nvSpPr>
          <p:cNvPr id="5" name="Google Shape;130;p15"/>
          <p:cNvSpPr>
            <a:spLocks noGrp="1"/>
          </p:cNvSpPr>
          <p:nvPr>
            <p:ph type="ftr" sz="quarter" idx="11"/>
          </p:nvPr>
        </p:nvSpPr>
        <p:spPr>
          <a:xfrm>
            <a:off x="3124200" y="6356350"/>
            <a:ext cx="2895600" cy="365125"/>
          </a:xfrm>
          <a:prstGeom prst="rect">
            <a:avLst/>
          </a:prstGeom>
          <a:noFill/>
          <a:ln>
            <a:noFill/>
          </a:ln>
        </p:spPr>
        <p:txBody>
          <a:bodyPr spcFirstLastPara="1" vert="horz" wrap="square" lIns="91425" tIns="45700" rIns="91425" bIns="45700" rtlCol="0" anchor="ctr">
            <a:noAutofit/>
          </a:bodyPr>
          <a:lstStyle/>
          <a:p>
            <a:pPr marL="0" lvl="0" indent="0" algn="ctr" rtl="0">
              <a:lnSpc>
                <a:spcPct val="100000"/>
              </a:lnSpc>
              <a:spcBef>
                <a:spcPts val="0"/>
              </a:spcBef>
              <a:spcAft>
                <a:spcPts val="0"/>
              </a:spcAft>
              <a:buNone/>
            </a:pPr>
            <a:r>
              <a:rPr lang="en-US" dirty="0"/>
              <a:t>Department of </a:t>
            </a:r>
            <a:r>
              <a:rPr lang="en-US" dirty="0" err="1"/>
              <a:t>CSE</a:t>
            </a:r>
            <a:endParaRPr lang="en-US" dirty="0" err="1"/>
          </a:p>
        </p:txBody>
      </p:sp>
      <p:sp>
        <p:nvSpPr>
          <p:cNvPr id="6" name="Text Box 5"/>
          <p:cNvSpPr txBox="1"/>
          <p:nvPr/>
        </p:nvSpPr>
        <p:spPr>
          <a:xfrm>
            <a:off x="1603375" y="1543050"/>
            <a:ext cx="309880" cy="306705"/>
          </a:xfrm>
          <a:prstGeom prst="rect">
            <a:avLst/>
          </a:prstGeom>
          <a:noFill/>
        </p:spPr>
        <p:txBody>
          <a:bodyPr wrap="none" rtlCol="0">
            <a:spAutoFit/>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5;p5"/>
          <p:cNvSpPr>
            <a:spLocks noGrp="1"/>
          </p:cNvSpPr>
          <p:nvPr>
            <p:ph type="body" idx="4"/>
          </p:nvPr>
        </p:nvSpPr>
        <p:spPr>
          <a:xfrm>
            <a:off x="463896" y="1339967"/>
            <a:ext cx="8036804" cy="5016389"/>
          </a:xfrm>
          <a:prstGeom prst="rect">
            <a:avLst/>
          </a:prstGeom>
          <a:noFill/>
          <a:ln>
            <a:noFill/>
          </a:ln>
        </p:spPr>
        <p:txBody>
          <a:bodyPr spcFirstLastPara="1" vert="horz" wrap="square" lIns="91425" tIns="45700" rIns="91425" bIns="45700" rtlCol="0" anchor="t">
            <a:noAutofit/>
          </a:bodyPr>
          <a:lstStyle/>
          <a:p>
            <a:pPr marL="76200" lvl="0" indent="0" algn="just" rtl="0">
              <a:lnSpc>
                <a:spcPct val="150000"/>
              </a:lnSpc>
              <a:spcBef>
                <a:spcPts val="480"/>
              </a:spcBef>
              <a:spcAft>
                <a:spcPts val="0"/>
              </a:spcAft>
              <a:buSzPct val="133000"/>
              <a:buNone/>
            </a:pPr>
            <a:r>
              <a:rPr lang="en-US" sz="1600" b="0" dirty="0">
                <a:solidFill>
                  <a:srgbClr val="000000"/>
                </a:solidFill>
                <a:latin typeface="Times New Roman" panose="02020603050405020304" pitchFamily="18" charset="0"/>
                <a:cs typeface="Times New Roman" panose="02020603050405020304" pitchFamily="18" charset="0"/>
              </a:rPr>
              <a:t>Deep learning approach Road collisions and deaths have shot up disproportionately as motorization has grown more prevalent This study points to A means of communication to locate helmets and license plates using object detection models based on. Riders of motorbikes should put on helmets to stay out of incidents such as these. To monitor and swear to the safety of motorcycle passengers by suing their for not wearing helmets, we need a substantial traffic police force. This project utilizes YOLOv3 to locate things at three levels using deep learning, enabling helmet detection at stage two and license plate detection at level three. Whenever a license plate appears, an OCR technology uses it to extract the digits using a cropped image of the plate. Our equipment for retrieving registration plates and identifying helmets have been created utilizing the methods mentioned above. The objects detected are person, motorcycle at the first level, helmet detection at the second level, and license plate detection at a third level all using YOLOv3. The license plate is detected and a cropped image of the license plate is used to extract its digits using OCR. </a:t>
            </a:r>
            <a:endParaRPr lang="en-US" sz="1600" b="0" dirty="0">
              <a:solidFill>
                <a:srgbClr val="000000"/>
              </a:solidFill>
              <a:latin typeface="Times New Roman" panose="02020603050405020304" pitchFamily="18" charset="0"/>
              <a:cs typeface="Times New Roman" panose="02020603050405020304" pitchFamily="18" charset="0"/>
            </a:endParaRPr>
          </a:p>
          <a:p>
            <a:pPr marL="76200" lvl="0" indent="0" algn="just" rtl="0">
              <a:lnSpc>
                <a:spcPct val="150000"/>
              </a:lnSpc>
              <a:spcBef>
                <a:spcPts val="480"/>
              </a:spcBef>
              <a:spcAft>
                <a:spcPts val="0"/>
              </a:spcAft>
              <a:buSzPct val="133000"/>
              <a:buNone/>
            </a:pPr>
            <a:endParaRPr lang="en-US" sz="1600" b="0" dirty="0">
              <a:solidFill>
                <a:srgbClr val="000000"/>
              </a:solidFill>
              <a:latin typeface="Times New Roman" panose="02020603050405020304" pitchFamily="18" charset="0"/>
              <a:cs typeface="Times New Roman" panose="02020603050405020304" pitchFamily="18" charset="0"/>
            </a:endParaRPr>
          </a:p>
        </p:txBody>
      </p:sp>
      <p:sp>
        <p:nvSpPr>
          <p:cNvPr id="3" name="Google Shape;46;p5"/>
          <p:cNvSpPr/>
          <p:nvPr/>
        </p:nvSpPr>
        <p:spPr>
          <a:xfrm>
            <a:off x="291436" y="53830"/>
            <a:ext cx="2763019" cy="584775"/>
          </a:xfrm>
          <a:prstGeom prst="rect">
            <a:avLst/>
          </a:prstGeom>
          <a:noFill/>
          <a:ln>
            <a:noFill/>
          </a:ln>
        </p:spPr>
        <p:txBody>
          <a:bodyPr spcFirstLastPara="1" vert="horz" wrap="square" lIns="91425" tIns="45700" rIns="91425" bIns="45700" rtlCol="0" anchor="t">
            <a:noAutofit/>
          </a:bodyPr>
          <a:lstStyle/>
          <a:p>
            <a:pPr marL="0" marR="0" lvl="0" indent="0" algn="l" rtl="0">
              <a:lnSpc>
                <a:spcPct val="100000"/>
              </a:lnSpc>
              <a:spcBef>
                <a:spcPts val="0"/>
              </a:spcBef>
              <a:spcAft>
                <a:spcPts val="0"/>
              </a:spcAft>
              <a:buNone/>
            </a:pPr>
            <a:r>
              <a:rPr lang="en-US" sz="3200" b="1" i="0" u="none" strike="noStrike" cap="none" dirty="0">
                <a:solidFill>
                  <a:srgbClr val="FFFF00"/>
                </a:solidFill>
                <a:latin typeface="Times New Roman" panose="02020603050405020304"/>
              </a:rPr>
              <a:t>Abstract</a:t>
            </a:r>
            <a:endParaRPr lang="en-US" sz="1400" b="0" i="0" u="none" strike="noStrike" cap="none" dirty="0">
              <a:solidFill>
                <a:schemeClr val="lt1"/>
              </a:solidFill>
              <a:latin typeface="Quattrocento Sans" panose="020B0502050000020003"/>
            </a:endParaRPr>
          </a:p>
        </p:txBody>
      </p:sp>
      <p:sp>
        <p:nvSpPr>
          <p:cNvPr id="4" name="Google Shape;47;p5"/>
          <p:cNvSpPr>
            <a:spLocks noGrp="1"/>
          </p:cNvSpPr>
          <p:nvPr>
            <p:ph type="dt" sz="half" idx="10"/>
          </p:nvPr>
        </p:nvSpPr>
        <p:spPr>
          <a:xfrm>
            <a:off x="457200" y="6356350"/>
            <a:ext cx="2133600" cy="365125"/>
          </a:xfrm>
          <a:prstGeom prst="rect">
            <a:avLst/>
          </a:prstGeom>
          <a:noFill/>
          <a:ln>
            <a:noFill/>
          </a:ln>
        </p:spPr>
        <p:txBody>
          <a:bodyPr spcFirstLastPara="1" vert="horz" wrap="square" lIns="91425" tIns="45700" rIns="91425" bIns="45700" rtlCol="0" anchor="ctr">
            <a:noAutofit/>
          </a:bodyPr>
          <a:lstStyle/>
          <a:p>
            <a:pPr marL="0" lvl="0" indent="0" algn="l" rtl="0">
              <a:lnSpc>
                <a:spcPct val="100000"/>
              </a:lnSpc>
              <a:spcBef>
                <a:spcPts val="0"/>
              </a:spcBef>
              <a:spcAft>
                <a:spcPts val="0"/>
              </a:spcAft>
              <a:buNone/>
            </a:pPr>
            <a:r>
              <a:rPr lang="en-US" dirty="0"/>
              <a:t>5/24/2022</a:t>
            </a:r>
            <a:endParaRPr lang="en-US" dirty="0"/>
          </a:p>
        </p:txBody>
      </p:sp>
      <p:sp>
        <p:nvSpPr>
          <p:cNvPr id="5" name="Google Shape;48;p5"/>
          <p:cNvSpPr>
            <a:spLocks noGrp="1"/>
          </p:cNvSpPr>
          <p:nvPr>
            <p:ph type="ftr" sz="quarter" idx="11"/>
          </p:nvPr>
        </p:nvSpPr>
        <p:spPr>
          <a:xfrm>
            <a:off x="3124200" y="6356350"/>
            <a:ext cx="2895600" cy="365125"/>
          </a:xfrm>
          <a:prstGeom prst="rect">
            <a:avLst/>
          </a:prstGeom>
          <a:noFill/>
          <a:ln>
            <a:noFill/>
          </a:ln>
        </p:spPr>
        <p:txBody>
          <a:bodyPr spcFirstLastPara="1" vert="horz" wrap="square" lIns="91425" tIns="45700" rIns="91425" bIns="45700" rtlCol="0" anchor="ctr">
            <a:noAutofit/>
          </a:bodyPr>
          <a:lstStyle/>
          <a:p>
            <a:pPr marL="0" lvl="0" indent="0" algn="ctr" rtl="0">
              <a:lnSpc>
                <a:spcPct val="100000"/>
              </a:lnSpc>
              <a:spcBef>
                <a:spcPts val="0"/>
              </a:spcBef>
              <a:spcAft>
                <a:spcPts val="0"/>
              </a:spcAft>
              <a:buNone/>
            </a:pPr>
            <a:r>
              <a:rPr lang="en-US" dirty="0"/>
              <a:t>Department of </a:t>
            </a:r>
            <a:r>
              <a:rPr lang="en-US" dirty="0" err="1"/>
              <a:t>CSE</a:t>
            </a:r>
            <a:endParaRPr lang="en-US" dirty="0" err="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3;p6"/>
          <p:cNvSpPr>
            <a:spLocks noGrp="1"/>
          </p:cNvSpPr>
          <p:nvPr>
            <p:ph type="title"/>
          </p:nvPr>
        </p:nvSpPr>
        <p:spPr>
          <a:xfrm>
            <a:off x="0" y="0"/>
            <a:ext cx="4724400" cy="533400"/>
          </a:xfrm>
          <a:prstGeom prst="rect">
            <a:avLst/>
          </a:prstGeom>
          <a:noFill/>
          <a:ln>
            <a:noFill/>
          </a:ln>
        </p:spPr>
        <p:txBody>
          <a:bodyPr spcFirstLastPara="1" vert="horz" wrap="square" lIns="91425" tIns="45700" rIns="91425" bIns="45700" rtlCol="0" anchor="ctr">
            <a:noAutofit/>
          </a:bodyPr>
          <a:lstStyle/>
          <a:p>
            <a:pPr marL="0" lvl="0" indent="0" algn="l" rtl="0">
              <a:lnSpc>
                <a:spcPct val="100000"/>
              </a:lnSpc>
              <a:spcBef>
                <a:spcPts val="0"/>
              </a:spcBef>
              <a:spcAft>
                <a:spcPts val="0"/>
              </a:spcAft>
              <a:buClr>
                <a:srgbClr val="000000"/>
              </a:buClr>
              <a:buSzPct val="64000"/>
              <a:buFont typeface="Calibri" panose="020F0502020204030204"/>
              <a:buNone/>
            </a:pPr>
            <a:r>
              <a:rPr lang="en-US" sz="2800" b="1" dirty="0">
                <a:solidFill>
                  <a:srgbClr val="FFFF00"/>
                </a:solidFill>
                <a:latin typeface="Times New Roman" panose="02020603050405020304"/>
              </a:rPr>
              <a:t>Motivation/Origin</a:t>
            </a:r>
            <a:endParaRPr lang="en-US" sz="2800" b="1" dirty="0">
              <a:solidFill>
                <a:srgbClr val="FFFF00"/>
              </a:solidFill>
              <a:latin typeface="Times New Roman" panose="02020603050405020304"/>
            </a:endParaRPr>
          </a:p>
        </p:txBody>
      </p:sp>
      <p:sp>
        <p:nvSpPr>
          <p:cNvPr id="3" name="Google Shape;54;p6"/>
          <p:cNvSpPr txBox="1"/>
          <p:nvPr/>
        </p:nvSpPr>
        <p:spPr>
          <a:xfrm>
            <a:off x="608124" y="1138761"/>
            <a:ext cx="8078676" cy="2305685"/>
          </a:xfrm>
          <a:prstGeom prst="rect">
            <a:avLst/>
          </a:prstGeom>
          <a:noFill/>
          <a:ln>
            <a:noFill/>
          </a:ln>
        </p:spPr>
        <p:txBody>
          <a:bodyPr spcFirstLastPara="1" vert="horz" wrap="square" lIns="91425" tIns="45700" rIns="91425" bIns="45700" rtlCol="0" anchor="t">
            <a:spAutoFit/>
          </a:bodyPr>
          <a:lstStyle/>
          <a:p>
            <a:pPr marL="0" marR="0" lvl="0" indent="0" algn="just" rtl="0">
              <a:lnSpc>
                <a:spcPct val="150000"/>
              </a:lnSpc>
              <a:spcBef>
                <a:spcPts val="0"/>
              </a:spcBef>
              <a:spcAft>
                <a:spcPts val="0"/>
              </a:spcAft>
              <a:buClr>
                <a:srgbClr val="000000"/>
              </a:buClr>
              <a:buSzPct val="100000"/>
              <a:buFont typeface="Arial" panose="020B0604020202020204"/>
              <a:buNone/>
            </a:pPr>
            <a:r>
              <a:rPr lang="en-US" sz="1600" b="0" dirty="0">
                <a:latin typeface="Times New Roman" panose="02020603050405020304" pitchFamily="18" charset="0"/>
                <a:cs typeface="Times New Roman" panose="02020603050405020304" pitchFamily="18" charset="0"/>
              </a:rPr>
              <a:t>In India road accidents are increased very rapidly and lots of deaths are occur due to head injuries because number of peoples not wearing helmets, so to avoid the system that automatically detects the peoples who are not wearing helmet and also detect number plates of the motorcycles to penalize that persons networks. Our main motive behind Helmet and Number Plate Detection and Recognition was to first detect if someone is wearing a helmet or not, if he is wearing it, no problem, but if not, detect his number plate and send to the database.</a:t>
            </a:r>
            <a:endParaRPr lang="en-US" sz="1600" b="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9;p7"/>
          <p:cNvSpPr>
            <a:spLocks noGrp="1"/>
          </p:cNvSpPr>
          <p:nvPr>
            <p:ph type="body" idx="4"/>
          </p:nvPr>
        </p:nvSpPr>
        <p:spPr>
          <a:xfrm>
            <a:off x="210845" y="1107709"/>
            <a:ext cx="8266642" cy="4718047"/>
          </a:xfrm>
          <a:prstGeom prst="rect">
            <a:avLst/>
          </a:prstGeom>
          <a:noFill/>
          <a:ln>
            <a:noFill/>
          </a:ln>
        </p:spPr>
        <p:txBody>
          <a:bodyPr spcFirstLastPara="1" vert="horz" wrap="square" lIns="91425" tIns="45700" rIns="91425" bIns="45700" rtlCol="0" anchor="t">
            <a:noAutofit/>
          </a:bodyPr>
          <a:lstStyle/>
          <a:p>
            <a:pPr marL="76200" lvl="0" indent="0" algn="just" rtl="0">
              <a:lnSpc>
                <a:spcPct val="150000"/>
              </a:lnSpc>
              <a:spcBef>
                <a:spcPts val="480"/>
              </a:spcBef>
              <a:spcAft>
                <a:spcPts val="0"/>
              </a:spcAft>
              <a:buSzPct val="133000"/>
              <a:buNone/>
            </a:pPr>
            <a:r>
              <a:rPr lang="en-US" sz="1600" b="0" dirty="0">
                <a:latin typeface="Times New Roman" panose="02020603050405020304" pitchFamily="18" charset="0"/>
                <a:cs typeface="Times New Roman" panose="02020603050405020304" pitchFamily="18" charset="0"/>
              </a:rPr>
              <a:t>The present setup mainly utilizes CCTV documentation to monitor crashes, allowing traffic police to zoom in on the license plate in to determine where the rider is not wearing a helmet to peer into the frame where the violation has taken effect. But considering that there are so numerous accidents and more motorcycles on the road every single day, this involves a lot of effort and time. What if there were a system who would monitor for traffic infractions like riding a motorcycle or moped wearing a helmet and, if observed, would automatically extract the license plate number of the accused car.  in this research the undertaking, a non-helmet rider detection system is developed in an attempt to automatically carry out the detection of the traffic violation of not wearing a helmet and the gathering of the license plate number of the Vehicle.</a:t>
            </a:r>
            <a:endParaRPr lang="en-US" sz="1600" b="0" dirty="0">
              <a:latin typeface="Times New Roman" panose="02020603050405020304" pitchFamily="18" charset="0"/>
              <a:cs typeface="Times New Roman" panose="02020603050405020304" pitchFamily="18" charset="0"/>
            </a:endParaRPr>
          </a:p>
        </p:txBody>
      </p:sp>
      <p:sp>
        <p:nvSpPr>
          <p:cNvPr id="3" name="Google Shape;60;p7"/>
          <p:cNvSpPr/>
          <p:nvPr/>
        </p:nvSpPr>
        <p:spPr>
          <a:xfrm>
            <a:off x="440675" y="0"/>
            <a:ext cx="3756751" cy="800219"/>
          </a:xfrm>
          <a:prstGeom prst="rect">
            <a:avLst/>
          </a:prstGeom>
          <a:noFill/>
          <a:ln>
            <a:noFill/>
          </a:ln>
        </p:spPr>
        <p:txBody>
          <a:bodyPr spcFirstLastPara="1" vert="horz" wrap="square" lIns="91425" tIns="45700" rIns="91425" bIns="45700" rtlCol="0" anchor="t">
            <a:noAutofit/>
          </a:bodyPr>
          <a:lstStyle/>
          <a:p>
            <a:pPr marL="0" marR="0" lvl="0" indent="0" algn="l" rtl="0">
              <a:lnSpc>
                <a:spcPct val="100000"/>
              </a:lnSpc>
              <a:spcBef>
                <a:spcPts val="0"/>
              </a:spcBef>
              <a:spcAft>
                <a:spcPts val="0"/>
              </a:spcAft>
              <a:buNone/>
            </a:pPr>
            <a:r>
              <a:rPr lang="en-US" sz="3200" b="1" i="0" u="none" strike="noStrike" cap="none" dirty="0">
                <a:solidFill>
                  <a:srgbClr val="FFFF00"/>
                </a:solidFill>
                <a:latin typeface="Times New Roman" panose="02020603050405020304"/>
              </a:rPr>
              <a:t>Existing System</a:t>
            </a:r>
            <a:endParaRPr lang="en-US" sz="1400" b="0" i="0" u="none" strike="noStrike" cap="none" dirty="0">
              <a:solidFill>
                <a:schemeClr val="lt1"/>
              </a:solidFill>
              <a:latin typeface="Quattrocento Sans" panose="020B0502050000020003"/>
            </a:endParaRPr>
          </a:p>
        </p:txBody>
      </p:sp>
      <p:sp>
        <p:nvSpPr>
          <p:cNvPr id="4" name="Google Shape;61;p7"/>
          <p:cNvSpPr>
            <a:spLocks noGrp="1"/>
          </p:cNvSpPr>
          <p:nvPr>
            <p:ph type="dt" sz="half" idx="10"/>
          </p:nvPr>
        </p:nvSpPr>
        <p:spPr>
          <a:xfrm>
            <a:off x="457200" y="6356350"/>
            <a:ext cx="2133600" cy="365125"/>
          </a:xfrm>
          <a:prstGeom prst="rect">
            <a:avLst/>
          </a:prstGeom>
          <a:noFill/>
          <a:ln>
            <a:noFill/>
          </a:ln>
        </p:spPr>
        <p:txBody>
          <a:bodyPr spcFirstLastPara="1" vert="horz" wrap="square" lIns="91425" tIns="45700" rIns="91425" bIns="45700" rtlCol="0" anchor="ctr">
            <a:noAutofit/>
          </a:bodyPr>
          <a:lstStyle/>
          <a:p>
            <a:pPr marL="0" lvl="0" indent="0" algn="l" rtl="0">
              <a:lnSpc>
                <a:spcPct val="100000"/>
              </a:lnSpc>
              <a:spcBef>
                <a:spcPts val="0"/>
              </a:spcBef>
              <a:spcAft>
                <a:spcPts val="0"/>
              </a:spcAft>
              <a:buNone/>
            </a:pPr>
            <a:r>
              <a:rPr lang="en-US" dirty="0"/>
              <a:t>5/24/2022</a:t>
            </a:r>
            <a:endParaRPr lang="en-US" dirty="0"/>
          </a:p>
        </p:txBody>
      </p:sp>
      <p:sp>
        <p:nvSpPr>
          <p:cNvPr id="5" name="Google Shape;62;p7"/>
          <p:cNvSpPr>
            <a:spLocks noGrp="1"/>
          </p:cNvSpPr>
          <p:nvPr>
            <p:ph type="ftr" sz="quarter" idx="11"/>
          </p:nvPr>
        </p:nvSpPr>
        <p:spPr>
          <a:xfrm>
            <a:off x="3124200" y="6356350"/>
            <a:ext cx="2895600" cy="365125"/>
          </a:xfrm>
          <a:prstGeom prst="rect">
            <a:avLst/>
          </a:prstGeom>
          <a:noFill/>
          <a:ln>
            <a:noFill/>
          </a:ln>
        </p:spPr>
        <p:txBody>
          <a:bodyPr spcFirstLastPara="1" vert="horz" wrap="square" lIns="91425" tIns="45700" rIns="91425" bIns="45700" rtlCol="0" anchor="ctr">
            <a:noAutofit/>
          </a:bodyPr>
          <a:lstStyle/>
          <a:p>
            <a:pPr marL="0" lvl="0" indent="0" algn="ctr" rtl="0">
              <a:lnSpc>
                <a:spcPct val="100000"/>
              </a:lnSpc>
              <a:spcBef>
                <a:spcPts val="0"/>
              </a:spcBef>
              <a:spcAft>
                <a:spcPts val="0"/>
              </a:spcAft>
              <a:buNone/>
            </a:pPr>
            <a:r>
              <a:rPr lang="en-US" dirty="0"/>
              <a:t>Department of </a:t>
            </a:r>
            <a:r>
              <a:rPr lang="en-US" dirty="0" err="1"/>
              <a:t>CSE</a:t>
            </a:r>
            <a:endParaRPr lang="en-US" dirty="0" err="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7;p8"/>
          <p:cNvSpPr>
            <a:spLocks noGrp="1"/>
          </p:cNvSpPr>
          <p:nvPr>
            <p:ph type="body" idx="4"/>
          </p:nvPr>
        </p:nvSpPr>
        <p:spPr>
          <a:xfrm>
            <a:off x="440675" y="1233716"/>
            <a:ext cx="8036808" cy="5305196"/>
          </a:xfrm>
          <a:prstGeom prst="rect">
            <a:avLst/>
          </a:prstGeom>
          <a:noFill/>
          <a:ln>
            <a:noFill/>
          </a:ln>
        </p:spPr>
        <p:txBody>
          <a:bodyPr spcFirstLastPara="1" vert="horz" wrap="square" lIns="91425" tIns="45700" rIns="91425" bIns="45700" rtlCol="0" anchor="t">
            <a:noAutofit/>
          </a:bodyPr>
          <a:lstStyle/>
          <a:p>
            <a:pPr marL="76200" lvl="0" indent="0" algn="just" rtl="0">
              <a:lnSpc>
                <a:spcPct val="150000"/>
              </a:lnSpc>
              <a:spcBef>
                <a:spcPts val="480"/>
              </a:spcBef>
              <a:spcAft>
                <a:spcPts val="0"/>
              </a:spcAft>
              <a:buSzPct val="133000"/>
              <a:buNone/>
            </a:pPr>
            <a:r>
              <a:rPr lang="en-US" sz="1600" b="0" dirty="0">
                <a:latin typeface="Times New Roman" panose="02020603050405020304" pitchFamily="18" charset="0"/>
                <a:cs typeface="Times New Roman" panose="02020603050405020304" pitchFamily="18" charset="0"/>
              </a:rPr>
              <a:t>The proposed system uses deep learning techniques to detect helmets and license plates in images, videos, and live streaming. Specifically, we use the YOLO (You Only Look Once) object detection algorithm, which is a real-time object detection system that can detect multiple objects in an image or video. We trained the YOLO algorithm using a dataset of annotated helmet and license plate </a:t>
            </a:r>
            <a:r>
              <a:rPr lang="en-US" sz="1600" b="0" dirty="0" err="1">
                <a:latin typeface="Times New Roman" panose="02020603050405020304" pitchFamily="18" charset="0"/>
                <a:cs typeface="Times New Roman" panose="02020603050405020304" pitchFamily="18" charset="0"/>
              </a:rPr>
              <a:t>images.The</a:t>
            </a:r>
            <a:r>
              <a:rPr lang="en-US" sz="1600" b="0" dirty="0">
                <a:latin typeface="Times New Roman" panose="02020603050405020304" pitchFamily="18" charset="0"/>
                <a:cs typeface="Times New Roman" panose="02020603050405020304" pitchFamily="18" charset="0"/>
              </a:rPr>
              <a:t> Flask web framework was used to develop the website, which allows users to upload images or videos or provide a live streaming video feed.</a:t>
            </a:r>
            <a:endParaRPr lang="en-US" sz="1600" b="0" dirty="0">
              <a:latin typeface="Times New Roman" panose="02020603050405020304" pitchFamily="18" charset="0"/>
              <a:cs typeface="Times New Roman" panose="02020603050405020304" pitchFamily="18" charset="0"/>
            </a:endParaRPr>
          </a:p>
        </p:txBody>
      </p:sp>
      <p:sp>
        <p:nvSpPr>
          <p:cNvPr id="3" name="Google Shape;68;p8"/>
          <p:cNvSpPr/>
          <p:nvPr/>
        </p:nvSpPr>
        <p:spPr>
          <a:xfrm>
            <a:off x="440675" y="0"/>
            <a:ext cx="3756751" cy="800219"/>
          </a:xfrm>
          <a:prstGeom prst="rect">
            <a:avLst/>
          </a:prstGeom>
          <a:noFill/>
          <a:ln>
            <a:noFill/>
          </a:ln>
        </p:spPr>
        <p:txBody>
          <a:bodyPr spcFirstLastPara="1" vert="horz" wrap="square" lIns="91425" tIns="45700" rIns="91425" bIns="45700" rtlCol="0" anchor="t">
            <a:noAutofit/>
          </a:bodyPr>
          <a:lstStyle/>
          <a:p>
            <a:pPr marL="0" marR="0" lvl="0" indent="0" algn="l" rtl="0">
              <a:lnSpc>
                <a:spcPct val="100000"/>
              </a:lnSpc>
              <a:spcBef>
                <a:spcPts val="0"/>
              </a:spcBef>
              <a:spcAft>
                <a:spcPts val="0"/>
              </a:spcAft>
              <a:buNone/>
            </a:pPr>
            <a:r>
              <a:rPr lang="en-US" sz="3200" b="1" i="0" u="none" strike="noStrike" cap="none" dirty="0">
                <a:solidFill>
                  <a:srgbClr val="FFFF00"/>
                </a:solidFill>
                <a:latin typeface="Times New Roman" panose="02020603050405020304"/>
              </a:rPr>
              <a:t>Proposed System</a:t>
            </a:r>
            <a:endParaRPr lang="en-US" sz="1400" b="0" i="0" u="none" strike="noStrike" cap="none" dirty="0">
              <a:solidFill>
                <a:schemeClr val="lt1"/>
              </a:solidFill>
              <a:latin typeface="Quattrocento Sans" panose="020B0502050000020003"/>
            </a:endParaRPr>
          </a:p>
        </p:txBody>
      </p:sp>
      <p:sp>
        <p:nvSpPr>
          <p:cNvPr id="4" name="Google Shape;69;p8"/>
          <p:cNvSpPr>
            <a:spLocks noGrp="1"/>
          </p:cNvSpPr>
          <p:nvPr>
            <p:ph type="dt" sz="half" idx="10"/>
          </p:nvPr>
        </p:nvSpPr>
        <p:spPr>
          <a:xfrm>
            <a:off x="457200" y="6356350"/>
            <a:ext cx="2133600" cy="365125"/>
          </a:xfrm>
          <a:prstGeom prst="rect">
            <a:avLst/>
          </a:prstGeom>
          <a:noFill/>
          <a:ln>
            <a:noFill/>
          </a:ln>
        </p:spPr>
        <p:txBody>
          <a:bodyPr spcFirstLastPara="1" vert="horz" wrap="square" lIns="91425" tIns="45700" rIns="91425" bIns="45700" rtlCol="0" anchor="ctr">
            <a:noAutofit/>
          </a:bodyPr>
          <a:lstStyle/>
          <a:p>
            <a:pPr marL="0" lvl="0" indent="0" algn="l" rtl="0">
              <a:lnSpc>
                <a:spcPct val="100000"/>
              </a:lnSpc>
              <a:spcBef>
                <a:spcPts val="0"/>
              </a:spcBef>
              <a:spcAft>
                <a:spcPts val="0"/>
              </a:spcAft>
              <a:buNone/>
            </a:pPr>
            <a:r>
              <a:rPr lang="en-US" dirty="0"/>
              <a:t>5/24/2022</a:t>
            </a:r>
            <a:endParaRPr lang="en-US" dirty="0"/>
          </a:p>
        </p:txBody>
      </p:sp>
      <p:sp>
        <p:nvSpPr>
          <p:cNvPr id="5" name="Google Shape;70;p8"/>
          <p:cNvSpPr>
            <a:spLocks noGrp="1"/>
          </p:cNvSpPr>
          <p:nvPr>
            <p:ph type="ftr" sz="quarter" idx="11"/>
          </p:nvPr>
        </p:nvSpPr>
        <p:spPr>
          <a:xfrm>
            <a:off x="3124200" y="6356350"/>
            <a:ext cx="2895600" cy="365125"/>
          </a:xfrm>
          <a:prstGeom prst="rect">
            <a:avLst/>
          </a:prstGeom>
          <a:noFill/>
          <a:ln>
            <a:noFill/>
          </a:ln>
        </p:spPr>
        <p:txBody>
          <a:bodyPr spcFirstLastPara="1" vert="horz" wrap="square" lIns="91425" tIns="45700" rIns="91425" bIns="45700" rtlCol="0" anchor="ctr">
            <a:noAutofit/>
          </a:bodyPr>
          <a:lstStyle/>
          <a:p>
            <a:pPr marL="0" lvl="0" indent="0" algn="ctr" rtl="0">
              <a:lnSpc>
                <a:spcPct val="100000"/>
              </a:lnSpc>
              <a:spcBef>
                <a:spcPts val="0"/>
              </a:spcBef>
              <a:spcAft>
                <a:spcPts val="0"/>
              </a:spcAft>
              <a:buNone/>
            </a:pPr>
            <a:r>
              <a:rPr lang="en-US" dirty="0"/>
              <a:t>Department of </a:t>
            </a:r>
            <a:r>
              <a:rPr lang="en-US" dirty="0" err="1"/>
              <a:t>CSE</a:t>
            </a:r>
            <a:endParaRPr lang="en-US" dirty="0" err="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3;p10"/>
          <p:cNvSpPr>
            <a:spLocks noGrp="1"/>
          </p:cNvSpPr>
          <p:nvPr>
            <p:ph type="body" idx="4"/>
          </p:nvPr>
        </p:nvSpPr>
        <p:spPr>
          <a:xfrm>
            <a:off x="457200" y="1164275"/>
            <a:ext cx="8036808" cy="5104549"/>
          </a:xfrm>
          <a:prstGeom prst="rect">
            <a:avLst/>
          </a:prstGeom>
          <a:noFill/>
          <a:ln>
            <a:noFill/>
          </a:ln>
        </p:spPr>
        <p:txBody>
          <a:bodyPr spcFirstLastPara="1" vert="horz" wrap="square" lIns="91425" tIns="45700" rIns="91425" bIns="45700" rtlCol="0" anchor="t">
            <a:noAutofit/>
          </a:bodyPr>
          <a:lstStyle/>
          <a:p>
            <a:pPr marL="457200" lvl="0" indent="-381000" algn="l" rtl="0">
              <a:lnSpc>
                <a:spcPct val="150000"/>
              </a:lnSpc>
              <a:spcBef>
                <a:spcPts val="480"/>
              </a:spcBef>
              <a:spcAft>
                <a:spcPts val="0"/>
              </a:spcAft>
              <a:buSzPts val="2400"/>
              <a:buFont typeface="Noto Sans Symbols"/>
              <a:buChar char="⮚"/>
            </a:pPr>
            <a:r>
              <a:rPr lang="en-US" sz="1800" b="1" dirty="0">
                <a:latin typeface="Times New Roman" panose="02020603050405020304"/>
                <a:ea typeface="Times New Roman" panose="02020603050405020304"/>
                <a:cs typeface="Times New Roman" panose="02020603050405020304"/>
                <a:sym typeface="Times New Roman" panose="02020603050405020304"/>
              </a:rPr>
              <a:t>Software Requirements</a:t>
            </a:r>
            <a:endParaRPr lang="en-US" sz="1800" dirty="0"/>
          </a:p>
          <a:p>
            <a:pPr marL="457200" lvl="0" indent="-381000" algn="l" rtl="0">
              <a:lnSpc>
                <a:spcPct val="100000"/>
              </a:lnSpc>
              <a:spcBef>
                <a:spcPts val="480"/>
              </a:spcBef>
              <a:spcAft>
                <a:spcPts val="0"/>
              </a:spcAft>
              <a:buSzPts val="2400"/>
              <a:buChar char="•"/>
            </a:pPr>
            <a:r>
              <a:rPr lang="en-US" sz="1600" dirty="0">
                <a:latin typeface="Times New Roman" panose="02020603050405020304"/>
                <a:ea typeface="Times New Roman" panose="02020603050405020304"/>
                <a:cs typeface="Times New Roman" panose="02020603050405020304"/>
                <a:sym typeface="Times New Roman" panose="02020603050405020304"/>
              </a:rPr>
              <a:t>Operating System   :   Windows 10/Windows 11</a:t>
            </a:r>
            <a:endParaRPr lang="en-US" sz="1600" dirty="0">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lnSpc>
                <a:spcPct val="100000"/>
              </a:lnSpc>
              <a:spcBef>
                <a:spcPts val="480"/>
              </a:spcBef>
              <a:spcAft>
                <a:spcPts val="0"/>
              </a:spcAft>
              <a:buSzPts val="2400"/>
              <a:buChar char="•"/>
            </a:pPr>
            <a:r>
              <a:rPr lang="en-US" sz="1600" dirty="0">
                <a:latin typeface="Times New Roman" panose="02020603050405020304"/>
                <a:ea typeface="Times New Roman" panose="02020603050405020304"/>
                <a:cs typeface="Times New Roman" panose="02020603050405020304"/>
                <a:sym typeface="Times New Roman" panose="02020603050405020304"/>
              </a:rPr>
              <a:t>Server-side Script   :   Python 3.10.9</a:t>
            </a:r>
            <a:endParaRPr lang="en-US" sz="1600" dirty="0">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lnSpc>
                <a:spcPct val="100000"/>
              </a:lnSpc>
              <a:spcBef>
                <a:spcPts val="480"/>
              </a:spcBef>
              <a:spcAft>
                <a:spcPts val="0"/>
              </a:spcAft>
              <a:buSzPts val="2400"/>
              <a:buChar char="•"/>
            </a:pPr>
            <a:r>
              <a:rPr lang="en-US" sz="1600" dirty="0">
                <a:latin typeface="Times New Roman" panose="02020603050405020304"/>
                <a:ea typeface="Times New Roman" panose="02020603050405020304"/>
                <a:cs typeface="Times New Roman" panose="02020603050405020304"/>
                <a:sym typeface="Times New Roman" panose="02020603050405020304"/>
              </a:rPr>
              <a:t>IDE	                       :   Visual Studio Code</a:t>
            </a:r>
            <a:endParaRPr lang="en-US" sz="1600" dirty="0">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lnSpc>
                <a:spcPct val="100000"/>
              </a:lnSpc>
              <a:spcBef>
                <a:spcPts val="480"/>
              </a:spcBef>
              <a:spcAft>
                <a:spcPts val="0"/>
              </a:spcAft>
              <a:buClr>
                <a:schemeClr val="dk1"/>
              </a:buClr>
              <a:buSzPts val="2400"/>
              <a:buChar char="•"/>
            </a:pPr>
            <a:r>
              <a:rPr lang="en-US" sz="1600" dirty="0">
                <a:latin typeface="Times New Roman" panose="02020603050405020304"/>
                <a:ea typeface="Times New Roman" panose="02020603050405020304"/>
                <a:cs typeface="Times New Roman" panose="02020603050405020304"/>
                <a:sym typeface="Times New Roman" panose="02020603050405020304"/>
              </a:rPr>
              <a:t>Libraries Used        :   </a:t>
            </a:r>
            <a:r>
              <a:rPr lang="en-US" sz="1600" dirty="0" err="1">
                <a:latin typeface="Times New Roman" panose="02020603050405020304"/>
                <a:ea typeface="Times New Roman" panose="02020603050405020304"/>
                <a:cs typeface="Times New Roman" panose="02020603050405020304"/>
                <a:sym typeface="Times New Roman" panose="02020603050405020304"/>
              </a:rPr>
              <a:t>Numpy</a:t>
            </a:r>
            <a:r>
              <a:rPr lang="en-US" sz="1600" dirty="0">
                <a:latin typeface="Times New Roman" panose="02020603050405020304"/>
                <a:ea typeface="Times New Roman" panose="02020603050405020304"/>
                <a:cs typeface="Times New Roman" panose="02020603050405020304"/>
                <a:sym typeface="Times New Roman" panose="02020603050405020304"/>
              </a:rPr>
              <a:t>, Flask, </a:t>
            </a:r>
            <a:r>
              <a:rPr lang="en-US" sz="1600" dirty="0" err="1">
                <a:latin typeface="Times New Roman" panose="02020603050405020304"/>
                <a:ea typeface="Times New Roman" panose="02020603050405020304"/>
                <a:cs typeface="Times New Roman" panose="02020603050405020304"/>
                <a:sym typeface="Times New Roman" panose="02020603050405020304"/>
              </a:rPr>
              <a:t>Keras</a:t>
            </a:r>
            <a:r>
              <a:rPr lang="en-US" sz="1600" dirty="0">
                <a:latin typeface="Times New Roman" panose="02020603050405020304"/>
                <a:ea typeface="Times New Roman" panose="02020603050405020304"/>
                <a:cs typeface="Times New Roman" panose="02020603050405020304"/>
                <a:sym typeface="Times New Roman" panose="02020603050405020304"/>
              </a:rPr>
              <a:t>, Wtforms, OpenCv,T</a:t>
            </a:r>
            <a:r>
              <a:rPr lang="en-US" sz="1600" dirty="0" err="1">
                <a:latin typeface="Times New Roman" panose="02020603050405020304"/>
                <a:ea typeface="Times New Roman" panose="02020603050405020304"/>
                <a:cs typeface="Times New Roman" panose="02020603050405020304"/>
                <a:sym typeface="Times New Roman" panose="02020603050405020304"/>
              </a:rPr>
              <a:t>ensorflow,OS</a:t>
            </a:r>
            <a:endParaRPr lang="en-US" sz="1600" b="1" dirty="0">
              <a:latin typeface="Times New Roman" panose="02020603050405020304"/>
              <a:ea typeface="Times New Roman" panose="02020603050405020304"/>
              <a:cs typeface="Times New Roman" panose="02020603050405020304"/>
              <a:sym typeface="Times New Roman" panose="02020603050405020304"/>
            </a:endParaRPr>
          </a:p>
          <a:p>
            <a:pPr marL="457200" lvl="0" indent="-228600" algn="l" rtl="0">
              <a:lnSpc>
                <a:spcPct val="150000"/>
              </a:lnSpc>
              <a:spcBef>
                <a:spcPts val="480"/>
              </a:spcBef>
              <a:spcAft>
                <a:spcPts val="0"/>
              </a:spcAft>
              <a:buSzPts val="2400"/>
              <a:buFont typeface="Noto Sans Symbols"/>
              <a:buNone/>
            </a:pPr>
            <a:endParaRPr lang="en-US" sz="1800" b="1" dirty="0">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lnSpc>
                <a:spcPct val="150000"/>
              </a:lnSpc>
              <a:spcBef>
                <a:spcPts val="480"/>
              </a:spcBef>
              <a:spcAft>
                <a:spcPts val="0"/>
              </a:spcAft>
              <a:buSzPts val="2400"/>
              <a:buFont typeface="Noto Sans Symbols"/>
              <a:buChar char="⮚"/>
            </a:pPr>
            <a:r>
              <a:rPr lang="en-US" sz="1800" b="1" dirty="0">
                <a:latin typeface="Times New Roman" panose="02020603050405020304"/>
                <a:ea typeface="Times New Roman" panose="02020603050405020304"/>
                <a:cs typeface="Times New Roman" panose="02020603050405020304"/>
                <a:sym typeface="Times New Roman" panose="02020603050405020304"/>
              </a:rPr>
              <a:t>Hardware Requirements</a:t>
            </a:r>
            <a:endParaRPr lang="en-US" sz="1600" dirty="0"/>
          </a:p>
          <a:p>
            <a:pPr marL="457200" lvl="0" indent="-381000" algn="l" rtl="0">
              <a:lnSpc>
                <a:spcPct val="100000"/>
              </a:lnSpc>
              <a:spcBef>
                <a:spcPts val="480"/>
              </a:spcBef>
              <a:spcAft>
                <a:spcPts val="0"/>
              </a:spcAft>
              <a:buSzPts val="2400"/>
              <a:buChar char="•"/>
            </a:pPr>
            <a:r>
              <a:rPr lang="en-US" sz="1600" dirty="0">
                <a:latin typeface="Times New Roman" panose="02020603050405020304"/>
                <a:ea typeface="Times New Roman" panose="02020603050405020304"/>
                <a:cs typeface="Times New Roman" panose="02020603050405020304"/>
                <a:sym typeface="Times New Roman" panose="02020603050405020304"/>
              </a:rPr>
              <a:t>Processor      :  I5/Intel Processor</a:t>
            </a:r>
            <a:endParaRPr lang="en-US" sz="1600" dirty="0"/>
          </a:p>
          <a:p>
            <a:pPr marL="457200" lvl="0" indent="-381000" algn="l" rtl="0">
              <a:lnSpc>
                <a:spcPct val="100000"/>
              </a:lnSpc>
              <a:spcBef>
                <a:spcPts val="480"/>
              </a:spcBef>
              <a:spcAft>
                <a:spcPts val="0"/>
              </a:spcAft>
              <a:buSzPts val="2400"/>
              <a:buChar char="•"/>
            </a:pPr>
            <a:r>
              <a:rPr lang="en-US" sz="1600" dirty="0">
                <a:latin typeface="Times New Roman" panose="02020603050405020304"/>
                <a:ea typeface="Times New Roman" panose="02020603050405020304"/>
                <a:cs typeface="Times New Roman" panose="02020603050405020304"/>
                <a:sym typeface="Times New Roman" panose="02020603050405020304"/>
              </a:rPr>
              <a:t>RAM            :  8GB (min)</a:t>
            </a:r>
            <a:endParaRPr lang="en-US" sz="1600" dirty="0"/>
          </a:p>
          <a:p>
            <a:pPr marL="457200" lvl="0" indent="-381000" algn="l" rtl="0">
              <a:lnSpc>
                <a:spcPct val="100000"/>
              </a:lnSpc>
              <a:spcBef>
                <a:spcPts val="480"/>
              </a:spcBef>
              <a:spcAft>
                <a:spcPts val="0"/>
              </a:spcAft>
              <a:buSzPts val="2400"/>
              <a:buChar char="•"/>
            </a:pPr>
            <a:r>
              <a:rPr lang="en-US" sz="1600" dirty="0">
                <a:latin typeface="Times New Roman" panose="02020603050405020304"/>
                <a:ea typeface="Times New Roman" panose="02020603050405020304"/>
                <a:cs typeface="Times New Roman" panose="02020603050405020304"/>
                <a:sym typeface="Times New Roman" panose="02020603050405020304"/>
              </a:rPr>
              <a:t>Hard Disk     :  128 GB</a:t>
            </a:r>
            <a:endParaRPr lang="en-US" sz="1600" dirty="0">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480"/>
              </a:spcBef>
              <a:spcAft>
                <a:spcPts val="0"/>
              </a:spcAft>
              <a:buSzPct val="133000"/>
              <a:buFont typeface="Noto Sans Symbols"/>
              <a:buNone/>
            </a:pPr>
            <a:endParaRPr lang="en-US" sz="1600" b="1" dirty="0">
              <a:latin typeface="Alegreya" panose="00000500000000000000"/>
            </a:endParaRPr>
          </a:p>
        </p:txBody>
      </p:sp>
      <p:sp>
        <p:nvSpPr>
          <p:cNvPr id="3" name="Google Shape;84;p10"/>
          <p:cNvSpPr/>
          <p:nvPr/>
        </p:nvSpPr>
        <p:spPr>
          <a:xfrm>
            <a:off x="440675" y="0"/>
            <a:ext cx="4682167" cy="800219"/>
          </a:xfrm>
          <a:prstGeom prst="rect">
            <a:avLst/>
          </a:prstGeom>
          <a:noFill/>
          <a:ln>
            <a:noFill/>
          </a:ln>
        </p:spPr>
        <p:txBody>
          <a:bodyPr spcFirstLastPara="1" vert="horz" wrap="square" lIns="91425" tIns="45700" rIns="91425" bIns="45700" rtlCol="0" anchor="t">
            <a:noAutofit/>
          </a:bodyPr>
          <a:lstStyle/>
          <a:p>
            <a:pPr marL="0" marR="0" lvl="0" indent="0" algn="l" rtl="0">
              <a:lnSpc>
                <a:spcPct val="100000"/>
              </a:lnSpc>
              <a:spcBef>
                <a:spcPts val="0"/>
              </a:spcBef>
              <a:spcAft>
                <a:spcPts val="0"/>
              </a:spcAft>
              <a:buNone/>
            </a:pPr>
            <a:r>
              <a:rPr lang="en-US" sz="3200" b="1" i="0" u="none" strike="noStrike" cap="none" dirty="0">
                <a:solidFill>
                  <a:srgbClr val="FFFF00"/>
                </a:solidFill>
                <a:latin typeface="Times New Roman" panose="02020603050405020304"/>
              </a:rPr>
              <a:t>System Requirements</a:t>
            </a:r>
            <a:endParaRPr lang="en-US" sz="1400" b="0" i="0" u="none" strike="noStrike" cap="none" dirty="0">
              <a:solidFill>
                <a:schemeClr val="lt1"/>
              </a:solidFill>
              <a:latin typeface="Quattrocento Sans" panose="020B0502050000020003"/>
            </a:endParaRPr>
          </a:p>
        </p:txBody>
      </p:sp>
      <p:sp>
        <p:nvSpPr>
          <p:cNvPr id="5" name="Google Shape;86;p10"/>
          <p:cNvSpPr>
            <a:spLocks noGrp="1"/>
          </p:cNvSpPr>
          <p:nvPr>
            <p:ph type="ftr" sz="quarter" idx="11"/>
          </p:nvPr>
        </p:nvSpPr>
        <p:spPr>
          <a:xfrm>
            <a:off x="3124200" y="6356350"/>
            <a:ext cx="2895600" cy="365125"/>
          </a:xfrm>
          <a:prstGeom prst="rect">
            <a:avLst/>
          </a:prstGeom>
          <a:noFill/>
          <a:ln>
            <a:noFill/>
          </a:ln>
        </p:spPr>
        <p:txBody>
          <a:bodyPr spcFirstLastPara="1" vert="horz" wrap="square" lIns="91425" tIns="45700" rIns="91425" bIns="45700" rtlCol="0" anchor="ctr">
            <a:noAutofit/>
          </a:bodyPr>
          <a:lstStyle/>
          <a:p>
            <a:pPr marL="0" lvl="0" indent="0" algn="ctr" rtl="0">
              <a:lnSpc>
                <a:spcPct val="100000"/>
              </a:lnSpc>
              <a:spcBef>
                <a:spcPts val="0"/>
              </a:spcBef>
              <a:spcAft>
                <a:spcPts val="0"/>
              </a:spcAft>
              <a:buNone/>
            </a:pPr>
            <a:r>
              <a:rPr lang="en-US" dirty="0"/>
              <a:t>Department of </a:t>
            </a:r>
            <a:r>
              <a:rPr lang="en-US" dirty="0" err="1"/>
              <a:t>CSE</a:t>
            </a:r>
            <a:endParaRPr lang="en-US" dirty="0" err="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3;p10"/>
          <p:cNvSpPr>
            <a:spLocks noGrp="1"/>
          </p:cNvSpPr>
          <p:nvPr>
            <p:ph type="body" idx="4"/>
          </p:nvPr>
        </p:nvSpPr>
        <p:spPr>
          <a:xfrm>
            <a:off x="457200" y="1164275"/>
            <a:ext cx="8036808" cy="5104549"/>
          </a:xfrm>
          <a:prstGeom prst="rect">
            <a:avLst/>
          </a:prstGeom>
          <a:noFill/>
          <a:ln>
            <a:noFill/>
          </a:ln>
        </p:spPr>
        <p:txBody>
          <a:bodyPr spcFirstLastPara="1" vert="horz" wrap="square" lIns="91425" tIns="45700" rIns="91425" bIns="45700" rtlCol="0" anchor="t">
            <a:noAutofit/>
          </a:bodyPr>
          <a:lstStyle/>
          <a:p>
            <a:pPr marL="76200" lvl="0" indent="0" algn="l" rtl="0">
              <a:lnSpc>
                <a:spcPct val="150000"/>
              </a:lnSpc>
              <a:spcBef>
                <a:spcPts val="480"/>
              </a:spcBef>
              <a:spcAft>
                <a:spcPts val="0"/>
              </a:spcAft>
              <a:buSzPct val="133000"/>
              <a:buFont typeface="Noto Sans Symbols"/>
              <a:buNone/>
            </a:pPr>
            <a:r>
              <a:rPr lang="en-US" sz="1600" b="1" dirty="0">
                <a:latin typeface="Times New Roman" panose="02020603050405020304" pitchFamily="18" charset="0"/>
                <a:cs typeface="Times New Roman" panose="02020603050405020304" pitchFamily="18" charset="0"/>
              </a:rPr>
              <a:t>1  ) OpenCV</a:t>
            </a:r>
            <a:r>
              <a:rPr lang="en-US" sz="1600" b="0" dirty="0">
                <a:latin typeface="Times New Roman" panose="02020603050405020304" pitchFamily="18" charset="0"/>
                <a:cs typeface="Times New Roman" panose="02020603050405020304" pitchFamily="18" charset="0"/>
              </a:rPr>
              <a:t>: It is a well-known open-source software library used for processing images, performing computer vision tasks, and implementing machine learning algorithms. This library can be utilized for the purpose of recognizing objects, individuals, and written documents.</a:t>
            </a:r>
            <a:endParaRPr lang="en-US" sz="1600" b="0" dirty="0">
              <a:latin typeface="Times New Roman" panose="02020603050405020304" pitchFamily="18" charset="0"/>
              <a:cs typeface="Times New Roman" panose="02020603050405020304" pitchFamily="18" charset="0"/>
            </a:endParaRPr>
          </a:p>
          <a:p>
            <a:pPr marL="76200" lvl="0" indent="0" algn="l" rtl="0">
              <a:lnSpc>
                <a:spcPct val="150000"/>
              </a:lnSpc>
              <a:spcBef>
                <a:spcPts val="480"/>
              </a:spcBef>
              <a:spcAft>
                <a:spcPts val="0"/>
              </a:spcAft>
              <a:buSzPct val="133000"/>
              <a:buFont typeface="Noto Sans Symbols"/>
              <a:buNone/>
            </a:pPr>
            <a:r>
              <a:rPr lang="en-US" sz="1600" b="1" dirty="0">
                <a:latin typeface="Times New Roman" panose="02020603050405020304" pitchFamily="18" charset="0"/>
                <a:cs typeface="Times New Roman" panose="02020603050405020304" pitchFamily="18" charset="0"/>
              </a:rPr>
              <a:t>2) YOLO</a:t>
            </a:r>
            <a:r>
              <a:rPr lang="en-US" sz="1600" b="0" dirty="0">
                <a:latin typeface="Times New Roman" panose="02020603050405020304" pitchFamily="18" charset="0"/>
                <a:cs typeface="Times New Roman" panose="02020603050405020304" pitchFamily="18" charset="0"/>
              </a:rPr>
              <a:t>: The algorithm that uses convolutional neural networks to detect and recognize objects in real-time  .</a:t>
            </a:r>
            <a:r>
              <a:rPr lang="en-US" sz="1600" dirty="0">
                <a:latin typeface="Times New Roman" panose="02020603050405020304" pitchFamily="18" charset="0"/>
                <a:cs typeface="Times New Roman" panose="02020603050405020304" pitchFamily="18" charset="0"/>
              </a:rPr>
              <a:t>i</a:t>
            </a:r>
            <a:r>
              <a:rPr lang="en-US" sz="1600" b="0" dirty="0">
                <a:latin typeface="Times New Roman" panose="02020603050405020304" pitchFamily="18" charset="0"/>
                <a:cs typeface="Times New Roman" panose="02020603050405020304" pitchFamily="18" charset="0"/>
              </a:rPr>
              <a:t>t is important for its speed, accuracy, and learning capabilities.</a:t>
            </a:r>
            <a:endParaRPr lang="en-US" sz="1600" b="0" dirty="0">
              <a:latin typeface="Times New Roman" panose="02020603050405020304" pitchFamily="18" charset="0"/>
              <a:cs typeface="Times New Roman" panose="02020603050405020304" pitchFamily="18" charset="0"/>
            </a:endParaRPr>
          </a:p>
          <a:p>
            <a:pPr marL="76200" lvl="0" indent="0" algn="l" rtl="0">
              <a:lnSpc>
                <a:spcPct val="150000"/>
              </a:lnSpc>
              <a:spcBef>
                <a:spcPts val="480"/>
              </a:spcBef>
              <a:spcAft>
                <a:spcPts val="0"/>
              </a:spcAft>
              <a:buSzPct val="133000"/>
              <a:buFont typeface="Noto Sans Symbols"/>
              <a:buNone/>
            </a:pPr>
            <a:r>
              <a:rPr lang="en-US" sz="1600" b="1" dirty="0">
                <a:latin typeface="Times New Roman" panose="02020603050405020304" pitchFamily="18" charset="0"/>
                <a:cs typeface="Times New Roman" panose="02020603050405020304" pitchFamily="18" charset="0"/>
              </a:rPr>
              <a:t>3</a:t>
            </a:r>
            <a:r>
              <a:rPr lang="en-US" sz="1600" dirty="0">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Dark net: </a:t>
            </a:r>
            <a:r>
              <a:rPr lang="en-US" sz="1600" dirty="0">
                <a:latin typeface="Times New Roman" panose="02020603050405020304" pitchFamily="18" charset="0"/>
                <a:cs typeface="Times New Roman" panose="02020603050405020304" pitchFamily="18" charset="0"/>
              </a:rPr>
              <a:t>The dark web, also referred to as the darknet, is an encrypted portion of the internet that is not indexed by search engines and requires specific configuration or authorization to access. Although the dark web is sometimes portrayed as a domain frequented by criminal elements, it is also used by people who require privacy for entirely legal reasons, such as the exchange of proprietary business information or communication by political activists.</a:t>
            </a:r>
            <a:endParaRPr lang="en-US" sz="1600" b="0" dirty="0">
              <a:latin typeface="Times New Roman" panose="02020603050405020304" pitchFamily="18" charset="0"/>
              <a:cs typeface="Times New Roman" panose="02020603050405020304" pitchFamily="18" charset="0"/>
            </a:endParaRPr>
          </a:p>
        </p:txBody>
      </p:sp>
      <p:sp>
        <p:nvSpPr>
          <p:cNvPr id="3" name="Google Shape;84;p10"/>
          <p:cNvSpPr/>
          <p:nvPr/>
        </p:nvSpPr>
        <p:spPr>
          <a:xfrm>
            <a:off x="440675" y="0"/>
            <a:ext cx="4682167" cy="800219"/>
          </a:xfrm>
          <a:prstGeom prst="rect">
            <a:avLst/>
          </a:prstGeom>
          <a:noFill/>
          <a:ln>
            <a:noFill/>
          </a:ln>
        </p:spPr>
        <p:txBody>
          <a:bodyPr spcFirstLastPara="1" vert="horz" wrap="square" lIns="91425" tIns="45700" rIns="91425" bIns="45700" rtlCol="0" anchor="t">
            <a:noAutofit/>
          </a:bodyPr>
          <a:lstStyle/>
          <a:p>
            <a:pPr marL="0" marR="0" lvl="0" indent="0" algn="l" rtl="0">
              <a:lnSpc>
                <a:spcPct val="100000"/>
              </a:lnSpc>
              <a:spcBef>
                <a:spcPts val="0"/>
              </a:spcBef>
              <a:spcAft>
                <a:spcPts val="0"/>
              </a:spcAft>
              <a:buNone/>
            </a:pPr>
            <a:r>
              <a:rPr lang="en-US" sz="3200" b="1" i="0" u="none" strike="noStrike" cap="none" dirty="0">
                <a:solidFill>
                  <a:srgbClr val="FFFF00"/>
                </a:solidFill>
                <a:latin typeface="Times New Roman" panose="02020603050405020304"/>
              </a:rPr>
              <a:t>Modules</a:t>
            </a:r>
            <a:endParaRPr lang="en-US" sz="1400" b="0" i="0" u="none" strike="noStrike" cap="none" dirty="0">
              <a:solidFill>
                <a:schemeClr val="lt1"/>
              </a:solidFill>
              <a:latin typeface="Quattrocento Sans" panose="020B0502050000020003"/>
            </a:endParaRPr>
          </a:p>
        </p:txBody>
      </p:sp>
      <p:sp>
        <p:nvSpPr>
          <p:cNvPr id="4" name="Google Shape;85;p10"/>
          <p:cNvSpPr>
            <a:spLocks noGrp="1"/>
          </p:cNvSpPr>
          <p:nvPr>
            <p:ph type="dt" sz="half" idx="10"/>
          </p:nvPr>
        </p:nvSpPr>
        <p:spPr>
          <a:xfrm>
            <a:off x="457200" y="6356350"/>
            <a:ext cx="2133600" cy="365125"/>
          </a:xfrm>
          <a:prstGeom prst="rect">
            <a:avLst/>
          </a:prstGeom>
          <a:noFill/>
          <a:ln>
            <a:noFill/>
          </a:ln>
        </p:spPr>
        <p:txBody>
          <a:bodyPr spcFirstLastPara="1" vert="horz" wrap="square" lIns="91425" tIns="45700" rIns="91425" bIns="45700" rtlCol="0" anchor="ctr">
            <a:noAutofit/>
          </a:bodyPr>
          <a:lstStyle/>
          <a:p>
            <a:pPr marL="0" lvl="0" indent="0" algn="l" rtl="0">
              <a:lnSpc>
                <a:spcPct val="100000"/>
              </a:lnSpc>
              <a:spcBef>
                <a:spcPts val="0"/>
              </a:spcBef>
              <a:spcAft>
                <a:spcPts val="0"/>
              </a:spcAft>
              <a:buNone/>
            </a:pPr>
            <a:r>
              <a:rPr lang="en-US" dirty="0"/>
              <a:t>5/24/2022</a:t>
            </a:r>
            <a:endParaRPr lang="en-US" dirty="0"/>
          </a:p>
        </p:txBody>
      </p:sp>
      <p:sp>
        <p:nvSpPr>
          <p:cNvPr id="5" name="Google Shape;86;p10"/>
          <p:cNvSpPr>
            <a:spLocks noGrp="1"/>
          </p:cNvSpPr>
          <p:nvPr>
            <p:ph type="ftr" sz="quarter" idx="11"/>
          </p:nvPr>
        </p:nvSpPr>
        <p:spPr>
          <a:xfrm>
            <a:off x="3124200" y="6356350"/>
            <a:ext cx="2895600" cy="365125"/>
          </a:xfrm>
          <a:prstGeom prst="rect">
            <a:avLst/>
          </a:prstGeom>
          <a:noFill/>
          <a:ln>
            <a:noFill/>
          </a:ln>
        </p:spPr>
        <p:txBody>
          <a:bodyPr spcFirstLastPara="1" vert="horz" wrap="square" lIns="91425" tIns="45700" rIns="91425" bIns="45700" rtlCol="0" anchor="ctr">
            <a:noAutofit/>
          </a:bodyPr>
          <a:lstStyle/>
          <a:p>
            <a:pPr marL="0" lvl="0" indent="0" algn="ctr" rtl="0">
              <a:lnSpc>
                <a:spcPct val="100000"/>
              </a:lnSpc>
              <a:spcBef>
                <a:spcPts val="0"/>
              </a:spcBef>
              <a:spcAft>
                <a:spcPts val="0"/>
              </a:spcAft>
              <a:buNone/>
            </a:pPr>
            <a:r>
              <a:rPr lang="en-US" dirty="0"/>
              <a:t>Department of </a:t>
            </a:r>
            <a:r>
              <a:rPr lang="en-US" dirty="0" err="1"/>
              <a:t>CSE</a:t>
            </a:r>
            <a:endParaRPr lang="en-US" dirty="0" err="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1;p11"/>
          <p:cNvSpPr>
            <a:spLocks noGrp="1"/>
          </p:cNvSpPr>
          <p:nvPr>
            <p:ph type="body" idx="4"/>
          </p:nvPr>
        </p:nvSpPr>
        <p:spPr>
          <a:xfrm>
            <a:off x="429658" y="1051153"/>
            <a:ext cx="8036808" cy="5057414"/>
          </a:xfrm>
          <a:prstGeom prst="rect">
            <a:avLst/>
          </a:prstGeom>
          <a:noFill/>
          <a:ln>
            <a:noFill/>
          </a:ln>
        </p:spPr>
        <p:txBody>
          <a:bodyPr spcFirstLastPara="1" vert="horz" wrap="square" lIns="91425" tIns="45700" rIns="91425" bIns="45700" rtlCol="0" anchor="t">
            <a:noAutofit/>
          </a:bodyPr>
          <a:lstStyle/>
          <a:p>
            <a:pPr marL="0" lvl="0" indent="0" algn="just" rtl="0">
              <a:lnSpc>
                <a:spcPct val="100000"/>
              </a:lnSpc>
              <a:spcBef>
                <a:spcPts val="1200"/>
              </a:spcBef>
              <a:spcAft>
                <a:spcPts val="0"/>
              </a:spcAft>
              <a:buSzPct val="110000"/>
              <a:buFont typeface="Noto Sans Symbols"/>
              <a:buNone/>
            </a:pPr>
            <a:r>
              <a:rPr lang="en-US" sz="1600" b="1" dirty="0">
                <a:latin typeface="Alegreya" panose="00000500000000000000" charset="0"/>
              </a:rPr>
              <a:t>YOLO Algorithm:</a:t>
            </a:r>
            <a:endParaRPr lang="en-US" sz="1600" b="1" dirty="0">
              <a:latin typeface="Alegreya" panose="00000500000000000000" charset="0"/>
            </a:endParaRPr>
          </a:p>
          <a:p>
            <a:pPr marL="0" lvl="0" indent="0" algn="just" rtl="0">
              <a:lnSpc>
                <a:spcPct val="100000"/>
              </a:lnSpc>
              <a:spcBef>
                <a:spcPts val="1200"/>
              </a:spcBef>
              <a:spcAft>
                <a:spcPts val="0"/>
              </a:spcAft>
              <a:buSzPct val="110000"/>
              <a:buFont typeface="Noto Sans Symbols"/>
              <a:buNone/>
            </a:pPr>
            <a:r>
              <a:rPr lang="en-US" sz="1600" dirty="0">
                <a:latin typeface="Times New Roman" panose="02020603050405020304" pitchFamily="18" charset="0"/>
                <a:cs typeface="Times New Roman" panose="02020603050405020304" pitchFamily="18" charset="0"/>
              </a:rPr>
              <a:t>YOLO is an abbreviation for the term ‘You Only Look Once’. This is an algorithm that detects and recognizes various objects in a picture (in real-time). Object detection in YOLO is done as a regression problem and provides the class probabilities of the detected </a:t>
            </a:r>
            <a:r>
              <a:rPr lang="en-US" sz="1600" dirty="0" err="1">
                <a:latin typeface="Times New Roman" panose="02020603050405020304" pitchFamily="18" charset="0"/>
                <a:cs typeface="Times New Roman" panose="02020603050405020304" pitchFamily="18" charset="0"/>
              </a:rPr>
              <a:t>images.YOLO</a:t>
            </a:r>
            <a:r>
              <a:rPr lang="en-US" sz="1600" dirty="0">
                <a:latin typeface="Times New Roman" panose="02020603050405020304" pitchFamily="18" charset="0"/>
                <a:cs typeface="Times New Roman" panose="02020603050405020304" pitchFamily="18" charset="0"/>
              </a:rPr>
              <a:t> algorithm employs convolutional neural networks (CNN) to detect objects in real-time. As the name suggests, the algorithm requires only a single forward propagation through a neural network to detect objects</a:t>
            </a:r>
            <a:r>
              <a:rPr lang="en-US" sz="1600" dirty="0">
                <a:latin typeface="Alegreya" panose="00000500000000000000" charset="0"/>
              </a:rPr>
              <a:t>.</a:t>
            </a:r>
            <a:endParaRPr sz="1600" dirty="0">
              <a:latin typeface="Alegreya" panose="00000500000000000000" charset="0"/>
            </a:endParaRPr>
          </a:p>
          <a:p>
            <a:pPr marL="76200" lvl="0" indent="0" algn="l" rtl="0">
              <a:lnSpc>
                <a:spcPct val="100000"/>
              </a:lnSpc>
              <a:spcBef>
                <a:spcPts val="1680"/>
              </a:spcBef>
              <a:spcAft>
                <a:spcPts val="0"/>
              </a:spcAft>
              <a:buSzPct val="100000"/>
              <a:buNone/>
            </a:pPr>
            <a:endParaRPr sz="1600" dirty="0">
              <a:latin typeface="Alegreya" panose="00000500000000000000" charset="0"/>
            </a:endParaRPr>
          </a:p>
          <a:p>
            <a:pPr marL="457200" lvl="0" indent="-228600" algn="l" rtl="0">
              <a:lnSpc>
                <a:spcPct val="100000"/>
              </a:lnSpc>
              <a:spcBef>
                <a:spcPts val="480"/>
              </a:spcBef>
              <a:spcAft>
                <a:spcPts val="0"/>
              </a:spcAft>
              <a:buClr>
                <a:schemeClr val="dk1"/>
              </a:buClr>
              <a:buSzPct val="100000"/>
              <a:buNone/>
            </a:pPr>
            <a:endParaRPr sz="1600" dirty="0">
              <a:latin typeface="Alegreya" panose="00000500000000000000" charset="0"/>
            </a:endParaRPr>
          </a:p>
          <a:p>
            <a:pPr marL="457200" lvl="0" indent="-228600" algn="l" rtl="0">
              <a:lnSpc>
                <a:spcPct val="100000"/>
              </a:lnSpc>
              <a:spcBef>
                <a:spcPts val="480"/>
              </a:spcBef>
              <a:spcAft>
                <a:spcPts val="0"/>
              </a:spcAft>
              <a:buClr>
                <a:schemeClr val="dk1"/>
              </a:buClr>
              <a:buSzPct val="100000"/>
              <a:buNone/>
            </a:pPr>
            <a:endParaRPr sz="1600" dirty="0">
              <a:latin typeface="Alegreya" panose="00000500000000000000" charset="0"/>
            </a:endParaRPr>
          </a:p>
          <a:p>
            <a:pPr marL="457200" lvl="0" indent="-228600" algn="l" rtl="0">
              <a:lnSpc>
                <a:spcPct val="100000"/>
              </a:lnSpc>
              <a:spcBef>
                <a:spcPts val="480"/>
              </a:spcBef>
              <a:spcAft>
                <a:spcPts val="0"/>
              </a:spcAft>
              <a:buClr>
                <a:schemeClr val="dk1"/>
              </a:buClr>
              <a:buSzPct val="100000"/>
              <a:buNone/>
            </a:pPr>
            <a:endParaRPr lang="en-US" dirty="0"/>
          </a:p>
        </p:txBody>
      </p:sp>
      <p:sp>
        <p:nvSpPr>
          <p:cNvPr id="3" name="Google Shape;92;p11"/>
          <p:cNvSpPr/>
          <p:nvPr/>
        </p:nvSpPr>
        <p:spPr>
          <a:xfrm>
            <a:off x="440674" y="0"/>
            <a:ext cx="5067759" cy="584775"/>
          </a:xfrm>
          <a:prstGeom prst="rect">
            <a:avLst/>
          </a:prstGeom>
          <a:noFill/>
          <a:ln>
            <a:noFill/>
          </a:ln>
        </p:spPr>
        <p:txBody>
          <a:bodyPr spcFirstLastPara="1" vert="horz" wrap="square" lIns="91425" tIns="45700" rIns="91425" bIns="45700" rtlCol="0" anchor="t">
            <a:noAutofit/>
          </a:bodyPr>
          <a:lstStyle/>
          <a:p>
            <a:pPr marL="0" marR="0" lvl="0" indent="0" algn="l" rtl="0">
              <a:lnSpc>
                <a:spcPct val="100000"/>
              </a:lnSpc>
              <a:spcBef>
                <a:spcPts val="0"/>
              </a:spcBef>
              <a:spcAft>
                <a:spcPts val="0"/>
              </a:spcAft>
              <a:buNone/>
            </a:pPr>
            <a:r>
              <a:rPr lang="en-US" sz="3200" b="1" i="0" u="none" strike="noStrike" cap="none" dirty="0">
                <a:solidFill>
                  <a:srgbClr val="FFFF00"/>
                </a:solidFill>
                <a:latin typeface="Times New Roman" panose="02020603050405020304"/>
              </a:rPr>
              <a:t>Methodology/Algorithm(s)</a:t>
            </a:r>
            <a:endParaRPr lang="en-US" sz="3200" b="1" i="0" u="none" strike="noStrike" cap="none" dirty="0">
              <a:solidFill>
                <a:srgbClr val="FFFF00"/>
              </a:solidFill>
              <a:latin typeface="Times New Roman" panose="02020603050405020304"/>
            </a:endParaRPr>
          </a:p>
        </p:txBody>
      </p:sp>
      <p:sp>
        <p:nvSpPr>
          <p:cNvPr id="4" name="Google Shape;93;p11"/>
          <p:cNvSpPr>
            <a:spLocks noGrp="1"/>
          </p:cNvSpPr>
          <p:nvPr>
            <p:ph type="dt" sz="half" idx="10"/>
          </p:nvPr>
        </p:nvSpPr>
        <p:spPr>
          <a:xfrm>
            <a:off x="457200" y="6356350"/>
            <a:ext cx="2133600" cy="365125"/>
          </a:xfrm>
          <a:prstGeom prst="rect">
            <a:avLst/>
          </a:prstGeom>
          <a:noFill/>
          <a:ln>
            <a:noFill/>
          </a:ln>
        </p:spPr>
        <p:txBody>
          <a:bodyPr spcFirstLastPara="1" vert="horz" wrap="square" lIns="91425" tIns="45700" rIns="91425" bIns="45700" rtlCol="0" anchor="ctr">
            <a:noAutofit/>
          </a:bodyPr>
          <a:lstStyle/>
          <a:p>
            <a:pPr marL="0" lvl="0" indent="0" algn="l" rtl="0">
              <a:lnSpc>
                <a:spcPct val="100000"/>
              </a:lnSpc>
              <a:spcBef>
                <a:spcPts val="0"/>
              </a:spcBef>
              <a:spcAft>
                <a:spcPts val="0"/>
              </a:spcAft>
              <a:buNone/>
            </a:pPr>
            <a:r>
              <a:rPr lang="en-US" dirty="0"/>
              <a:t>5/24/2022</a:t>
            </a:r>
            <a:endParaRPr lang="en-US" dirty="0"/>
          </a:p>
        </p:txBody>
      </p:sp>
      <p:sp>
        <p:nvSpPr>
          <p:cNvPr id="5" name="Google Shape;94;p11"/>
          <p:cNvSpPr>
            <a:spLocks noGrp="1"/>
          </p:cNvSpPr>
          <p:nvPr>
            <p:ph type="ftr" sz="quarter" idx="11"/>
          </p:nvPr>
        </p:nvSpPr>
        <p:spPr>
          <a:xfrm>
            <a:off x="3124200" y="6356350"/>
            <a:ext cx="2895600" cy="365125"/>
          </a:xfrm>
          <a:prstGeom prst="rect">
            <a:avLst/>
          </a:prstGeom>
          <a:noFill/>
          <a:ln>
            <a:noFill/>
          </a:ln>
        </p:spPr>
        <p:txBody>
          <a:bodyPr spcFirstLastPara="1" vert="horz" wrap="square" lIns="91425" tIns="45700" rIns="91425" bIns="45700" rtlCol="0" anchor="ctr">
            <a:noAutofit/>
          </a:bodyPr>
          <a:lstStyle/>
          <a:p>
            <a:pPr marL="0" lvl="0" indent="0" algn="ctr" rtl="0">
              <a:lnSpc>
                <a:spcPct val="100000"/>
              </a:lnSpc>
              <a:spcBef>
                <a:spcPts val="0"/>
              </a:spcBef>
              <a:spcAft>
                <a:spcPts val="0"/>
              </a:spcAft>
              <a:buNone/>
            </a:pPr>
            <a:r>
              <a:rPr lang="en-US" dirty="0"/>
              <a:t>Department of </a:t>
            </a:r>
            <a:r>
              <a:rPr lang="en-US" dirty="0" err="1"/>
              <a:t>CSE</a:t>
            </a:r>
            <a:endParaRPr lang="en-US" dirty="0" err="1"/>
          </a:p>
        </p:txBody>
      </p:sp>
      <p:sp>
        <p:nvSpPr>
          <p:cNvPr id="6" name="TextBox 5"/>
          <p:cNvSpPr txBox="1"/>
          <p:nvPr/>
        </p:nvSpPr>
        <p:spPr>
          <a:xfrm>
            <a:off x="1242879" y="4642047"/>
            <a:ext cx="5648420" cy="369503"/>
          </a:xfrm>
          <a:prstGeom prst="rect">
            <a:avLst/>
          </a:prstGeom>
        </p:spPr>
        <p:txBody>
          <a:bodyPr vert="horz" lIns="95250" tIns="47625" rIns="95250" bIns="47625" rtlCol="0">
            <a:spAutoFit/>
          </a:bodyPr>
          <a:lstStyle/>
          <a:p>
            <a:endParaRPr lang="en-US" sz="1800" dirty="0">
              <a:solidFill>
                <a:srgbClr val="434343"/>
              </a:solidFill>
              <a:latin typeface="CanvaSans"/>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4800" y="3047999"/>
            <a:ext cx="8686800" cy="306056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1;p11"/>
          <p:cNvSpPr>
            <a:spLocks noGrp="1"/>
          </p:cNvSpPr>
          <p:nvPr>
            <p:ph type="body" idx="4"/>
          </p:nvPr>
        </p:nvSpPr>
        <p:spPr>
          <a:xfrm>
            <a:off x="429658" y="1051153"/>
            <a:ext cx="8036808" cy="5057414"/>
          </a:xfrm>
          <a:prstGeom prst="rect">
            <a:avLst/>
          </a:prstGeom>
          <a:noFill/>
          <a:ln>
            <a:noFill/>
          </a:ln>
        </p:spPr>
        <p:txBody>
          <a:bodyPr spcFirstLastPara="1" vert="horz" wrap="square" lIns="91425" tIns="45700" rIns="91425" bIns="45700" rtlCol="0" anchor="t">
            <a:noAutofit/>
          </a:bodyPr>
          <a:lstStyle/>
          <a:p>
            <a:pPr marL="0" marR="0" lvl="0" indent="0" algn="just" rtl="0">
              <a:lnSpc>
                <a:spcPct val="150000"/>
              </a:lnSpc>
              <a:spcBef>
                <a:spcPts val="0"/>
              </a:spcBef>
              <a:spcAft>
                <a:spcPts val="0"/>
              </a:spcAft>
              <a:buNone/>
            </a:pPr>
            <a:r>
              <a:rPr lang="en-US" sz="16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1</a:t>
            </a:r>
            <a:r>
              <a:rPr lang="en-US" sz="1600" b="1"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Convolutional neural network (CNN): </a:t>
            </a:r>
            <a:endParaRPr lang="en-US" sz="1600" b="1"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just" rtl="0">
              <a:lnSpc>
                <a:spcPct val="150000"/>
              </a:lnSpc>
              <a:spcBef>
                <a:spcPts val="1200"/>
              </a:spcBef>
              <a:spcAft>
                <a:spcPts val="0"/>
              </a:spcAft>
              <a:buNone/>
            </a:pPr>
            <a:r>
              <a:rPr lang="en-US" sz="1600" b="0"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A convolutional neural network consists of an input layer, hidden layers and an output layer. In any feed-forward neural network, any middle layers are called hidden because their inputs and outputs are masked by the activation function and final convolution. A convolutional neural network (CNN or convnet) is a subset of machine learning. It is one of the various types of artificial neural networks which are used for different applications and data types. </a:t>
            </a:r>
            <a:endParaRPr lang="en-US" sz="1600" b="0"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457200" lvl="0" indent="-228600" algn="l" rtl="0">
              <a:lnSpc>
                <a:spcPct val="100000"/>
              </a:lnSpc>
              <a:spcBef>
                <a:spcPts val="480"/>
              </a:spcBef>
              <a:spcAft>
                <a:spcPts val="0"/>
              </a:spcAft>
              <a:buClr>
                <a:schemeClr val="dk1"/>
              </a:buClr>
              <a:buSzPct val="100000"/>
              <a:buNone/>
            </a:pPr>
            <a:endParaRPr lang="en-US" dirty="0">
              <a:latin typeface="Times New Roman" panose="02020603050405020304" pitchFamily="18" charset="0"/>
              <a:cs typeface="Times New Roman" panose="02020603050405020304" pitchFamily="18" charset="0"/>
            </a:endParaRPr>
          </a:p>
        </p:txBody>
      </p:sp>
      <p:sp>
        <p:nvSpPr>
          <p:cNvPr id="3" name="Google Shape;92;p11"/>
          <p:cNvSpPr/>
          <p:nvPr/>
        </p:nvSpPr>
        <p:spPr>
          <a:xfrm>
            <a:off x="440674" y="0"/>
            <a:ext cx="5067759" cy="584775"/>
          </a:xfrm>
          <a:prstGeom prst="rect">
            <a:avLst/>
          </a:prstGeom>
          <a:noFill/>
          <a:ln>
            <a:noFill/>
          </a:ln>
        </p:spPr>
        <p:txBody>
          <a:bodyPr spcFirstLastPara="1" vert="horz" wrap="square" lIns="91425" tIns="45700" rIns="91425" bIns="45700" rtlCol="0" anchor="t">
            <a:noAutofit/>
          </a:bodyPr>
          <a:lstStyle/>
          <a:p>
            <a:pPr marL="0" marR="0" lvl="0" indent="0" algn="l" rtl="0">
              <a:lnSpc>
                <a:spcPct val="100000"/>
              </a:lnSpc>
              <a:spcBef>
                <a:spcPts val="0"/>
              </a:spcBef>
              <a:spcAft>
                <a:spcPts val="0"/>
              </a:spcAft>
              <a:buNone/>
            </a:pPr>
            <a:r>
              <a:rPr lang="en-US" sz="3200" b="1" i="0" u="none" strike="noStrike" cap="none" dirty="0">
                <a:solidFill>
                  <a:srgbClr val="FFFF00"/>
                </a:solidFill>
                <a:latin typeface="Times New Roman" panose="02020603050405020304"/>
              </a:rPr>
              <a:t>Methodology/Algorithm(s)</a:t>
            </a:r>
            <a:endParaRPr lang="en-US" sz="3200" b="1" i="0" u="none" strike="noStrike" cap="none" dirty="0">
              <a:solidFill>
                <a:srgbClr val="FFFF00"/>
              </a:solidFill>
              <a:latin typeface="Times New Roman" panose="02020603050405020304"/>
            </a:endParaRPr>
          </a:p>
        </p:txBody>
      </p:sp>
      <p:sp>
        <p:nvSpPr>
          <p:cNvPr id="4" name="Google Shape;93;p11"/>
          <p:cNvSpPr>
            <a:spLocks noGrp="1"/>
          </p:cNvSpPr>
          <p:nvPr>
            <p:ph type="dt" sz="half" idx="10"/>
          </p:nvPr>
        </p:nvSpPr>
        <p:spPr>
          <a:xfrm>
            <a:off x="457200" y="6356350"/>
            <a:ext cx="2133600" cy="365125"/>
          </a:xfrm>
          <a:prstGeom prst="rect">
            <a:avLst/>
          </a:prstGeom>
          <a:noFill/>
          <a:ln>
            <a:noFill/>
          </a:ln>
        </p:spPr>
        <p:txBody>
          <a:bodyPr spcFirstLastPara="1" vert="horz" wrap="square" lIns="91425" tIns="45700" rIns="91425" bIns="45700" rtlCol="0" anchor="ctr">
            <a:noAutofit/>
          </a:bodyPr>
          <a:lstStyle/>
          <a:p>
            <a:pPr marL="0" lvl="0" indent="0" algn="l" rtl="0">
              <a:lnSpc>
                <a:spcPct val="100000"/>
              </a:lnSpc>
              <a:spcBef>
                <a:spcPts val="0"/>
              </a:spcBef>
              <a:spcAft>
                <a:spcPts val="0"/>
              </a:spcAft>
              <a:buNone/>
            </a:pPr>
            <a:r>
              <a:rPr lang="en-US" dirty="0"/>
              <a:t>5/24/2022</a:t>
            </a:r>
            <a:endParaRPr lang="en-US" dirty="0"/>
          </a:p>
        </p:txBody>
      </p:sp>
      <p:sp>
        <p:nvSpPr>
          <p:cNvPr id="5" name="Google Shape;94;p11"/>
          <p:cNvSpPr>
            <a:spLocks noGrp="1"/>
          </p:cNvSpPr>
          <p:nvPr>
            <p:ph type="ftr" sz="quarter" idx="11"/>
          </p:nvPr>
        </p:nvSpPr>
        <p:spPr>
          <a:xfrm>
            <a:off x="3124200" y="6356350"/>
            <a:ext cx="2895600" cy="365125"/>
          </a:xfrm>
          <a:prstGeom prst="rect">
            <a:avLst/>
          </a:prstGeom>
          <a:noFill/>
          <a:ln>
            <a:noFill/>
          </a:ln>
        </p:spPr>
        <p:txBody>
          <a:bodyPr spcFirstLastPara="1" vert="horz" wrap="square" lIns="91425" tIns="45700" rIns="91425" bIns="45700" rtlCol="0" anchor="ctr">
            <a:noAutofit/>
          </a:bodyPr>
          <a:lstStyle/>
          <a:p>
            <a:pPr marL="0" lvl="0" indent="0" algn="ctr" rtl="0">
              <a:lnSpc>
                <a:spcPct val="100000"/>
              </a:lnSpc>
              <a:spcBef>
                <a:spcPts val="0"/>
              </a:spcBef>
              <a:spcAft>
                <a:spcPts val="0"/>
              </a:spcAft>
              <a:buNone/>
            </a:pPr>
            <a:r>
              <a:rPr lang="en-US" dirty="0"/>
              <a:t>Department of </a:t>
            </a:r>
            <a:r>
              <a:rPr lang="en-US" dirty="0" err="1"/>
              <a:t>CSE</a:t>
            </a:r>
            <a:endParaRPr lang="en-US" dirty="0" err="1"/>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7200" y="3657600"/>
            <a:ext cx="8009266" cy="245096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a:solidFill>
            <a:schemeClr val="phClr">
              <a:shade val="95000"/>
              <a:satMod val="104999"/>
            </a:schemeClr>
          </a:solid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a:solidFill>
            <a:schemeClr val="phClr">
              <a:shade val="95000"/>
              <a:satMod val="104999"/>
            </a:schemeClr>
          </a:solid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8843</Words>
  <Application>WPS Presentation</Application>
  <PresentationFormat>On-screen Show (4:3)</PresentationFormat>
  <Paragraphs>196</Paragraphs>
  <Slides>13</Slides>
  <Notes>13</Notes>
  <HiddenSlides>0</HiddenSlides>
  <MMClips>0</MMClips>
  <ScaleCrop>false</ScaleCrop>
  <HeadingPairs>
    <vt:vector size="6" baseType="variant">
      <vt:variant>
        <vt:lpstr>已用的字体</vt:lpstr>
      </vt:variant>
      <vt:variant>
        <vt:i4>25</vt:i4>
      </vt:variant>
      <vt:variant>
        <vt:lpstr>主题</vt:lpstr>
      </vt:variant>
      <vt:variant>
        <vt:i4>1</vt:i4>
      </vt:variant>
      <vt:variant>
        <vt:lpstr>幻灯片标题</vt:lpstr>
      </vt:variant>
      <vt:variant>
        <vt:i4>13</vt:i4>
      </vt:variant>
    </vt:vector>
  </HeadingPairs>
  <TitlesOfParts>
    <vt:vector size="39" baseType="lpstr">
      <vt:lpstr>Arial</vt:lpstr>
      <vt:lpstr>SimSun</vt:lpstr>
      <vt:lpstr>Wingdings</vt:lpstr>
      <vt:lpstr>Arial</vt:lpstr>
      <vt:lpstr>Calibri</vt:lpstr>
      <vt:lpstr>Times New Roman</vt:lpstr>
      <vt:lpstr>Bookman Old Style</vt:lpstr>
      <vt:lpstr>Alegreya</vt:lpstr>
      <vt:lpstr>Quattrocento Sans</vt:lpstr>
      <vt:lpstr>Noto Sans Symbols</vt:lpstr>
      <vt:lpstr>Segoe Print</vt:lpstr>
      <vt:lpstr>Alegreya</vt:lpstr>
      <vt:lpstr>CanvaSans</vt:lpstr>
      <vt:lpstr>Times New Roman</vt:lpstr>
      <vt:lpstr>Microsoft YaHei</vt:lpstr>
      <vt:lpstr>Arial Unicode MS</vt:lpstr>
      <vt:lpstr>Tahoma</vt:lpstr>
      <vt:lpstr>Algerian</vt:lpstr>
      <vt:lpstr>Arial Black</vt:lpstr>
      <vt:lpstr>Agency FB</vt:lpstr>
      <vt:lpstr>Arial Narrow</vt:lpstr>
      <vt:lpstr>Arial Rounded MT Bold</vt:lpstr>
      <vt:lpstr>Tempus Sans ITC</vt:lpstr>
      <vt:lpstr>Calibri</vt:lpstr>
      <vt:lpstr>Calibri Light</vt:lpstr>
      <vt:lpstr>Office Theme</vt:lpstr>
      <vt:lpstr> </vt:lpstr>
      <vt:lpstr>PowerPoint 演示文稿</vt:lpstr>
      <vt:lpstr>Motivation/Origin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Time Line</vt:lpstr>
      <vt:lpstr>PowerPoint 演示文稿</vt:lpstr>
    </vt:vector>
  </TitlesOfParts>
  <Company>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jyothika karanam</dc:creator>
  <cp:lastModifiedBy>G Yaswanth Ram</cp:lastModifiedBy>
  <cp:revision>6</cp:revision>
  <dcterms:created xsi:type="dcterms:W3CDTF">2023-03-24T15:20:00Z</dcterms:created>
  <dcterms:modified xsi:type="dcterms:W3CDTF">2023-04-04T06:09:10Z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2F305210FFFE497E8C0570E13810D50B</vt:lpwstr>
  </property>
  <property fmtid="{D5CDD505-2E9C-101B-9397-08002B2CF9AE}" pid="3" name="KSOProductBuildVer">
    <vt:lpwstr>1033-11.2.0.11219</vt:lpwstr>
  </property>
</Properties>
</file>