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webextensions/webextension1.xml" ContentType="application/vnd.ms-office.webextension+xml"/>
  <Override PartName="/ppt/notesSlides/notesSlide12.xml" ContentType="application/vnd.openxmlformats-officedocument.presentationml.notesSlide+xml"/>
  <Override PartName="/ppt/webextensions/webextension2.xml" ContentType="application/vnd.ms-office.webextensio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4630400" cy="8229600"/>
  <p:notesSz cx="8229600" cy="14630400"/>
  <p:embeddedFontLst>
    <p:embeddedFont>
      <p:font typeface="Century" panose="02040604050505020304" pitchFamily="18" charset="0"/>
      <p:regular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Inter" panose="020B0604020202020204" charset="0"/>
      <p:regular r:id="rId22"/>
    </p:embeddedFont>
    <p:embeddedFont>
      <p:font typeface="Libre Baskerville" panose="02000000000000000000" pitchFamily="2" charset="0"/>
      <p:regular r:id="rId23"/>
      <p:bold r:id="rId24"/>
      <p:italic r:id="rId25"/>
    </p:embeddedFont>
    <p:embeddedFont>
      <p:font typeface="Overpass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A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794D0-687A-4FFF-BF76-08494F979440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28870A-4E19-4C08-B4BF-C6285D5CC388}">
      <dgm:prSet custT="1"/>
      <dgm:spPr/>
      <dgm:t>
        <a:bodyPr/>
        <a:lstStyle/>
        <a:p>
          <a:r>
            <a:rPr lang="en-US" sz="1600" dirty="0"/>
            <a:t>CATEGORY</a:t>
          </a:r>
        </a:p>
      </dgm:t>
    </dgm:pt>
    <dgm:pt modelId="{253BE175-686C-4FC4-866B-7478A754C046}" type="parTrans" cxnId="{A9F5247F-D00D-4536-A48E-81B1E67F9956}">
      <dgm:prSet/>
      <dgm:spPr/>
      <dgm:t>
        <a:bodyPr/>
        <a:lstStyle/>
        <a:p>
          <a:endParaRPr lang="en-US"/>
        </a:p>
      </dgm:t>
    </dgm:pt>
    <dgm:pt modelId="{E825B6A2-1589-4CF4-A6D1-A408AD4C2142}" type="sibTrans" cxnId="{A9F5247F-D00D-4536-A48E-81B1E67F9956}">
      <dgm:prSet/>
      <dgm:spPr/>
      <dgm:t>
        <a:bodyPr/>
        <a:lstStyle/>
        <a:p>
          <a:endParaRPr lang="en-US"/>
        </a:p>
      </dgm:t>
    </dgm:pt>
    <dgm:pt modelId="{E8728497-CBF7-413C-BF66-B11160B87058}">
      <dgm:prSet custT="1"/>
      <dgm:spPr/>
      <dgm:t>
        <a:bodyPr/>
        <a:lstStyle/>
        <a:p>
          <a:r>
            <a:rPr lang="en-US" sz="1600" dirty="0"/>
            <a:t>Beverages</a:t>
          </a:r>
        </a:p>
      </dgm:t>
    </dgm:pt>
    <dgm:pt modelId="{6AA012AB-7973-4E51-B1D6-5400A94558E5}" type="parTrans" cxnId="{B989F55F-9E6E-4AE6-8E90-D4E5F9DFCFCB}">
      <dgm:prSet/>
      <dgm:spPr/>
      <dgm:t>
        <a:bodyPr/>
        <a:lstStyle/>
        <a:p>
          <a:endParaRPr lang="en-US"/>
        </a:p>
      </dgm:t>
    </dgm:pt>
    <dgm:pt modelId="{F2B62785-68F9-49B8-A640-9E9825AB5D5E}" type="sibTrans" cxnId="{B989F55F-9E6E-4AE6-8E90-D4E5F9DFCFCB}">
      <dgm:prSet/>
      <dgm:spPr/>
      <dgm:t>
        <a:bodyPr/>
        <a:lstStyle/>
        <a:p>
          <a:endParaRPr lang="en-US"/>
        </a:p>
      </dgm:t>
    </dgm:pt>
    <dgm:pt modelId="{9C4AED61-D417-4EF8-803B-DBF29788BCEE}">
      <dgm:prSet custT="1"/>
      <dgm:spPr/>
      <dgm:t>
        <a:bodyPr/>
        <a:lstStyle/>
        <a:p>
          <a:r>
            <a:rPr lang="en-US" sz="2000" dirty="0"/>
            <a:t>Food</a:t>
          </a:r>
        </a:p>
      </dgm:t>
    </dgm:pt>
    <dgm:pt modelId="{0CC3EC07-C6E5-4EB0-8F12-D7732C4BE2C2}" type="parTrans" cxnId="{69D74491-884B-4E67-86C0-3BFD9A10748B}">
      <dgm:prSet/>
      <dgm:spPr/>
      <dgm:t>
        <a:bodyPr/>
        <a:lstStyle/>
        <a:p>
          <a:endParaRPr lang="en-US"/>
        </a:p>
      </dgm:t>
    </dgm:pt>
    <dgm:pt modelId="{4C1A8D44-FB9D-465C-918D-240E6C1E9F8A}" type="sibTrans" cxnId="{69D74491-884B-4E67-86C0-3BFD9A10748B}">
      <dgm:prSet/>
      <dgm:spPr/>
      <dgm:t>
        <a:bodyPr/>
        <a:lstStyle/>
        <a:p>
          <a:endParaRPr lang="en-US"/>
        </a:p>
      </dgm:t>
    </dgm:pt>
    <dgm:pt modelId="{F5100357-F697-410D-AEA8-E48A2ED184C5}">
      <dgm:prSet custT="1"/>
      <dgm:spPr/>
      <dgm:t>
        <a:bodyPr/>
        <a:lstStyle/>
        <a:p>
          <a:r>
            <a:rPr lang="en-US" sz="2000" dirty="0"/>
            <a:t>Dairy</a:t>
          </a:r>
          <a:endParaRPr lang="en-US" sz="5900" dirty="0"/>
        </a:p>
      </dgm:t>
    </dgm:pt>
    <dgm:pt modelId="{195B1FAF-ECDB-4A6F-B357-58DAFC65541C}" type="parTrans" cxnId="{EDB6EF07-C63E-4AE0-AAA5-1FCAAC5B2E9F}">
      <dgm:prSet/>
      <dgm:spPr/>
      <dgm:t>
        <a:bodyPr/>
        <a:lstStyle/>
        <a:p>
          <a:endParaRPr lang="en-US"/>
        </a:p>
      </dgm:t>
    </dgm:pt>
    <dgm:pt modelId="{9D9EB099-B201-4263-AEE4-E0B1CF179AAE}" type="sibTrans" cxnId="{EDB6EF07-C63E-4AE0-AAA5-1FCAAC5B2E9F}">
      <dgm:prSet/>
      <dgm:spPr/>
      <dgm:t>
        <a:bodyPr/>
        <a:lstStyle/>
        <a:p>
          <a:endParaRPr lang="en-US"/>
        </a:p>
      </dgm:t>
    </dgm:pt>
    <dgm:pt modelId="{29C8B7DC-DE54-4645-B520-9E7777A02FBB}">
      <dgm:prSet/>
      <dgm:spPr/>
      <dgm:t>
        <a:bodyPr/>
        <a:lstStyle/>
        <a:p>
          <a:r>
            <a:rPr lang="en-US" dirty="0"/>
            <a:t>AM Tea 100</a:t>
          </a:r>
        </a:p>
      </dgm:t>
    </dgm:pt>
    <dgm:pt modelId="{1647D893-D16B-481F-A9EC-69E0BCE2BEAE}" type="parTrans" cxnId="{844C4AD4-61DC-47EB-9B73-D94FF261D785}">
      <dgm:prSet/>
      <dgm:spPr/>
      <dgm:t>
        <a:bodyPr/>
        <a:lstStyle/>
        <a:p>
          <a:endParaRPr lang="en-US"/>
        </a:p>
      </dgm:t>
    </dgm:pt>
    <dgm:pt modelId="{30D215BA-8469-4AF9-BC57-604925A4D802}" type="sibTrans" cxnId="{844C4AD4-61DC-47EB-9B73-D94FF261D785}">
      <dgm:prSet/>
      <dgm:spPr/>
      <dgm:t>
        <a:bodyPr/>
        <a:lstStyle/>
        <a:p>
          <a:endParaRPr lang="en-US"/>
        </a:p>
      </dgm:t>
    </dgm:pt>
    <dgm:pt modelId="{6C962E51-C6EF-4AAC-8B3E-4E3398FE114E}">
      <dgm:prSet/>
      <dgm:spPr/>
      <dgm:t>
        <a:bodyPr/>
        <a:lstStyle/>
        <a:p>
          <a:r>
            <a:rPr lang="en-US" dirty="0"/>
            <a:t>AM Tea 250</a:t>
          </a:r>
        </a:p>
      </dgm:t>
    </dgm:pt>
    <dgm:pt modelId="{03BB549B-45D4-4FF4-8D1A-500E772046E1}" type="parTrans" cxnId="{9243667A-9C65-4E58-BE18-1EC941F0FC75}">
      <dgm:prSet/>
      <dgm:spPr/>
      <dgm:t>
        <a:bodyPr/>
        <a:lstStyle/>
        <a:p>
          <a:endParaRPr lang="en-US"/>
        </a:p>
      </dgm:t>
    </dgm:pt>
    <dgm:pt modelId="{49F6E479-4A61-4561-87C9-E24D2BADD17A}" type="sibTrans" cxnId="{9243667A-9C65-4E58-BE18-1EC941F0FC75}">
      <dgm:prSet/>
      <dgm:spPr/>
      <dgm:t>
        <a:bodyPr/>
        <a:lstStyle/>
        <a:p>
          <a:endParaRPr lang="en-US"/>
        </a:p>
      </dgm:t>
    </dgm:pt>
    <dgm:pt modelId="{CF522285-C7C3-4CB2-9E49-6C5685207368}">
      <dgm:prSet/>
      <dgm:spPr/>
      <dgm:t>
        <a:bodyPr/>
        <a:lstStyle/>
        <a:p>
          <a:r>
            <a:rPr lang="en-US" dirty="0"/>
            <a:t>AM Tea 500</a:t>
          </a:r>
        </a:p>
      </dgm:t>
    </dgm:pt>
    <dgm:pt modelId="{51F9B151-83D5-4B10-B1AA-3D84D3CB798B}" type="parTrans" cxnId="{DF9374EB-185C-429A-BBD8-246EB2C080BB}">
      <dgm:prSet/>
      <dgm:spPr/>
      <dgm:t>
        <a:bodyPr/>
        <a:lstStyle/>
        <a:p>
          <a:endParaRPr lang="en-US"/>
        </a:p>
      </dgm:t>
    </dgm:pt>
    <dgm:pt modelId="{D215F030-70F2-459D-8A71-4AE344B92492}" type="sibTrans" cxnId="{DF9374EB-185C-429A-BBD8-246EB2C080BB}">
      <dgm:prSet/>
      <dgm:spPr/>
      <dgm:t>
        <a:bodyPr/>
        <a:lstStyle/>
        <a:p>
          <a:endParaRPr lang="en-US"/>
        </a:p>
      </dgm:t>
    </dgm:pt>
    <dgm:pt modelId="{5B084BD4-D25D-406B-A1BD-79226FFC4A82}">
      <dgm:prSet/>
      <dgm:spPr/>
      <dgm:t>
        <a:bodyPr/>
        <a:lstStyle/>
        <a:p>
          <a:r>
            <a:rPr lang="en-US" dirty="0"/>
            <a:t>AM Biscuits 250</a:t>
          </a:r>
        </a:p>
      </dgm:t>
    </dgm:pt>
    <dgm:pt modelId="{57DE4F60-6E94-4631-B80E-0E1D0B109DCB}" type="parTrans" cxnId="{14B6DF45-C31C-4E09-ADA2-DB3BDB7F9805}">
      <dgm:prSet/>
      <dgm:spPr/>
      <dgm:t>
        <a:bodyPr/>
        <a:lstStyle/>
        <a:p>
          <a:endParaRPr lang="en-US"/>
        </a:p>
      </dgm:t>
    </dgm:pt>
    <dgm:pt modelId="{BDB519B0-2CF2-4A8C-83B6-988482FA7C91}" type="sibTrans" cxnId="{14B6DF45-C31C-4E09-ADA2-DB3BDB7F9805}">
      <dgm:prSet/>
      <dgm:spPr/>
      <dgm:t>
        <a:bodyPr/>
        <a:lstStyle/>
        <a:p>
          <a:endParaRPr lang="en-US"/>
        </a:p>
      </dgm:t>
    </dgm:pt>
    <dgm:pt modelId="{987C0854-674B-41B4-B739-5866707F8774}">
      <dgm:prSet/>
      <dgm:spPr/>
      <dgm:t>
        <a:bodyPr/>
        <a:lstStyle/>
        <a:p>
          <a:r>
            <a:rPr lang="en-US" dirty="0"/>
            <a:t>AM Biscuits 500</a:t>
          </a:r>
        </a:p>
      </dgm:t>
    </dgm:pt>
    <dgm:pt modelId="{E66AECD3-9F61-47F1-82D8-C55C51D55438}" type="parTrans" cxnId="{A89668AA-73F8-4CB6-856D-60819A1686E2}">
      <dgm:prSet/>
      <dgm:spPr/>
      <dgm:t>
        <a:bodyPr/>
        <a:lstStyle/>
        <a:p>
          <a:endParaRPr lang="en-US"/>
        </a:p>
      </dgm:t>
    </dgm:pt>
    <dgm:pt modelId="{9E1041C6-36C4-4D4E-B368-36C5E1014434}" type="sibTrans" cxnId="{A89668AA-73F8-4CB6-856D-60819A1686E2}">
      <dgm:prSet/>
      <dgm:spPr/>
      <dgm:t>
        <a:bodyPr/>
        <a:lstStyle/>
        <a:p>
          <a:endParaRPr lang="en-US"/>
        </a:p>
      </dgm:t>
    </dgm:pt>
    <dgm:pt modelId="{D5A65AA5-CFE5-4DD0-A2A0-3EFED74DE4EF}">
      <dgm:prSet/>
      <dgm:spPr/>
      <dgm:t>
        <a:bodyPr/>
        <a:lstStyle/>
        <a:p>
          <a:r>
            <a:rPr lang="en-US" dirty="0"/>
            <a:t>AM Biscuits 750</a:t>
          </a:r>
        </a:p>
      </dgm:t>
    </dgm:pt>
    <dgm:pt modelId="{FE1AEF9B-91FC-43EC-8972-FC94B85D6FDD}" type="parTrans" cxnId="{6ED0C61C-4DB5-4F24-B330-0506151E8A5D}">
      <dgm:prSet/>
      <dgm:spPr/>
      <dgm:t>
        <a:bodyPr/>
        <a:lstStyle/>
        <a:p>
          <a:endParaRPr lang="en-US"/>
        </a:p>
      </dgm:t>
    </dgm:pt>
    <dgm:pt modelId="{4A0B0A51-0B38-462E-8DAE-5CE23A5389B8}" type="sibTrans" cxnId="{6ED0C61C-4DB5-4F24-B330-0506151E8A5D}">
      <dgm:prSet/>
      <dgm:spPr/>
      <dgm:t>
        <a:bodyPr/>
        <a:lstStyle/>
        <a:p>
          <a:endParaRPr lang="en-US"/>
        </a:p>
      </dgm:t>
    </dgm:pt>
    <dgm:pt modelId="{50E156ED-96C1-4771-BAB0-5667C44EFE7B}">
      <dgm:prSet/>
      <dgm:spPr/>
      <dgm:t>
        <a:bodyPr/>
        <a:lstStyle/>
        <a:p>
          <a:r>
            <a:rPr lang="en-US" dirty="0"/>
            <a:t>AM Butter 100,250,500</a:t>
          </a:r>
        </a:p>
      </dgm:t>
    </dgm:pt>
    <dgm:pt modelId="{94B089EF-9A5F-407E-BDCC-75FD8C822044}" type="parTrans" cxnId="{F64154A7-6550-4E66-A7A7-1C5FE07EB09C}">
      <dgm:prSet/>
      <dgm:spPr/>
      <dgm:t>
        <a:bodyPr/>
        <a:lstStyle/>
        <a:p>
          <a:endParaRPr lang="en-US"/>
        </a:p>
      </dgm:t>
    </dgm:pt>
    <dgm:pt modelId="{7D1838F9-9FBB-4A25-9686-EE20A7A1F41E}" type="sibTrans" cxnId="{F64154A7-6550-4E66-A7A7-1C5FE07EB09C}">
      <dgm:prSet/>
      <dgm:spPr/>
      <dgm:t>
        <a:bodyPr/>
        <a:lstStyle/>
        <a:p>
          <a:endParaRPr lang="en-US"/>
        </a:p>
      </dgm:t>
    </dgm:pt>
    <dgm:pt modelId="{B3EF2C75-67D2-4528-9E70-F18075E35B24}">
      <dgm:prSet/>
      <dgm:spPr/>
      <dgm:t>
        <a:bodyPr/>
        <a:lstStyle/>
        <a:p>
          <a:r>
            <a:rPr lang="en-US" dirty="0"/>
            <a:t>AM Curd 100,250,500</a:t>
          </a:r>
        </a:p>
      </dgm:t>
    </dgm:pt>
    <dgm:pt modelId="{6BE5D961-BE69-41B5-9D73-921883F2575D}" type="parTrans" cxnId="{323CF5EF-5001-4CD3-AA41-2FF85FF21009}">
      <dgm:prSet/>
      <dgm:spPr/>
      <dgm:t>
        <a:bodyPr/>
        <a:lstStyle/>
        <a:p>
          <a:endParaRPr lang="en-US"/>
        </a:p>
      </dgm:t>
    </dgm:pt>
    <dgm:pt modelId="{617BC65B-CE9B-4920-937E-F523FC6882FB}" type="sibTrans" cxnId="{323CF5EF-5001-4CD3-AA41-2FF85FF21009}">
      <dgm:prSet/>
      <dgm:spPr/>
      <dgm:t>
        <a:bodyPr/>
        <a:lstStyle/>
        <a:p>
          <a:endParaRPr lang="en-US"/>
        </a:p>
      </dgm:t>
    </dgm:pt>
    <dgm:pt modelId="{CDFEBBD9-B666-4568-9B33-554F61A3F1AB}">
      <dgm:prSet/>
      <dgm:spPr/>
      <dgm:t>
        <a:bodyPr/>
        <a:lstStyle/>
        <a:p>
          <a:r>
            <a:rPr lang="en-US" dirty="0"/>
            <a:t>Am Ghee 100,150,250</a:t>
          </a:r>
        </a:p>
      </dgm:t>
    </dgm:pt>
    <dgm:pt modelId="{C29A0757-3643-47EE-9CB3-3590DCD72EA5}" type="parTrans" cxnId="{09B72040-D77F-493C-B8DC-56C1084AF271}">
      <dgm:prSet/>
      <dgm:spPr/>
      <dgm:t>
        <a:bodyPr/>
        <a:lstStyle/>
        <a:p>
          <a:endParaRPr lang="en-US"/>
        </a:p>
      </dgm:t>
    </dgm:pt>
    <dgm:pt modelId="{FE151807-2DF0-466A-9D15-2403F1082C3B}" type="sibTrans" cxnId="{09B72040-D77F-493C-B8DC-56C1084AF271}">
      <dgm:prSet/>
      <dgm:spPr/>
      <dgm:t>
        <a:bodyPr/>
        <a:lstStyle/>
        <a:p>
          <a:endParaRPr lang="en-US"/>
        </a:p>
      </dgm:t>
    </dgm:pt>
    <dgm:pt modelId="{E766F260-F015-4D29-BE2F-8767AFEF12B3}">
      <dgm:prSet/>
      <dgm:spPr/>
      <dgm:t>
        <a:bodyPr/>
        <a:lstStyle/>
        <a:p>
          <a:r>
            <a:rPr lang="en-US" dirty="0"/>
            <a:t>Am Milk 100,150,250</a:t>
          </a:r>
        </a:p>
      </dgm:t>
    </dgm:pt>
    <dgm:pt modelId="{C409FC3F-1F10-487D-8D75-FE3263ACE3C0}" type="parTrans" cxnId="{97309CB3-B702-4AC0-B711-26D437AE75AB}">
      <dgm:prSet/>
      <dgm:spPr/>
      <dgm:t>
        <a:bodyPr/>
        <a:lstStyle/>
        <a:p>
          <a:endParaRPr lang="en-US"/>
        </a:p>
      </dgm:t>
    </dgm:pt>
    <dgm:pt modelId="{A692F4EF-C25D-4D55-B76D-424EC16FDDF5}" type="sibTrans" cxnId="{97309CB3-B702-4AC0-B711-26D437AE75AB}">
      <dgm:prSet/>
      <dgm:spPr/>
      <dgm:t>
        <a:bodyPr/>
        <a:lstStyle/>
        <a:p>
          <a:endParaRPr lang="en-US"/>
        </a:p>
      </dgm:t>
    </dgm:pt>
    <dgm:pt modelId="{630176AD-4211-4544-83B8-2D4D963421AC}" type="pres">
      <dgm:prSet presAssocID="{DE9794D0-687A-4FFF-BF76-08494F9794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9D9F90-9E4C-46C3-87D1-6D2C38C120B6}" type="pres">
      <dgm:prSet presAssocID="{3228870A-4E19-4C08-B4BF-C6285D5CC388}" presName="hierRoot1" presStyleCnt="0">
        <dgm:presLayoutVars>
          <dgm:hierBranch val="init"/>
        </dgm:presLayoutVars>
      </dgm:prSet>
      <dgm:spPr/>
    </dgm:pt>
    <dgm:pt modelId="{F8A9A32E-B9DD-4EA6-9669-8AB4B4FE5126}" type="pres">
      <dgm:prSet presAssocID="{3228870A-4E19-4C08-B4BF-C6285D5CC388}" presName="rootComposite1" presStyleCnt="0"/>
      <dgm:spPr/>
    </dgm:pt>
    <dgm:pt modelId="{311BB22C-41D9-403F-871C-D62944D1C2E5}" type="pres">
      <dgm:prSet presAssocID="{3228870A-4E19-4C08-B4BF-C6285D5CC388}" presName="rootText1" presStyleLbl="node0" presStyleIdx="0" presStyleCnt="1" custLinFactNeighborX="66817" custLinFactNeighborY="-16">
        <dgm:presLayoutVars>
          <dgm:chPref val="3"/>
        </dgm:presLayoutVars>
      </dgm:prSet>
      <dgm:spPr/>
    </dgm:pt>
    <dgm:pt modelId="{ADCEF0B3-04BF-4D2E-BDBF-6534A8661CCC}" type="pres">
      <dgm:prSet presAssocID="{3228870A-4E19-4C08-B4BF-C6285D5CC388}" presName="rootConnector1" presStyleLbl="node1" presStyleIdx="0" presStyleCnt="0"/>
      <dgm:spPr/>
    </dgm:pt>
    <dgm:pt modelId="{8ACF0D57-F4AB-4E23-8C37-73B7F739B9EE}" type="pres">
      <dgm:prSet presAssocID="{3228870A-4E19-4C08-B4BF-C6285D5CC388}" presName="hierChild2" presStyleCnt="0"/>
      <dgm:spPr/>
    </dgm:pt>
    <dgm:pt modelId="{0696ED60-FE4E-4593-AF13-44AABF9C18AD}" type="pres">
      <dgm:prSet presAssocID="{6AA012AB-7973-4E51-B1D6-5400A94558E5}" presName="Name37" presStyleLbl="parChTrans1D2" presStyleIdx="0" presStyleCnt="3"/>
      <dgm:spPr/>
    </dgm:pt>
    <dgm:pt modelId="{763A6C8D-0703-45DE-8B46-66E462C77B08}" type="pres">
      <dgm:prSet presAssocID="{E8728497-CBF7-413C-BF66-B11160B87058}" presName="hierRoot2" presStyleCnt="0">
        <dgm:presLayoutVars>
          <dgm:hierBranch val="init"/>
        </dgm:presLayoutVars>
      </dgm:prSet>
      <dgm:spPr/>
    </dgm:pt>
    <dgm:pt modelId="{395A5B7B-BA2C-4460-8C34-7D621BEA6E9F}" type="pres">
      <dgm:prSet presAssocID="{E8728497-CBF7-413C-BF66-B11160B87058}" presName="rootComposite" presStyleCnt="0"/>
      <dgm:spPr/>
    </dgm:pt>
    <dgm:pt modelId="{57D4564A-A6A8-4D2C-87BD-0A848BB2AE3E}" type="pres">
      <dgm:prSet presAssocID="{E8728497-CBF7-413C-BF66-B11160B87058}" presName="rootText" presStyleLbl="node2" presStyleIdx="0" presStyleCnt="3">
        <dgm:presLayoutVars>
          <dgm:chPref val="3"/>
        </dgm:presLayoutVars>
      </dgm:prSet>
      <dgm:spPr/>
    </dgm:pt>
    <dgm:pt modelId="{5CD4F483-8B37-4341-9EA3-C007C9A8560E}" type="pres">
      <dgm:prSet presAssocID="{E8728497-CBF7-413C-BF66-B11160B87058}" presName="rootConnector" presStyleLbl="node2" presStyleIdx="0" presStyleCnt="3"/>
      <dgm:spPr/>
    </dgm:pt>
    <dgm:pt modelId="{3C5A8DE2-A82A-4E68-A73E-57EC5481FFBD}" type="pres">
      <dgm:prSet presAssocID="{E8728497-CBF7-413C-BF66-B11160B87058}" presName="hierChild4" presStyleCnt="0"/>
      <dgm:spPr/>
    </dgm:pt>
    <dgm:pt modelId="{124A9CC7-17C5-4215-85EA-B3E1E0FF9341}" type="pres">
      <dgm:prSet presAssocID="{1647D893-D16B-481F-A9EC-69E0BCE2BEAE}" presName="Name37" presStyleLbl="parChTrans1D3" presStyleIdx="0" presStyleCnt="10"/>
      <dgm:spPr/>
    </dgm:pt>
    <dgm:pt modelId="{2250C506-9F6A-4F91-8765-7DB2A0BFA6D4}" type="pres">
      <dgm:prSet presAssocID="{29C8B7DC-DE54-4645-B520-9E7777A02FBB}" presName="hierRoot2" presStyleCnt="0">
        <dgm:presLayoutVars>
          <dgm:hierBranch val="init"/>
        </dgm:presLayoutVars>
      </dgm:prSet>
      <dgm:spPr/>
    </dgm:pt>
    <dgm:pt modelId="{A85A2650-65CE-4A6C-983B-1777F1F7F2FC}" type="pres">
      <dgm:prSet presAssocID="{29C8B7DC-DE54-4645-B520-9E7777A02FBB}" presName="rootComposite" presStyleCnt="0"/>
      <dgm:spPr/>
    </dgm:pt>
    <dgm:pt modelId="{40290E70-CC66-40D5-84C1-368F36477FC3}" type="pres">
      <dgm:prSet presAssocID="{29C8B7DC-DE54-4645-B520-9E7777A02FBB}" presName="rootText" presStyleLbl="node3" presStyleIdx="0" presStyleCnt="10">
        <dgm:presLayoutVars>
          <dgm:chPref val="3"/>
        </dgm:presLayoutVars>
      </dgm:prSet>
      <dgm:spPr/>
    </dgm:pt>
    <dgm:pt modelId="{E2136B06-0E24-46C5-85EC-960D93F3151D}" type="pres">
      <dgm:prSet presAssocID="{29C8B7DC-DE54-4645-B520-9E7777A02FBB}" presName="rootConnector" presStyleLbl="node3" presStyleIdx="0" presStyleCnt="10"/>
      <dgm:spPr/>
    </dgm:pt>
    <dgm:pt modelId="{C17AA7A9-CA4A-4235-9883-7D3901946DE8}" type="pres">
      <dgm:prSet presAssocID="{29C8B7DC-DE54-4645-B520-9E7777A02FBB}" presName="hierChild4" presStyleCnt="0"/>
      <dgm:spPr/>
    </dgm:pt>
    <dgm:pt modelId="{565CEC93-7D45-461E-8CAE-5845DA8B0CC9}" type="pres">
      <dgm:prSet presAssocID="{29C8B7DC-DE54-4645-B520-9E7777A02FBB}" presName="hierChild5" presStyleCnt="0"/>
      <dgm:spPr/>
    </dgm:pt>
    <dgm:pt modelId="{15624441-8C70-4F8A-9FBD-D3FFA2C0D10D}" type="pres">
      <dgm:prSet presAssocID="{03BB549B-45D4-4FF4-8D1A-500E772046E1}" presName="Name37" presStyleLbl="parChTrans1D3" presStyleIdx="1" presStyleCnt="10"/>
      <dgm:spPr/>
    </dgm:pt>
    <dgm:pt modelId="{BDB6114C-45E8-4056-A539-2006ECFB75FC}" type="pres">
      <dgm:prSet presAssocID="{6C962E51-C6EF-4AAC-8B3E-4E3398FE114E}" presName="hierRoot2" presStyleCnt="0">
        <dgm:presLayoutVars>
          <dgm:hierBranch val="init"/>
        </dgm:presLayoutVars>
      </dgm:prSet>
      <dgm:spPr/>
    </dgm:pt>
    <dgm:pt modelId="{CB1F69BE-8FBC-4557-897E-6DCED7756CDC}" type="pres">
      <dgm:prSet presAssocID="{6C962E51-C6EF-4AAC-8B3E-4E3398FE114E}" presName="rootComposite" presStyleCnt="0"/>
      <dgm:spPr/>
    </dgm:pt>
    <dgm:pt modelId="{FCB7345F-C433-4D1E-9603-8E129B320BC6}" type="pres">
      <dgm:prSet presAssocID="{6C962E51-C6EF-4AAC-8B3E-4E3398FE114E}" presName="rootText" presStyleLbl="node3" presStyleIdx="1" presStyleCnt="10">
        <dgm:presLayoutVars>
          <dgm:chPref val="3"/>
        </dgm:presLayoutVars>
      </dgm:prSet>
      <dgm:spPr/>
    </dgm:pt>
    <dgm:pt modelId="{CD77B6E8-CB10-41D6-9BAB-C4326956CF6A}" type="pres">
      <dgm:prSet presAssocID="{6C962E51-C6EF-4AAC-8B3E-4E3398FE114E}" presName="rootConnector" presStyleLbl="node3" presStyleIdx="1" presStyleCnt="10"/>
      <dgm:spPr/>
    </dgm:pt>
    <dgm:pt modelId="{AEC361D5-E7B8-4E6D-9434-73FFA25DA11C}" type="pres">
      <dgm:prSet presAssocID="{6C962E51-C6EF-4AAC-8B3E-4E3398FE114E}" presName="hierChild4" presStyleCnt="0"/>
      <dgm:spPr/>
    </dgm:pt>
    <dgm:pt modelId="{89F9AF6C-48A7-40F9-AE85-024364405F94}" type="pres">
      <dgm:prSet presAssocID="{6C962E51-C6EF-4AAC-8B3E-4E3398FE114E}" presName="hierChild5" presStyleCnt="0"/>
      <dgm:spPr/>
    </dgm:pt>
    <dgm:pt modelId="{C6E7F99B-D510-4951-8683-C902C626C38F}" type="pres">
      <dgm:prSet presAssocID="{51F9B151-83D5-4B10-B1AA-3D84D3CB798B}" presName="Name37" presStyleLbl="parChTrans1D3" presStyleIdx="2" presStyleCnt="10"/>
      <dgm:spPr/>
    </dgm:pt>
    <dgm:pt modelId="{07E7393B-438F-4C7A-B83F-FA099D6D9B85}" type="pres">
      <dgm:prSet presAssocID="{CF522285-C7C3-4CB2-9E49-6C5685207368}" presName="hierRoot2" presStyleCnt="0">
        <dgm:presLayoutVars>
          <dgm:hierBranch val="init"/>
        </dgm:presLayoutVars>
      </dgm:prSet>
      <dgm:spPr/>
    </dgm:pt>
    <dgm:pt modelId="{86EA5D79-9247-41FB-A5EA-153BB1BA1019}" type="pres">
      <dgm:prSet presAssocID="{CF522285-C7C3-4CB2-9E49-6C5685207368}" presName="rootComposite" presStyleCnt="0"/>
      <dgm:spPr/>
    </dgm:pt>
    <dgm:pt modelId="{B7A885D1-2DAD-44BE-B6AA-3F67A8770349}" type="pres">
      <dgm:prSet presAssocID="{CF522285-C7C3-4CB2-9E49-6C5685207368}" presName="rootText" presStyleLbl="node3" presStyleIdx="2" presStyleCnt="10">
        <dgm:presLayoutVars>
          <dgm:chPref val="3"/>
        </dgm:presLayoutVars>
      </dgm:prSet>
      <dgm:spPr/>
    </dgm:pt>
    <dgm:pt modelId="{0FCDC275-24AD-4EB4-9288-7B5D27A0DE2C}" type="pres">
      <dgm:prSet presAssocID="{CF522285-C7C3-4CB2-9E49-6C5685207368}" presName="rootConnector" presStyleLbl="node3" presStyleIdx="2" presStyleCnt="10"/>
      <dgm:spPr/>
    </dgm:pt>
    <dgm:pt modelId="{448C429E-8698-400F-B735-E33108313014}" type="pres">
      <dgm:prSet presAssocID="{CF522285-C7C3-4CB2-9E49-6C5685207368}" presName="hierChild4" presStyleCnt="0"/>
      <dgm:spPr/>
    </dgm:pt>
    <dgm:pt modelId="{76A1A983-0B59-4AFB-8F67-2C3211BC2B96}" type="pres">
      <dgm:prSet presAssocID="{CF522285-C7C3-4CB2-9E49-6C5685207368}" presName="hierChild5" presStyleCnt="0"/>
      <dgm:spPr/>
    </dgm:pt>
    <dgm:pt modelId="{47ED5AFC-9F98-459A-B28F-E748B0CEEDB7}" type="pres">
      <dgm:prSet presAssocID="{E8728497-CBF7-413C-BF66-B11160B87058}" presName="hierChild5" presStyleCnt="0"/>
      <dgm:spPr/>
    </dgm:pt>
    <dgm:pt modelId="{7BAF1ADE-9CBA-41F1-B72C-9175DB06CD18}" type="pres">
      <dgm:prSet presAssocID="{0CC3EC07-C6E5-4EB0-8F12-D7732C4BE2C2}" presName="Name37" presStyleLbl="parChTrans1D2" presStyleIdx="1" presStyleCnt="3"/>
      <dgm:spPr/>
    </dgm:pt>
    <dgm:pt modelId="{4F94EF07-A4D7-478E-B35B-C70D0F2B4C9B}" type="pres">
      <dgm:prSet presAssocID="{9C4AED61-D417-4EF8-803B-DBF29788BCEE}" presName="hierRoot2" presStyleCnt="0">
        <dgm:presLayoutVars>
          <dgm:hierBranch val="init"/>
        </dgm:presLayoutVars>
      </dgm:prSet>
      <dgm:spPr/>
    </dgm:pt>
    <dgm:pt modelId="{41557142-89DE-4E75-A2CE-C39636F91D68}" type="pres">
      <dgm:prSet presAssocID="{9C4AED61-D417-4EF8-803B-DBF29788BCEE}" presName="rootComposite" presStyleCnt="0"/>
      <dgm:spPr/>
    </dgm:pt>
    <dgm:pt modelId="{23B2A717-E0DD-4229-A1EC-8AF55E48B6E2}" type="pres">
      <dgm:prSet presAssocID="{9C4AED61-D417-4EF8-803B-DBF29788BCEE}" presName="rootText" presStyleLbl="node2" presStyleIdx="1" presStyleCnt="3" custLinFactNeighborX="47945" custLinFactNeighborY="-69">
        <dgm:presLayoutVars>
          <dgm:chPref val="3"/>
        </dgm:presLayoutVars>
      </dgm:prSet>
      <dgm:spPr/>
    </dgm:pt>
    <dgm:pt modelId="{7FB43F41-CBB8-41C8-B8F2-814C5ED719DE}" type="pres">
      <dgm:prSet presAssocID="{9C4AED61-D417-4EF8-803B-DBF29788BCEE}" presName="rootConnector" presStyleLbl="node2" presStyleIdx="1" presStyleCnt="3"/>
      <dgm:spPr/>
    </dgm:pt>
    <dgm:pt modelId="{EB1853DA-EBB9-4EBF-A577-289F0C064B2E}" type="pres">
      <dgm:prSet presAssocID="{9C4AED61-D417-4EF8-803B-DBF29788BCEE}" presName="hierChild4" presStyleCnt="0"/>
      <dgm:spPr/>
    </dgm:pt>
    <dgm:pt modelId="{3BCC7C6F-96E9-4E86-A30E-401E96C4664B}" type="pres">
      <dgm:prSet presAssocID="{57DE4F60-6E94-4631-B80E-0E1D0B109DCB}" presName="Name37" presStyleLbl="parChTrans1D3" presStyleIdx="3" presStyleCnt="10"/>
      <dgm:spPr/>
    </dgm:pt>
    <dgm:pt modelId="{3C34C3B3-20BD-4DCC-BCE6-0CC65B1138D5}" type="pres">
      <dgm:prSet presAssocID="{5B084BD4-D25D-406B-A1BD-79226FFC4A82}" presName="hierRoot2" presStyleCnt="0">
        <dgm:presLayoutVars>
          <dgm:hierBranch val="init"/>
        </dgm:presLayoutVars>
      </dgm:prSet>
      <dgm:spPr/>
    </dgm:pt>
    <dgm:pt modelId="{2A43E6C4-4735-47EA-971E-FA81F4CB6149}" type="pres">
      <dgm:prSet presAssocID="{5B084BD4-D25D-406B-A1BD-79226FFC4A82}" presName="rootComposite" presStyleCnt="0"/>
      <dgm:spPr/>
    </dgm:pt>
    <dgm:pt modelId="{A78FDE3A-BDF5-4CCE-BE1F-910591C9C90D}" type="pres">
      <dgm:prSet presAssocID="{5B084BD4-D25D-406B-A1BD-79226FFC4A82}" presName="rootText" presStyleLbl="node3" presStyleIdx="3" presStyleCnt="10" custLinFactNeighborX="53683" custLinFactNeighborY="-1778">
        <dgm:presLayoutVars>
          <dgm:chPref val="3"/>
        </dgm:presLayoutVars>
      </dgm:prSet>
      <dgm:spPr/>
    </dgm:pt>
    <dgm:pt modelId="{BA3D2A56-58FE-4BF7-9D2E-4DA94F3A9B77}" type="pres">
      <dgm:prSet presAssocID="{5B084BD4-D25D-406B-A1BD-79226FFC4A82}" presName="rootConnector" presStyleLbl="node3" presStyleIdx="3" presStyleCnt="10"/>
      <dgm:spPr/>
    </dgm:pt>
    <dgm:pt modelId="{99C77EF4-ECD4-4C4A-A11F-888DE85BF5A8}" type="pres">
      <dgm:prSet presAssocID="{5B084BD4-D25D-406B-A1BD-79226FFC4A82}" presName="hierChild4" presStyleCnt="0"/>
      <dgm:spPr/>
    </dgm:pt>
    <dgm:pt modelId="{74FF471F-E053-410B-BF29-5C4A918AE749}" type="pres">
      <dgm:prSet presAssocID="{5B084BD4-D25D-406B-A1BD-79226FFC4A82}" presName="hierChild5" presStyleCnt="0"/>
      <dgm:spPr/>
    </dgm:pt>
    <dgm:pt modelId="{44A8D74F-AC46-4D38-AE57-0DAFD9CF45AB}" type="pres">
      <dgm:prSet presAssocID="{E66AECD3-9F61-47F1-82D8-C55C51D55438}" presName="Name37" presStyleLbl="parChTrans1D3" presStyleIdx="4" presStyleCnt="10"/>
      <dgm:spPr/>
    </dgm:pt>
    <dgm:pt modelId="{B136CAE8-1DC6-4FBC-9048-1EC9788DD78A}" type="pres">
      <dgm:prSet presAssocID="{987C0854-674B-41B4-B739-5866707F8774}" presName="hierRoot2" presStyleCnt="0">
        <dgm:presLayoutVars>
          <dgm:hierBranch val="init"/>
        </dgm:presLayoutVars>
      </dgm:prSet>
      <dgm:spPr/>
    </dgm:pt>
    <dgm:pt modelId="{DE93E13E-74B5-41F3-9971-97AE423CB1CA}" type="pres">
      <dgm:prSet presAssocID="{987C0854-674B-41B4-B739-5866707F8774}" presName="rootComposite" presStyleCnt="0"/>
      <dgm:spPr/>
    </dgm:pt>
    <dgm:pt modelId="{4F098943-135C-4F09-98AD-2313AE6C0276}" type="pres">
      <dgm:prSet presAssocID="{987C0854-674B-41B4-B739-5866707F8774}" presName="rootText" presStyleLbl="node3" presStyleIdx="4" presStyleCnt="10" custLinFactNeighborX="53683" custLinFactNeighborY="-9947">
        <dgm:presLayoutVars>
          <dgm:chPref val="3"/>
        </dgm:presLayoutVars>
      </dgm:prSet>
      <dgm:spPr/>
    </dgm:pt>
    <dgm:pt modelId="{01B7E899-721C-4181-9BA1-922D77F60A92}" type="pres">
      <dgm:prSet presAssocID="{987C0854-674B-41B4-B739-5866707F8774}" presName="rootConnector" presStyleLbl="node3" presStyleIdx="4" presStyleCnt="10"/>
      <dgm:spPr/>
    </dgm:pt>
    <dgm:pt modelId="{4B705E65-D873-473E-AA1B-AB4E6C81989D}" type="pres">
      <dgm:prSet presAssocID="{987C0854-674B-41B4-B739-5866707F8774}" presName="hierChild4" presStyleCnt="0"/>
      <dgm:spPr/>
    </dgm:pt>
    <dgm:pt modelId="{313F294C-CD71-408B-9B0C-E3290FBB973D}" type="pres">
      <dgm:prSet presAssocID="{987C0854-674B-41B4-B739-5866707F8774}" presName="hierChild5" presStyleCnt="0"/>
      <dgm:spPr/>
    </dgm:pt>
    <dgm:pt modelId="{B5F323E2-021B-43C1-B9A5-C23713F5D099}" type="pres">
      <dgm:prSet presAssocID="{FE1AEF9B-91FC-43EC-8972-FC94B85D6FDD}" presName="Name37" presStyleLbl="parChTrans1D3" presStyleIdx="5" presStyleCnt="10"/>
      <dgm:spPr/>
    </dgm:pt>
    <dgm:pt modelId="{A32E09C0-589C-4677-850B-E0DC3958B5A0}" type="pres">
      <dgm:prSet presAssocID="{D5A65AA5-CFE5-4DD0-A2A0-3EFED74DE4EF}" presName="hierRoot2" presStyleCnt="0">
        <dgm:presLayoutVars>
          <dgm:hierBranch val="init"/>
        </dgm:presLayoutVars>
      </dgm:prSet>
      <dgm:spPr/>
    </dgm:pt>
    <dgm:pt modelId="{92CF0008-C398-4B62-8DBC-3EFC991B7EBF}" type="pres">
      <dgm:prSet presAssocID="{D5A65AA5-CFE5-4DD0-A2A0-3EFED74DE4EF}" presName="rootComposite" presStyleCnt="0"/>
      <dgm:spPr/>
    </dgm:pt>
    <dgm:pt modelId="{BB19112E-2A3F-41F1-8C7D-5C2BFE90DA47}" type="pres">
      <dgm:prSet presAssocID="{D5A65AA5-CFE5-4DD0-A2A0-3EFED74DE4EF}" presName="rootText" presStyleLbl="node3" presStyleIdx="5" presStyleCnt="10" custLinFactNeighborX="51881" custLinFactNeighborY="-7175">
        <dgm:presLayoutVars>
          <dgm:chPref val="3"/>
        </dgm:presLayoutVars>
      </dgm:prSet>
      <dgm:spPr/>
    </dgm:pt>
    <dgm:pt modelId="{BB74B2A6-7880-4D6F-939A-0A91C66AE779}" type="pres">
      <dgm:prSet presAssocID="{D5A65AA5-CFE5-4DD0-A2A0-3EFED74DE4EF}" presName="rootConnector" presStyleLbl="node3" presStyleIdx="5" presStyleCnt="10"/>
      <dgm:spPr/>
    </dgm:pt>
    <dgm:pt modelId="{2143A5E8-F476-4CB6-BD63-B0BE5F49DD79}" type="pres">
      <dgm:prSet presAssocID="{D5A65AA5-CFE5-4DD0-A2A0-3EFED74DE4EF}" presName="hierChild4" presStyleCnt="0"/>
      <dgm:spPr/>
    </dgm:pt>
    <dgm:pt modelId="{01E4D715-23AE-4724-9692-BF162D79CBE6}" type="pres">
      <dgm:prSet presAssocID="{D5A65AA5-CFE5-4DD0-A2A0-3EFED74DE4EF}" presName="hierChild5" presStyleCnt="0"/>
      <dgm:spPr/>
    </dgm:pt>
    <dgm:pt modelId="{2AC64132-C886-44C3-AFBE-45F9EF197C51}" type="pres">
      <dgm:prSet presAssocID="{9C4AED61-D417-4EF8-803B-DBF29788BCEE}" presName="hierChild5" presStyleCnt="0"/>
      <dgm:spPr/>
    </dgm:pt>
    <dgm:pt modelId="{3484D458-28D4-47ED-A000-E5B15E43EF49}" type="pres">
      <dgm:prSet presAssocID="{195B1FAF-ECDB-4A6F-B357-58DAFC65541C}" presName="Name37" presStyleLbl="parChTrans1D2" presStyleIdx="2" presStyleCnt="3"/>
      <dgm:spPr/>
    </dgm:pt>
    <dgm:pt modelId="{CB78CC8B-A368-4852-B9D1-863E7F0FB575}" type="pres">
      <dgm:prSet presAssocID="{F5100357-F697-410D-AEA8-E48A2ED184C5}" presName="hierRoot2" presStyleCnt="0">
        <dgm:presLayoutVars>
          <dgm:hierBranch val="init"/>
        </dgm:presLayoutVars>
      </dgm:prSet>
      <dgm:spPr/>
    </dgm:pt>
    <dgm:pt modelId="{04E59F8B-3DE6-4A59-89EE-03083299B5DF}" type="pres">
      <dgm:prSet presAssocID="{F5100357-F697-410D-AEA8-E48A2ED184C5}" presName="rootComposite" presStyleCnt="0"/>
      <dgm:spPr/>
    </dgm:pt>
    <dgm:pt modelId="{B75621EF-9DA1-41AC-AD88-2D1B7AFD75F4}" type="pres">
      <dgm:prSet presAssocID="{F5100357-F697-410D-AEA8-E48A2ED184C5}" presName="rootText" presStyleLbl="node2" presStyleIdx="2" presStyleCnt="3" custLinFactX="7399" custLinFactNeighborX="100000" custLinFactNeighborY="-6500">
        <dgm:presLayoutVars>
          <dgm:chPref val="3"/>
        </dgm:presLayoutVars>
      </dgm:prSet>
      <dgm:spPr/>
    </dgm:pt>
    <dgm:pt modelId="{6FBD916E-80C4-4323-9F74-313A56BB4BE2}" type="pres">
      <dgm:prSet presAssocID="{F5100357-F697-410D-AEA8-E48A2ED184C5}" presName="rootConnector" presStyleLbl="node2" presStyleIdx="2" presStyleCnt="3"/>
      <dgm:spPr/>
    </dgm:pt>
    <dgm:pt modelId="{1245EDEE-3CEE-4255-A004-BD5A711D186B}" type="pres">
      <dgm:prSet presAssocID="{F5100357-F697-410D-AEA8-E48A2ED184C5}" presName="hierChild4" presStyleCnt="0"/>
      <dgm:spPr/>
    </dgm:pt>
    <dgm:pt modelId="{CC990069-DBB4-42A1-9613-575FD6FA8935}" type="pres">
      <dgm:prSet presAssocID="{94B089EF-9A5F-407E-BDCC-75FD8C822044}" presName="Name37" presStyleLbl="parChTrans1D3" presStyleIdx="6" presStyleCnt="10"/>
      <dgm:spPr/>
    </dgm:pt>
    <dgm:pt modelId="{366EB375-9440-45E9-9512-8FF078CB2765}" type="pres">
      <dgm:prSet presAssocID="{50E156ED-96C1-4771-BAB0-5667C44EFE7B}" presName="hierRoot2" presStyleCnt="0">
        <dgm:presLayoutVars>
          <dgm:hierBranch val="init"/>
        </dgm:presLayoutVars>
      </dgm:prSet>
      <dgm:spPr/>
    </dgm:pt>
    <dgm:pt modelId="{9DC1685E-3BDB-4E6F-84AD-974FBAE35932}" type="pres">
      <dgm:prSet presAssocID="{50E156ED-96C1-4771-BAB0-5667C44EFE7B}" presName="rootComposite" presStyleCnt="0"/>
      <dgm:spPr/>
    </dgm:pt>
    <dgm:pt modelId="{4027F07E-C0C4-4B9B-812E-1178B9C0F04E}" type="pres">
      <dgm:prSet presAssocID="{50E156ED-96C1-4771-BAB0-5667C44EFE7B}" presName="rootText" presStyleLbl="node3" presStyleIdx="6" presStyleCnt="10" custLinFactX="9072" custLinFactY="6377" custLinFactNeighborX="100000" custLinFactNeighborY="100000">
        <dgm:presLayoutVars>
          <dgm:chPref val="3"/>
        </dgm:presLayoutVars>
      </dgm:prSet>
      <dgm:spPr/>
    </dgm:pt>
    <dgm:pt modelId="{3ECCF5DC-242A-427D-A7B7-1D7A7D585642}" type="pres">
      <dgm:prSet presAssocID="{50E156ED-96C1-4771-BAB0-5667C44EFE7B}" presName="rootConnector" presStyleLbl="node3" presStyleIdx="6" presStyleCnt="10"/>
      <dgm:spPr/>
    </dgm:pt>
    <dgm:pt modelId="{B5FBB73E-86DC-43C8-BB20-127BB75B4785}" type="pres">
      <dgm:prSet presAssocID="{50E156ED-96C1-4771-BAB0-5667C44EFE7B}" presName="hierChild4" presStyleCnt="0"/>
      <dgm:spPr/>
    </dgm:pt>
    <dgm:pt modelId="{F54B22EB-313A-4C79-80D5-6562285F0F21}" type="pres">
      <dgm:prSet presAssocID="{50E156ED-96C1-4771-BAB0-5667C44EFE7B}" presName="hierChild5" presStyleCnt="0"/>
      <dgm:spPr/>
    </dgm:pt>
    <dgm:pt modelId="{2945FF4E-6F84-47D0-ABA9-94BC86ED9C8C}" type="pres">
      <dgm:prSet presAssocID="{6BE5D961-BE69-41B5-9D73-921883F2575D}" presName="Name37" presStyleLbl="parChTrans1D3" presStyleIdx="7" presStyleCnt="10"/>
      <dgm:spPr/>
    </dgm:pt>
    <dgm:pt modelId="{19C7718E-125E-42A6-BBEA-71A600A6E7C0}" type="pres">
      <dgm:prSet presAssocID="{B3EF2C75-67D2-4528-9E70-F18075E35B24}" presName="hierRoot2" presStyleCnt="0">
        <dgm:presLayoutVars>
          <dgm:hierBranch val="init"/>
        </dgm:presLayoutVars>
      </dgm:prSet>
      <dgm:spPr/>
    </dgm:pt>
    <dgm:pt modelId="{50808FF3-F0D7-49DA-8415-0C88DB575F8A}" type="pres">
      <dgm:prSet presAssocID="{B3EF2C75-67D2-4528-9E70-F18075E35B24}" presName="rootComposite" presStyleCnt="0"/>
      <dgm:spPr/>
    </dgm:pt>
    <dgm:pt modelId="{F4CB54DF-6A88-4642-9DD3-47746A9FF2F7}" type="pres">
      <dgm:prSet presAssocID="{B3EF2C75-67D2-4528-9E70-F18075E35B24}" presName="rootText" presStyleLbl="node3" presStyleIdx="7" presStyleCnt="10" custLinFactX="9072" custLinFactY="-60479" custLinFactNeighborX="100000" custLinFactNeighborY="-100000">
        <dgm:presLayoutVars>
          <dgm:chPref val="3"/>
        </dgm:presLayoutVars>
      </dgm:prSet>
      <dgm:spPr/>
    </dgm:pt>
    <dgm:pt modelId="{4622BA42-A605-4EFC-80FB-3EEAB93BA04A}" type="pres">
      <dgm:prSet presAssocID="{B3EF2C75-67D2-4528-9E70-F18075E35B24}" presName="rootConnector" presStyleLbl="node3" presStyleIdx="7" presStyleCnt="10"/>
      <dgm:spPr/>
    </dgm:pt>
    <dgm:pt modelId="{BDE40655-94EE-47AD-B2E0-B980ACB07F10}" type="pres">
      <dgm:prSet presAssocID="{B3EF2C75-67D2-4528-9E70-F18075E35B24}" presName="hierChild4" presStyleCnt="0"/>
      <dgm:spPr/>
    </dgm:pt>
    <dgm:pt modelId="{484A77AA-9059-41D5-8B4D-F39C6C1910B5}" type="pres">
      <dgm:prSet presAssocID="{B3EF2C75-67D2-4528-9E70-F18075E35B24}" presName="hierChild5" presStyleCnt="0"/>
      <dgm:spPr/>
    </dgm:pt>
    <dgm:pt modelId="{B2176376-9792-4611-A166-E0BFB8CFD980}" type="pres">
      <dgm:prSet presAssocID="{C29A0757-3643-47EE-9CB3-3590DCD72EA5}" presName="Name37" presStyleLbl="parChTrans1D3" presStyleIdx="8" presStyleCnt="10"/>
      <dgm:spPr/>
    </dgm:pt>
    <dgm:pt modelId="{D9F7C7B0-943B-4C6B-AC9C-004EF5F46B52}" type="pres">
      <dgm:prSet presAssocID="{CDFEBBD9-B666-4568-9B33-554F61A3F1AB}" presName="hierRoot2" presStyleCnt="0">
        <dgm:presLayoutVars>
          <dgm:hierBranch val="init"/>
        </dgm:presLayoutVars>
      </dgm:prSet>
      <dgm:spPr/>
    </dgm:pt>
    <dgm:pt modelId="{CFCB75DA-ADE4-4195-B5AA-35DDE70AF0E5}" type="pres">
      <dgm:prSet presAssocID="{CDFEBBD9-B666-4568-9B33-554F61A3F1AB}" presName="rootComposite" presStyleCnt="0"/>
      <dgm:spPr/>
    </dgm:pt>
    <dgm:pt modelId="{6FD03A99-0ECB-44B6-991B-69DBF4ED6288}" type="pres">
      <dgm:prSet presAssocID="{CDFEBBD9-B666-4568-9B33-554F61A3F1AB}" presName="rootText" presStyleLbl="node3" presStyleIdx="8" presStyleCnt="10" custLinFactX="9072" custLinFactNeighborX="100000" custLinFactNeighborY="-56763">
        <dgm:presLayoutVars>
          <dgm:chPref val="3"/>
        </dgm:presLayoutVars>
      </dgm:prSet>
      <dgm:spPr/>
    </dgm:pt>
    <dgm:pt modelId="{527EFC55-B140-41E5-8520-507042235AAB}" type="pres">
      <dgm:prSet presAssocID="{CDFEBBD9-B666-4568-9B33-554F61A3F1AB}" presName="rootConnector" presStyleLbl="node3" presStyleIdx="8" presStyleCnt="10"/>
      <dgm:spPr/>
    </dgm:pt>
    <dgm:pt modelId="{E8682976-B7DF-4F70-A56C-2C8A2D16CF88}" type="pres">
      <dgm:prSet presAssocID="{CDFEBBD9-B666-4568-9B33-554F61A3F1AB}" presName="hierChild4" presStyleCnt="0"/>
      <dgm:spPr/>
    </dgm:pt>
    <dgm:pt modelId="{F62FAD42-5223-4EA7-AE3C-5BE0F07C7304}" type="pres">
      <dgm:prSet presAssocID="{CDFEBBD9-B666-4568-9B33-554F61A3F1AB}" presName="hierChild5" presStyleCnt="0"/>
      <dgm:spPr/>
    </dgm:pt>
    <dgm:pt modelId="{B4D415EB-3A96-4CD7-ABD6-54386215DBA4}" type="pres">
      <dgm:prSet presAssocID="{C409FC3F-1F10-487D-8D75-FE3263ACE3C0}" presName="Name37" presStyleLbl="parChTrans1D3" presStyleIdx="9" presStyleCnt="10"/>
      <dgm:spPr/>
    </dgm:pt>
    <dgm:pt modelId="{498606C7-B7C8-42CA-B6CB-4A5EB2F69464}" type="pres">
      <dgm:prSet presAssocID="{E766F260-F015-4D29-BE2F-8767AFEF12B3}" presName="hierRoot2" presStyleCnt="0">
        <dgm:presLayoutVars>
          <dgm:hierBranch val="init"/>
        </dgm:presLayoutVars>
      </dgm:prSet>
      <dgm:spPr/>
    </dgm:pt>
    <dgm:pt modelId="{9160802E-E762-4DDF-AD2A-9F98A7E5AFB5}" type="pres">
      <dgm:prSet presAssocID="{E766F260-F015-4D29-BE2F-8767AFEF12B3}" presName="rootComposite" presStyleCnt="0"/>
      <dgm:spPr/>
    </dgm:pt>
    <dgm:pt modelId="{4CC5C3A9-EBF4-4FE4-AF6A-829B51B05C0A}" type="pres">
      <dgm:prSet presAssocID="{E766F260-F015-4D29-BE2F-8767AFEF12B3}" presName="rootText" presStyleLbl="node3" presStyleIdx="9" presStyleCnt="10" custLinFactX="9072" custLinFactNeighborX="100000" custLinFactNeighborY="-56763">
        <dgm:presLayoutVars>
          <dgm:chPref val="3"/>
        </dgm:presLayoutVars>
      </dgm:prSet>
      <dgm:spPr/>
    </dgm:pt>
    <dgm:pt modelId="{5DA6B46A-BCF6-4647-96D5-FD12EB8B106F}" type="pres">
      <dgm:prSet presAssocID="{E766F260-F015-4D29-BE2F-8767AFEF12B3}" presName="rootConnector" presStyleLbl="node3" presStyleIdx="9" presStyleCnt="10"/>
      <dgm:spPr/>
    </dgm:pt>
    <dgm:pt modelId="{FF8AEA46-52F5-44B1-A84B-9C02095D543D}" type="pres">
      <dgm:prSet presAssocID="{E766F260-F015-4D29-BE2F-8767AFEF12B3}" presName="hierChild4" presStyleCnt="0"/>
      <dgm:spPr/>
    </dgm:pt>
    <dgm:pt modelId="{061E0909-AAB9-495E-B5D6-A69981384AD8}" type="pres">
      <dgm:prSet presAssocID="{E766F260-F015-4D29-BE2F-8767AFEF12B3}" presName="hierChild5" presStyleCnt="0"/>
      <dgm:spPr/>
    </dgm:pt>
    <dgm:pt modelId="{13C759EF-D5F7-45EF-AD6F-48FC31C77813}" type="pres">
      <dgm:prSet presAssocID="{F5100357-F697-410D-AEA8-E48A2ED184C5}" presName="hierChild5" presStyleCnt="0"/>
      <dgm:spPr/>
    </dgm:pt>
    <dgm:pt modelId="{33595A72-3F0F-4E0A-88E9-8483F0B4F1D9}" type="pres">
      <dgm:prSet presAssocID="{3228870A-4E19-4C08-B4BF-C6285D5CC388}" presName="hierChild3" presStyleCnt="0"/>
      <dgm:spPr/>
    </dgm:pt>
  </dgm:ptLst>
  <dgm:cxnLst>
    <dgm:cxn modelId="{2BA6B207-F6A8-49BA-A95F-6627E23954D9}" type="presOf" srcId="{CDFEBBD9-B666-4568-9B33-554F61A3F1AB}" destId="{6FD03A99-0ECB-44B6-991B-69DBF4ED6288}" srcOrd="0" destOrd="0" presId="urn:microsoft.com/office/officeart/2005/8/layout/orgChart1"/>
    <dgm:cxn modelId="{EDB6EF07-C63E-4AE0-AAA5-1FCAAC5B2E9F}" srcId="{3228870A-4E19-4C08-B4BF-C6285D5CC388}" destId="{F5100357-F697-410D-AEA8-E48A2ED184C5}" srcOrd="2" destOrd="0" parTransId="{195B1FAF-ECDB-4A6F-B357-58DAFC65541C}" sibTransId="{9D9EB099-B201-4263-AEE4-E0B1CF179AAE}"/>
    <dgm:cxn modelId="{E0674D11-EAD1-4308-AC30-9E1B8BBF9C02}" type="presOf" srcId="{195B1FAF-ECDB-4A6F-B357-58DAFC65541C}" destId="{3484D458-28D4-47ED-A000-E5B15E43EF49}" srcOrd="0" destOrd="0" presId="urn:microsoft.com/office/officeart/2005/8/layout/orgChart1"/>
    <dgm:cxn modelId="{0F1A0715-3CD8-46EF-9F03-CAC5CEB4475B}" type="presOf" srcId="{03BB549B-45D4-4FF4-8D1A-500E772046E1}" destId="{15624441-8C70-4F8A-9FBD-D3FFA2C0D10D}" srcOrd="0" destOrd="0" presId="urn:microsoft.com/office/officeart/2005/8/layout/orgChart1"/>
    <dgm:cxn modelId="{484F3916-398F-4809-97D0-4B71441A0C9E}" type="presOf" srcId="{C409FC3F-1F10-487D-8D75-FE3263ACE3C0}" destId="{B4D415EB-3A96-4CD7-ABD6-54386215DBA4}" srcOrd="0" destOrd="0" presId="urn:microsoft.com/office/officeart/2005/8/layout/orgChart1"/>
    <dgm:cxn modelId="{6ED0C61C-4DB5-4F24-B330-0506151E8A5D}" srcId="{9C4AED61-D417-4EF8-803B-DBF29788BCEE}" destId="{D5A65AA5-CFE5-4DD0-A2A0-3EFED74DE4EF}" srcOrd="2" destOrd="0" parTransId="{FE1AEF9B-91FC-43EC-8972-FC94B85D6FDD}" sibTransId="{4A0B0A51-0B38-462E-8DAE-5CE23A5389B8}"/>
    <dgm:cxn modelId="{8BFBDB20-2E8D-4185-AAFA-A1E67E6C1BC6}" type="presOf" srcId="{1647D893-D16B-481F-A9EC-69E0BCE2BEAE}" destId="{124A9CC7-17C5-4215-85EA-B3E1E0FF9341}" srcOrd="0" destOrd="0" presId="urn:microsoft.com/office/officeart/2005/8/layout/orgChart1"/>
    <dgm:cxn modelId="{52C97529-EAE2-44EE-8FE6-046832CDC29E}" type="presOf" srcId="{C29A0757-3643-47EE-9CB3-3590DCD72EA5}" destId="{B2176376-9792-4611-A166-E0BFB8CFD980}" srcOrd="0" destOrd="0" presId="urn:microsoft.com/office/officeart/2005/8/layout/orgChart1"/>
    <dgm:cxn modelId="{71A6E92A-6B47-4B8F-8122-98E65A06CDDE}" type="presOf" srcId="{F5100357-F697-410D-AEA8-E48A2ED184C5}" destId="{6FBD916E-80C4-4323-9F74-313A56BB4BE2}" srcOrd="1" destOrd="0" presId="urn:microsoft.com/office/officeart/2005/8/layout/orgChart1"/>
    <dgm:cxn modelId="{D1A51432-65CB-4328-BE7B-08DD3FEF5533}" type="presOf" srcId="{50E156ED-96C1-4771-BAB0-5667C44EFE7B}" destId="{3ECCF5DC-242A-427D-A7B7-1D7A7D585642}" srcOrd="1" destOrd="0" presId="urn:microsoft.com/office/officeart/2005/8/layout/orgChart1"/>
    <dgm:cxn modelId="{79C5CA32-6D04-4916-8376-785028FB7A65}" type="presOf" srcId="{5B084BD4-D25D-406B-A1BD-79226FFC4A82}" destId="{BA3D2A56-58FE-4BF7-9D2E-4DA94F3A9B77}" srcOrd="1" destOrd="0" presId="urn:microsoft.com/office/officeart/2005/8/layout/orgChart1"/>
    <dgm:cxn modelId="{78A3ED34-A8FF-4113-BD3C-D954B431CAE8}" type="presOf" srcId="{57DE4F60-6E94-4631-B80E-0E1D0B109DCB}" destId="{3BCC7C6F-96E9-4E86-A30E-401E96C4664B}" srcOrd="0" destOrd="0" presId="urn:microsoft.com/office/officeart/2005/8/layout/orgChart1"/>
    <dgm:cxn modelId="{EB439B39-B5F3-47FF-83F5-FCECC524933F}" type="presOf" srcId="{CF522285-C7C3-4CB2-9E49-6C5685207368}" destId="{B7A885D1-2DAD-44BE-B6AA-3F67A8770349}" srcOrd="0" destOrd="0" presId="urn:microsoft.com/office/officeart/2005/8/layout/orgChart1"/>
    <dgm:cxn modelId="{E591343C-8DAC-4E9F-AEC5-AE9872095C05}" type="presOf" srcId="{E8728497-CBF7-413C-BF66-B11160B87058}" destId="{5CD4F483-8B37-4341-9EA3-C007C9A8560E}" srcOrd="1" destOrd="0" presId="urn:microsoft.com/office/officeart/2005/8/layout/orgChart1"/>
    <dgm:cxn modelId="{09B72040-D77F-493C-B8DC-56C1084AF271}" srcId="{F5100357-F697-410D-AEA8-E48A2ED184C5}" destId="{CDFEBBD9-B666-4568-9B33-554F61A3F1AB}" srcOrd="2" destOrd="0" parTransId="{C29A0757-3643-47EE-9CB3-3590DCD72EA5}" sibTransId="{FE151807-2DF0-466A-9D15-2403F1082C3B}"/>
    <dgm:cxn modelId="{8EFA115F-AF36-46E2-A707-7BF1DB1359CF}" type="presOf" srcId="{6BE5D961-BE69-41B5-9D73-921883F2575D}" destId="{2945FF4E-6F84-47D0-ABA9-94BC86ED9C8C}" srcOrd="0" destOrd="0" presId="urn:microsoft.com/office/officeart/2005/8/layout/orgChart1"/>
    <dgm:cxn modelId="{B989F55F-9E6E-4AE6-8E90-D4E5F9DFCFCB}" srcId="{3228870A-4E19-4C08-B4BF-C6285D5CC388}" destId="{E8728497-CBF7-413C-BF66-B11160B87058}" srcOrd="0" destOrd="0" parTransId="{6AA012AB-7973-4E51-B1D6-5400A94558E5}" sibTransId="{F2B62785-68F9-49B8-A640-9E9825AB5D5E}"/>
    <dgm:cxn modelId="{CE4EB360-4632-474E-B313-3C01F84985A6}" type="presOf" srcId="{987C0854-674B-41B4-B739-5866707F8774}" destId="{01B7E899-721C-4181-9BA1-922D77F60A92}" srcOrd="1" destOrd="0" presId="urn:microsoft.com/office/officeart/2005/8/layout/orgChart1"/>
    <dgm:cxn modelId="{F89EE661-75A8-43AF-AE6D-14082A8BA0F0}" type="presOf" srcId="{987C0854-674B-41B4-B739-5866707F8774}" destId="{4F098943-135C-4F09-98AD-2313AE6C0276}" srcOrd="0" destOrd="0" presId="urn:microsoft.com/office/officeart/2005/8/layout/orgChart1"/>
    <dgm:cxn modelId="{3153E063-645A-49EE-AE87-46D16199BC11}" type="presOf" srcId="{9C4AED61-D417-4EF8-803B-DBF29788BCEE}" destId="{23B2A717-E0DD-4229-A1EC-8AF55E48B6E2}" srcOrd="0" destOrd="0" presId="urn:microsoft.com/office/officeart/2005/8/layout/orgChart1"/>
    <dgm:cxn modelId="{14B6DF45-C31C-4E09-ADA2-DB3BDB7F9805}" srcId="{9C4AED61-D417-4EF8-803B-DBF29788BCEE}" destId="{5B084BD4-D25D-406B-A1BD-79226FFC4A82}" srcOrd="0" destOrd="0" parTransId="{57DE4F60-6E94-4631-B80E-0E1D0B109DCB}" sibTransId="{BDB519B0-2CF2-4A8C-83B6-988482FA7C91}"/>
    <dgm:cxn modelId="{04A3066A-5D8B-403D-B60F-7FBA60EC963E}" type="presOf" srcId="{F5100357-F697-410D-AEA8-E48A2ED184C5}" destId="{B75621EF-9DA1-41AC-AD88-2D1B7AFD75F4}" srcOrd="0" destOrd="0" presId="urn:microsoft.com/office/officeart/2005/8/layout/orgChart1"/>
    <dgm:cxn modelId="{453DFA6A-5852-4D72-8C13-770C9CE600B6}" type="presOf" srcId="{CF522285-C7C3-4CB2-9E49-6C5685207368}" destId="{0FCDC275-24AD-4EB4-9288-7B5D27A0DE2C}" srcOrd="1" destOrd="0" presId="urn:microsoft.com/office/officeart/2005/8/layout/orgChart1"/>
    <dgm:cxn modelId="{BE3A286B-2FC9-4CE1-A773-1B4E0EA86844}" type="presOf" srcId="{6AA012AB-7973-4E51-B1D6-5400A94558E5}" destId="{0696ED60-FE4E-4593-AF13-44AABF9C18AD}" srcOrd="0" destOrd="0" presId="urn:microsoft.com/office/officeart/2005/8/layout/orgChart1"/>
    <dgm:cxn modelId="{19F7F64D-3F8C-4BFF-A894-44EB6FCF654D}" type="presOf" srcId="{E66AECD3-9F61-47F1-82D8-C55C51D55438}" destId="{44A8D74F-AC46-4D38-AE57-0DAFD9CF45AB}" srcOrd="0" destOrd="0" presId="urn:microsoft.com/office/officeart/2005/8/layout/orgChart1"/>
    <dgm:cxn modelId="{D382B750-FEC4-4886-9B05-0F522A61077C}" type="presOf" srcId="{51F9B151-83D5-4B10-B1AA-3D84D3CB798B}" destId="{C6E7F99B-D510-4951-8683-C902C626C38F}" srcOrd="0" destOrd="0" presId="urn:microsoft.com/office/officeart/2005/8/layout/orgChart1"/>
    <dgm:cxn modelId="{8F052774-7C74-41FC-9B90-5B4D8F3268C5}" type="presOf" srcId="{9C4AED61-D417-4EF8-803B-DBF29788BCEE}" destId="{7FB43F41-CBB8-41C8-B8F2-814C5ED719DE}" srcOrd="1" destOrd="0" presId="urn:microsoft.com/office/officeart/2005/8/layout/orgChart1"/>
    <dgm:cxn modelId="{C4F67376-2465-4AEF-BD83-EA80A313268E}" type="presOf" srcId="{B3EF2C75-67D2-4528-9E70-F18075E35B24}" destId="{F4CB54DF-6A88-4642-9DD3-47746A9FF2F7}" srcOrd="0" destOrd="0" presId="urn:microsoft.com/office/officeart/2005/8/layout/orgChart1"/>
    <dgm:cxn modelId="{F411BF56-9725-4D77-8A03-2A0F009860FD}" type="presOf" srcId="{5B084BD4-D25D-406B-A1BD-79226FFC4A82}" destId="{A78FDE3A-BDF5-4CCE-BE1F-910591C9C90D}" srcOrd="0" destOrd="0" presId="urn:microsoft.com/office/officeart/2005/8/layout/orgChart1"/>
    <dgm:cxn modelId="{BE8BD756-5716-4F42-85BE-DFEA5703027C}" type="presOf" srcId="{50E156ED-96C1-4771-BAB0-5667C44EFE7B}" destId="{4027F07E-C0C4-4B9B-812E-1178B9C0F04E}" srcOrd="0" destOrd="0" presId="urn:microsoft.com/office/officeart/2005/8/layout/orgChart1"/>
    <dgm:cxn modelId="{9243667A-9C65-4E58-BE18-1EC941F0FC75}" srcId="{E8728497-CBF7-413C-BF66-B11160B87058}" destId="{6C962E51-C6EF-4AAC-8B3E-4E3398FE114E}" srcOrd="1" destOrd="0" parTransId="{03BB549B-45D4-4FF4-8D1A-500E772046E1}" sibTransId="{49F6E479-4A61-4561-87C9-E24D2BADD17A}"/>
    <dgm:cxn modelId="{A9F5247F-D00D-4536-A48E-81B1E67F9956}" srcId="{DE9794D0-687A-4FFF-BF76-08494F979440}" destId="{3228870A-4E19-4C08-B4BF-C6285D5CC388}" srcOrd="0" destOrd="0" parTransId="{253BE175-686C-4FC4-866B-7478A754C046}" sibTransId="{E825B6A2-1589-4CF4-A6D1-A408AD4C2142}"/>
    <dgm:cxn modelId="{3CD3018A-A7B3-4B98-8E33-2A57621231C3}" type="presOf" srcId="{D5A65AA5-CFE5-4DD0-A2A0-3EFED74DE4EF}" destId="{BB19112E-2A3F-41F1-8C7D-5C2BFE90DA47}" srcOrd="0" destOrd="0" presId="urn:microsoft.com/office/officeart/2005/8/layout/orgChart1"/>
    <dgm:cxn modelId="{69D74491-884B-4E67-86C0-3BFD9A10748B}" srcId="{3228870A-4E19-4C08-B4BF-C6285D5CC388}" destId="{9C4AED61-D417-4EF8-803B-DBF29788BCEE}" srcOrd="1" destOrd="0" parTransId="{0CC3EC07-C6E5-4EB0-8F12-D7732C4BE2C2}" sibTransId="{4C1A8D44-FB9D-465C-918D-240E6C1E9F8A}"/>
    <dgm:cxn modelId="{91DFD793-2283-4CE5-ADCC-D55BA0B97FFE}" type="presOf" srcId="{FE1AEF9B-91FC-43EC-8972-FC94B85D6FDD}" destId="{B5F323E2-021B-43C1-B9A5-C23713F5D099}" srcOrd="0" destOrd="0" presId="urn:microsoft.com/office/officeart/2005/8/layout/orgChart1"/>
    <dgm:cxn modelId="{F64154A7-6550-4E66-A7A7-1C5FE07EB09C}" srcId="{F5100357-F697-410D-AEA8-E48A2ED184C5}" destId="{50E156ED-96C1-4771-BAB0-5667C44EFE7B}" srcOrd="0" destOrd="0" parTransId="{94B089EF-9A5F-407E-BDCC-75FD8C822044}" sibTransId="{7D1838F9-9FBB-4A25-9686-EE20A7A1F41E}"/>
    <dgm:cxn modelId="{A89668AA-73F8-4CB6-856D-60819A1686E2}" srcId="{9C4AED61-D417-4EF8-803B-DBF29788BCEE}" destId="{987C0854-674B-41B4-B739-5866707F8774}" srcOrd="1" destOrd="0" parTransId="{E66AECD3-9F61-47F1-82D8-C55C51D55438}" sibTransId="{9E1041C6-36C4-4D4E-B368-36C5E1014434}"/>
    <dgm:cxn modelId="{121289AB-8908-4329-B355-8DC7A72DFE05}" type="presOf" srcId="{3228870A-4E19-4C08-B4BF-C6285D5CC388}" destId="{311BB22C-41D9-403F-871C-D62944D1C2E5}" srcOrd="0" destOrd="0" presId="urn:microsoft.com/office/officeart/2005/8/layout/orgChart1"/>
    <dgm:cxn modelId="{97309CB3-B702-4AC0-B711-26D437AE75AB}" srcId="{F5100357-F697-410D-AEA8-E48A2ED184C5}" destId="{E766F260-F015-4D29-BE2F-8767AFEF12B3}" srcOrd="3" destOrd="0" parTransId="{C409FC3F-1F10-487D-8D75-FE3263ACE3C0}" sibTransId="{A692F4EF-C25D-4D55-B76D-424EC16FDDF5}"/>
    <dgm:cxn modelId="{47DC21C5-0CB5-41CC-A890-0049A0A3C833}" type="presOf" srcId="{29C8B7DC-DE54-4645-B520-9E7777A02FBB}" destId="{E2136B06-0E24-46C5-85EC-960D93F3151D}" srcOrd="1" destOrd="0" presId="urn:microsoft.com/office/officeart/2005/8/layout/orgChart1"/>
    <dgm:cxn modelId="{017542CE-6694-4301-ACD9-F2BD3F00959A}" type="presOf" srcId="{3228870A-4E19-4C08-B4BF-C6285D5CC388}" destId="{ADCEF0B3-04BF-4D2E-BDBF-6534A8661CCC}" srcOrd="1" destOrd="0" presId="urn:microsoft.com/office/officeart/2005/8/layout/orgChart1"/>
    <dgm:cxn modelId="{64C54CCE-0FD1-464A-B755-382C50A988E9}" type="presOf" srcId="{6C962E51-C6EF-4AAC-8B3E-4E3398FE114E}" destId="{CD77B6E8-CB10-41D6-9BAB-C4326956CF6A}" srcOrd="1" destOrd="0" presId="urn:microsoft.com/office/officeart/2005/8/layout/orgChart1"/>
    <dgm:cxn modelId="{85FAF2D1-EED0-473F-8AF1-D5EFF101E8A2}" type="presOf" srcId="{D5A65AA5-CFE5-4DD0-A2A0-3EFED74DE4EF}" destId="{BB74B2A6-7880-4D6F-939A-0A91C66AE779}" srcOrd="1" destOrd="0" presId="urn:microsoft.com/office/officeart/2005/8/layout/orgChart1"/>
    <dgm:cxn modelId="{A8EB9FD2-096B-4087-A913-F6A5648AFFF9}" type="presOf" srcId="{29C8B7DC-DE54-4645-B520-9E7777A02FBB}" destId="{40290E70-CC66-40D5-84C1-368F36477FC3}" srcOrd="0" destOrd="0" presId="urn:microsoft.com/office/officeart/2005/8/layout/orgChart1"/>
    <dgm:cxn modelId="{844C4AD4-61DC-47EB-9B73-D94FF261D785}" srcId="{E8728497-CBF7-413C-BF66-B11160B87058}" destId="{29C8B7DC-DE54-4645-B520-9E7777A02FBB}" srcOrd="0" destOrd="0" parTransId="{1647D893-D16B-481F-A9EC-69E0BCE2BEAE}" sibTransId="{30D215BA-8469-4AF9-BC57-604925A4D802}"/>
    <dgm:cxn modelId="{366453DB-A367-4BB1-B62E-C0C8B64536A5}" type="presOf" srcId="{DE9794D0-687A-4FFF-BF76-08494F979440}" destId="{630176AD-4211-4544-83B8-2D4D963421AC}" srcOrd="0" destOrd="0" presId="urn:microsoft.com/office/officeart/2005/8/layout/orgChart1"/>
    <dgm:cxn modelId="{380B46E2-B3A8-4B73-87A2-D709FB7E2773}" type="presOf" srcId="{94B089EF-9A5F-407E-BDCC-75FD8C822044}" destId="{CC990069-DBB4-42A1-9613-575FD6FA8935}" srcOrd="0" destOrd="0" presId="urn:microsoft.com/office/officeart/2005/8/layout/orgChart1"/>
    <dgm:cxn modelId="{BEA52DEB-53C4-470F-93C3-71770BF548A2}" type="presOf" srcId="{CDFEBBD9-B666-4568-9B33-554F61A3F1AB}" destId="{527EFC55-B140-41E5-8520-507042235AAB}" srcOrd="1" destOrd="0" presId="urn:microsoft.com/office/officeart/2005/8/layout/orgChart1"/>
    <dgm:cxn modelId="{DF9374EB-185C-429A-BBD8-246EB2C080BB}" srcId="{E8728497-CBF7-413C-BF66-B11160B87058}" destId="{CF522285-C7C3-4CB2-9E49-6C5685207368}" srcOrd="2" destOrd="0" parTransId="{51F9B151-83D5-4B10-B1AA-3D84D3CB798B}" sibTransId="{D215F030-70F2-459D-8A71-4AE344B92492}"/>
    <dgm:cxn modelId="{E474CAEF-70B4-4FA6-8F3E-6D053D96D382}" type="presOf" srcId="{0CC3EC07-C6E5-4EB0-8F12-D7732C4BE2C2}" destId="{7BAF1ADE-9CBA-41F1-B72C-9175DB06CD18}" srcOrd="0" destOrd="0" presId="urn:microsoft.com/office/officeart/2005/8/layout/orgChart1"/>
    <dgm:cxn modelId="{323CF5EF-5001-4CD3-AA41-2FF85FF21009}" srcId="{F5100357-F697-410D-AEA8-E48A2ED184C5}" destId="{B3EF2C75-67D2-4528-9E70-F18075E35B24}" srcOrd="1" destOrd="0" parTransId="{6BE5D961-BE69-41B5-9D73-921883F2575D}" sibTransId="{617BC65B-CE9B-4920-937E-F523FC6882FB}"/>
    <dgm:cxn modelId="{F514D7F5-F716-45E0-9856-C3DEC626F40C}" type="presOf" srcId="{E766F260-F015-4D29-BE2F-8767AFEF12B3}" destId="{4CC5C3A9-EBF4-4FE4-AF6A-829B51B05C0A}" srcOrd="0" destOrd="0" presId="urn:microsoft.com/office/officeart/2005/8/layout/orgChart1"/>
    <dgm:cxn modelId="{0E6845F8-53BB-4500-B6AA-6D316905D3B1}" type="presOf" srcId="{E766F260-F015-4D29-BE2F-8767AFEF12B3}" destId="{5DA6B46A-BCF6-4647-96D5-FD12EB8B106F}" srcOrd="1" destOrd="0" presId="urn:microsoft.com/office/officeart/2005/8/layout/orgChart1"/>
    <dgm:cxn modelId="{B144A5F8-D205-4918-91A8-01AD57CAFEFE}" type="presOf" srcId="{B3EF2C75-67D2-4528-9E70-F18075E35B24}" destId="{4622BA42-A605-4EFC-80FB-3EEAB93BA04A}" srcOrd="1" destOrd="0" presId="urn:microsoft.com/office/officeart/2005/8/layout/orgChart1"/>
    <dgm:cxn modelId="{8D5418FA-4EBF-4517-89DB-56E88E3B9D09}" type="presOf" srcId="{6C962E51-C6EF-4AAC-8B3E-4E3398FE114E}" destId="{FCB7345F-C433-4D1E-9603-8E129B320BC6}" srcOrd="0" destOrd="0" presId="urn:microsoft.com/office/officeart/2005/8/layout/orgChart1"/>
    <dgm:cxn modelId="{0E96CAFA-932C-4905-998E-748CBD28FF0F}" type="presOf" srcId="{E8728497-CBF7-413C-BF66-B11160B87058}" destId="{57D4564A-A6A8-4D2C-87BD-0A848BB2AE3E}" srcOrd="0" destOrd="0" presId="urn:microsoft.com/office/officeart/2005/8/layout/orgChart1"/>
    <dgm:cxn modelId="{3D6FD4BC-8553-45EC-B368-72E980EF9C22}" type="presParOf" srcId="{630176AD-4211-4544-83B8-2D4D963421AC}" destId="{719D9F90-9E4C-46C3-87D1-6D2C38C120B6}" srcOrd="0" destOrd="0" presId="urn:microsoft.com/office/officeart/2005/8/layout/orgChart1"/>
    <dgm:cxn modelId="{F3AB8965-26CB-43D5-A4B0-F79593C22EC7}" type="presParOf" srcId="{719D9F90-9E4C-46C3-87D1-6D2C38C120B6}" destId="{F8A9A32E-B9DD-4EA6-9669-8AB4B4FE5126}" srcOrd="0" destOrd="0" presId="urn:microsoft.com/office/officeart/2005/8/layout/orgChart1"/>
    <dgm:cxn modelId="{1F656693-F110-4232-851E-45665593C7B5}" type="presParOf" srcId="{F8A9A32E-B9DD-4EA6-9669-8AB4B4FE5126}" destId="{311BB22C-41D9-403F-871C-D62944D1C2E5}" srcOrd="0" destOrd="0" presId="urn:microsoft.com/office/officeart/2005/8/layout/orgChart1"/>
    <dgm:cxn modelId="{3200593D-4C0F-4D6C-9CE4-6A496C6A69BE}" type="presParOf" srcId="{F8A9A32E-B9DD-4EA6-9669-8AB4B4FE5126}" destId="{ADCEF0B3-04BF-4D2E-BDBF-6534A8661CCC}" srcOrd="1" destOrd="0" presId="urn:microsoft.com/office/officeart/2005/8/layout/orgChart1"/>
    <dgm:cxn modelId="{D50E22A9-4F3C-48B9-A857-3BDC8341B40F}" type="presParOf" srcId="{719D9F90-9E4C-46C3-87D1-6D2C38C120B6}" destId="{8ACF0D57-F4AB-4E23-8C37-73B7F739B9EE}" srcOrd="1" destOrd="0" presId="urn:microsoft.com/office/officeart/2005/8/layout/orgChart1"/>
    <dgm:cxn modelId="{5DE7F5E8-3389-44CD-B6A3-09207420819F}" type="presParOf" srcId="{8ACF0D57-F4AB-4E23-8C37-73B7F739B9EE}" destId="{0696ED60-FE4E-4593-AF13-44AABF9C18AD}" srcOrd="0" destOrd="0" presId="urn:microsoft.com/office/officeart/2005/8/layout/orgChart1"/>
    <dgm:cxn modelId="{2790C824-3E5D-4E6E-8762-1DC1772C6CDD}" type="presParOf" srcId="{8ACF0D57-F4AB-4E23-8C37-73B7F739B9EE}" destId="{763A6C8D-0703-45DE-8B46-66E462C77B08}" srcOrd="1" destOrd="0" presId="urn:microsoft.com/office/officeart/2005/8/layout/orgChart1"/>
    <dgm:cxn modelId="{B9902794-6DCE-4C3F-8E5B-128C745BDFFC}" type="presParOf" srcId="{763A6C8D-0703-45DE-8B46-66E462C77B08}" destId="{395A5B7B-BA2C-4460-8C34-7D621BEA6E9F}" srcOrd="0" destOrd="0" presId="urn:microsoft.com/office/officeart/2005/8/layout/orgChart1"/>
    <dgm:cxn modelId="{FB1073B8-D6ED-4FD9-9A94-3C93DFA398EA}" type="presParOf" srcId="{395A5B7B-BA2C-4460-8C34-7D621BEA6E9F}" destId="{57D4564A-A6A8-4D2C-87BD-0A848BB2AE3E}" srcOrd="0" destOrd="0" presId="urn:microsoft.com/office/officeart/2005/8/layout/orgChart1"/>
    <dgm:cxn modelId="{531F9505-2AE0-4BC5-951B-534FC42C1030}" type="presParOf" srcId="{395A5B7B-BA2C-4460-8C34-7D621BEA6E9F}" destId="{5CD4F483-8B37-4341-9EA3-C007C9A8560E}" srcOrd="1" destOrd="0" presId="urn:microsoft.com/office/officeart/2005/8/layout/orgChart1"/>
    <dgm:cxn modelId="{815B2F82-EFC7-4FF7-9945-9B10C5C3321B}" type="presParOf" srcId="{763A6C8D-0703-45DE-8B46-66E462C77B08}" destId="{3C5A8DE2-A82A-4E68-A73E-57EC5481FFBD}" srcOrd="1" destOrd="0" presId="urn:microsoft.com/office/officeart/2005/8/layout/orgChart1"/>
    <dgm:cxn modelId="{5EF7306C-646F-4FDD-AA05-E7EE685CE57D}" type="presParOf" srcId="{3C5A8DE2-A82A-4E68-A73E-57EC5481FFBD}" destId="{124A9CC7-17C5-4215-85EA-B3E1E0FF9341}" srcOrd="0" destOrd="0" presId="urn:microsoft.com/office/officeart/2005/8/layout/orgChart1"/>
    <dgm:cxn modelId="{5A638DBD-A671-4F9F-A90B-853D098BCB02}" type="presParOf" srcId="{3C5A8DE2-A82A-4E68-A73E-57EC5481FFBD}" destId="{2250C506-9F6A-4F91-8765-7DB2A0BFA6D4}" srcOrd="1" destOrd="0" presId="urn:microsoft.com/office/officeart/2005/8/layout/orgChart1"/>
    <dgm:cxn modelId="{7DE7A365-D7CB-44E9-9010-0FE6885A0F56}" type="presParOf" srcId="{2250C506-9F6A-4F91-8765-7DB2A0BFA6D4}" destId="{A85A2650-65CE-4A6C-983B-1777F1F7F2FC}" srcOrd="0" destOrd="0" presId="urn:microsoft.com/office/officeart/2005/8/layout/orgChart1"/>
    <dgm:cxn modelId="{E9DA807E-A464-42B7-A345-E85359953224}" type="presParOf" srcId="{A85A2650-65CE-4A6C-983B-1777F1F7F2FC}" destId="{40290E70-CC66-40D5-84C1-368F36477FC3}" srcOrd="0" destOrd="0" presId="urn:microsoft.com/office/officeart/2005/8/layout/orgChart1"/>
    <dgm:cxn modelId="{4C22BC53-4DC2-43DE-98ED-02D1E3CF1D55}" type="presParOf" srcId="{A85A2650-65CE-4A6C-983B-1777F1F7F2FC}" destId="{E2136B06-0E24-46C5-85EC-960D93F3151D}" srcOrd="1" destOrd="0" presId="urn:microsoft.com/office/officeart/2005/8/layout/orgChart1"/>
    <dgm:cxn modelId="{241C2C8B-7E87-468C-A043-8B353E8A724D}" type="presParOf" srcId="{2250C506-9F6A-4F91-8765-7DB2A0BFA6D4}" destId="{C17AA7A9-CA4A-4235-9883-7D3901946DE8}" srcOrd="1" destOrd="0" presId="urn:microsoft.com/office/officeart/2005/8/layout/orgChart1"/>
    <dgm:cxn modelId="{77708F09-2B55-4E56-8EB8-052D59FD3407}" type="presParOf" srcId="{2250C506-9F6A-4F91-8765-7DB2A0BFA6D4}" destId="{565CEC93-7D45-461E-8CAE-5845DA8B0CC9}" srcOrd="2" destOrd="0" presId="urn:microsoft.com/office/officeart/2005/8/layout/orgChart1"/>
    <dgm:cxn modelId="{BEBB295F-6F29-471F-B000-97C28D2B28D9}" type="presParOf" srcId="{3C5A8DE2-A82A-4E68-A73E-57EC5481FFBD}" destId="{15624441-8C70-4F8A-9FBD-D3FFA2C0D10D}" srcOrd="2" destOrd="0" presId="urn:microsoft.com/office/officeart/2005/8/layout/orgChart1"/>
    <dgm:cxn modelId="{D466F3EF-BE52-49C2-B71B-5446F6C9CE0E}" type="presParOf" srcId="{3C5A8DE2-A82A-4E68-A73E-57EC5481FFBD}" destId="{BDB6114C-45E8-4056-A539-2006ECFB75FC}" srcOrd="3" destOrd="0" presId="urn:microsoft.com/office/officeart/2005/8/layout/orgChart1"/>
    <dgm:cxn modelId="{F9752C8F-C75F-4B66-B385-5C7328C0C965}" type="presParOf" srcId="{BDB6114C-45E8-4056-A539-2006ECFB75FC}" destId="{CB1F69BE-8FBC-4557-897E-6DCED7756CDC}" srcOrd="0" destOrd="0" presId="urn:microsoft.com/office/officeart/2005/8/layout/orgChart1"/>
    <dgm:cxn modelId="{7A970C30-AFEA-4DDA-B116-8A0FBACE8B93}" type="presParOf" srcId="{CB1F69BE-8FBC-4557-897E-6DCED7756CDC}" destId="{FCB7345F-C433-4D1E-9603-8E129B320BC6}" srcOrd="0" destOrd="0" presId="urn:microsoft.com/office/officeart/2005/8/layout/orgChart1"/>
    <dgm:cxn modelId="{AD113E15-CD72-4BA0-A22B-DDDF03C93CC8}" type="presParOf" srcId="{CB1F69BE-8FBC-4557-897E-6DCED7756CDC}" destId="{CD77B6E8-CB10-41D6-9BAB-C4326956CF6A}" srcOrd="1" destOrd="0" presId="urn:microsoft.com/office/officeart/2005/8/layout/orgChart1"/>
    <dgm:cxn modelId="{D3F9EE9C-AF2F-4DCB-A88B-A52367BF4421}" type="presParOf" srcId="{BDB6114C-45E8-4056-A539-2006ECFB75FC}" destId="{AEC361D5-E7B8-4E6D-9434-73FFA25DA11C}" srcOrd="1" destOrd="0" presId="urn:microsoft.com/office/officeart/2005/8/layout/orgChart1"/>
    <dgm:cxn modelId="{64356973-C44A-4AAE-A934-E84F788D574F}" type="presParOf" srcId="{BDB6114C-45E8-4056-A539-2006ECFB75FC}" destId="{89F9AF6C-48A7-40F9-AE85-024364405F94}" srcOrd="2" destOrd="0" presId="urn:microsoft.com/office/officeart/2005/8/layout/orgChart1"/>
    <dgm:cxn modelId="{3A9DB5D2-853D-4536-BEB6-B2A7A33D26B5}" type="presParOf" srcId="{3C5A8DE2-A82A-4E68-A73E-57EC5481FFBD}" destId="{C6E7F99B-D510-4951-8683-C902C626C38F}" srcOrd="4" destOrd="0" presId="urn:microsoft.com/office/officeart/2005/8/layout/orgChart1"/>
    <dgm:cxn modelId="{211F3C31-9E56-4A1B-8D02-0A9BF6F6D8CB}" type="presParOf" srcId="{3C5A8DE2-A82A-4E68-A73E-57EC5481FFBD}" destId="{07E7393B-438F-4C7A-B83F-FA099D6D9B85}" srcOrd="5" destOrd="0" presId="urn:microsoft.com/office/officeart/2005/8/layout/orgChart1"/>
    <dgm:cxn modelId="{2C0B7385-B2AF-47F8-B8FB-3768C6104016}" type="presParOf" srcId="{07E7393B-438F-4C7A-B83F-FA099D6D9B85}" destId="{86EA5D79-9247-41FB-A5EA-153BB1BA1019}" srcOrd="0" destOrd="0" presId="urn:microsoft.com/office/officeart/2005/8/layout/orgChart1"/>
    <dgm:cxn modelId="{A39415A8-2AF8-48B2-8A6A-F9343137C3E0}" type="presParOf" srcId="{86EA5D79-9247-41FB-A5EA-153BB1BA1019}" destId="{B7A885D1-2DAD-44BE-B6AA-3F67A8770349}" srcOrd="0" destOrd="0" presId="urn:microsoft.com/office/officeart/2005/8/layout/orgChart1"/>
    <dgm:cxn modelId="{A5375A19-35CF-472B-A409-723BE3D88921}" type="presParOf" srcId="{86EA5D79-9247-41FB-A5EA-153BB1BA1019}" destId="{0FCDC275-24AD-4EB4-9288-7B5D27A0DE2C}" srcOrd="1" destOrd="0" presId="urn:microsoft.com/office/officeart/2005/8/layout/orgChart1"/>
    <dgm:cxn modelId="{02C3F023-ECB8-4F2B-842B-0422F53C8CB1}" type="presParOf" srcId="{07E7393B-438F-4C7A-B83F-FA099D6D9B85}" destId="{448C429E-8698-400F-B735-E33108313014}" srcOrd="1" destOrd="0" presId="urn:microsoft.com/office/officeart/2005/8/layout/orgChart1"/>
    <dgm:cxn modelId="{A3B3FDB1-2877-4FAA-A8E1-4E42A07E2B35}" type="presParOf" srcId="{07E7393B-438F-4C7A-B83F-FA099D6D9B85}" destId="{76A1A983-0B59-4AFB-8F67-2C3211BC2B96}" srcOrd="2" destOrd="0" presId="urn:microsoft.com/office/officeart/2005/8/layout/orgChart1"/>
    <dgm:cxn modelId="{F42C90B0-7C5B-4793-942E-25DD3F966BF2}" type="presParOf" srcId="{763A6C8D-0703-45DE-8B46-66E462C77B08}" destId="{47ED5AFC-9F98-459A-B28F-E748B0CEEDB7}" srcOrd="2" destOrd="0" presId="urn:microsoft.com/office/officeart/2005/8/layout/orgChart1"/>
    <dgm:cxn modelId="{ACA52A4D-4775-460D-B4A2-828BF106F4E5}" type="presParOf" srcId="{8ACF0D57-F4AB-4E23-8C37-73B7F739B9EE}" destId="{7BAF1ADE-9CBA-41F1-B72C-9175DB06CD18}" srcOrd="2" destOrd="0" presId="urn:microsoft.com/office/officeart/2005/8/layout/orgChart1"/>
    <dgm:cxn modelId="{8F64E128-46C9-412E-A8C5-F0306EB390B2}" type="presParOf" srcId="{8ACF0D57-F4AB-4E23-8C37-73B7F739B9EE}" destId="{4F94EF07-A4D7-478E-B35B-C70D0F2B4C9B}" srcOrd="3" destOrd="0" presId="urn:microsoft.com/office/officeart/2005/8/layout/orgChart1"/>
    <dgm:cxn modelId="{34377599-7D28-447D-9F6A-E7A7B5D1C299}" type="presParOf" srcId="{4F94EF07-A4D7-478E-B35B-C70D0F2B4C9B}" destId="{41557142-89DE-4E75-A2CE-C39636F91D68}" srcOrd="0" destOrd="0" presId="urn:microsoft.com/office/officeart/2005/8/layout/orgChart1"/>
    <dgm:cxn modelId="{A1C5A7E5-16C6-442E-A6D5-E106D27B6EC1}" type="presParOf" srcId="{41557142-89DE-4E75-A2CE-C39636F91D68}" destId="{23B2A717-E0DD-4229-A1EC-8AF55E48B6E2}" srcOrd="0" destOrd="0" presId="urn:microsoft.com/office/officeart/2005/8/layout/orgChart1"/>
    <dgm:cxn modelId="{E86F59F9-C68B-4DB6-9990-13006B986D89}" type="presParOf" srcId="{41557142-89DE-4E75-A2CE-C39636F91D68}" destId="{7FB43F41-CBB8-41C8-B8F2-814C5ED719DE}" srcOrd="1" destOrd="0" presId="urn:microsoft.com/office/officeart/2005/8/layout/orgChart1"/>
    <dgm:cxn modelId="{1AACF68A-8852-4336-8491-5E72522D35D3}" type="presParOf" srcId="{4F94EF07-A4D7-478E-B35B-C70D0F2B4C9B}" destId="{EB1853DA-EBB9-4EBF-A577-289F0C064B2E}" srcOrd="1" destOrd="0" presId="urn:microsoft.com/office/officeart/2005/8/layout/orgChart1"/>
    <dgm:cxn modelId="{F1667A84-60BD-4887-9AC5-8C994CAF42A2}" type="presParOf" srcId="{EB1853DA-EBB9-4EBF-A577-289F0C064B2E}" destId="{3BCC7C6F-96E9-4E86-A30E-401E96C4664B}" srcOrd="0" destOrd="0" presId="urn:microsoft.com/office/officeart/2005/8/layout/orgChart1"/>
    <dgm:cxn modelId="{C175CC03-4807-4182-A872-3AA4EEAACD36}" type="presParOf" srcId="{EB1853DA-EBB9-4EBF-A577-289F0C064B2E}" destId="{3C34C3B3-20BD-4DCC-BCE6-0CC65B1138D5}" srcOrd="1" destOrd="0" presId="urn:microsoft.com/office/officeart/2005/8/layout/orgChart1"/>
    <dgm:cxn modelId="{3CCF7AC8-E7B5-4672-B789-651AAEE4AC3F}" type="presParOf" srcId="{3C34C3B3-20BD-4DCC-BCE6-0CC65B1138D5}" destId="{2A43E6C4-4735-47EA-971E-FA81F4CB6149}" srcOrd="0" destOrd="0" presId="urn:microsoft.com/office/officeart/2005/8/layout/orgChart1"/>
    <dgm:cxn modelId="{DC12E831-C17C-4025-9B44-99072D31F8CA}" type="presParOf" srcId="{2A43E6C4-4735-47EA-971E-FA81F4CB6149}" destId="{A78FDE3A-BDF5-4CCE-BE1F-910591C9C90D}" srcOrd="0" destOrd="0" presId="urn:microsoft.com/office/officeart/2005/8/layout/orgChart1"/>
    <dgm:cxn modelId="{B3B907E5-6D98-4A00-8364-85C35D10739F}" type="presParOf" srcId="{2A43E6C4-4735-47EA-971E-FA81F4CB6149}" destId="{BA3D2A56-58FE-4BF7-9D2E-4DA94F3A9B77}" srcOrd="1" destOrd="0" presId="urn:microsoft.com/office/officeart/2005/8/layout/orgChart1"/>
    <dgm:cxn modelId="{727E12D6-294B-4D27-ACA5-E888942AA490}" type="presParOf" srcId="{3C34C3B3-20BD-4DCC-BCE6-0CC65B1138D5}" destId="{99C77EF4-ECD4-4C4A-A11F-888DE85BF5A8}" srcOrd="1" destOrd="0" presId="urn:microsoft.com/office/officeart/2005/8/layout/orgChart1"/>
    <dgm:cxn modelId="{B8E45552-E0AF-45A7-A27A-07527693EBC0}" type="presParOf" srcId="{3C34C3B3-20BD-4DCC-BCE6-0CC65B1138D5}" destId="{74FF471F-E053-410B-BF29-5C4A918AE749}" srcOrd="2" destOrd="0" presId="urn:microsoft.com/office/officeart/2005/8/layout/orgChart1"/>
    <dgm:cxn modelId="{8E6C002F-27E9-49CE-A3A7-4374026BA911}" type="presParOf" srcId="{EB1853DA-EBB9-4EBF-A577-289F0C064B2E}" destId="{44A8D74F-AC46-4D38-AE57-0DAFD9CF45AB}" srcOrd="2" destOrd="0" presId="urn:microsoft.com/office/officeart/2005/8/layout/orgChart1"/>
    <dgm:cxn modelId="{A87ABAE7-AF5E-47AB-ACB0-93FCB26BB923}" type="presParOf" srcId="{EB1853DA-EBB9-4EBF-A577-289F0C064B2E}" destId="{B136CAE8-1DC6-4FBC-9048-1EC9788DD78A}" srcOrd="3" destOrd="0" presId="urn:microsoft.com/office/officeart/2005/8/layout/orgChart1"/>
    <dgm:cxn modelId="{C54914C6-FC1B-4776-9F4E-FF280CB6CE1A}" type="presParOf" srcId="{B136CAE8-1DC6-4FBC-9048-1EC9788DD78A}" destId="{DE93E13E-74B5-41F3-9971-97AE423CB1CA}" srcOrd="0" destOrd="0" presId="urn:microsoft.com/office/officeart/2005/8/layout/orgChart1"/>
    <dgm:cxn modelId="{831C0A50-BC80-401C-A064-7C6D716BD938}" type="presParOf" srcId="{DE93E13E-74B5-41F3-9971-97AE423CB1CA}" destId="{4F098943-135C-4F09-98AD-2313AE6C0276}" srcOrd="0" destOrd="0" presId="urn:microsoft.com/office/officeart/2005/8/layout/orgChart1"/>
    <dgm:cxn modelId="{42514924-15FD-4858-B587-B134826050D7}" type="presParOf" srcId="{DE93E13E-74B5-41F3-9971-97AE423CB1CA}" destId="{01B7E899-721C-4181-9BA1-922D77F60A92}" srcOrd="1" destOrd="0" presId="urn:microsoft.com/office/officeart/2005/8/layout/orgChart1"/>
    <dgm:cxn modelId="{D2D74177-03BF-486F-8AFF-1BEA241B4C3D}" type="presParOf" srcId="{B136CAE8-1DC6-4FBC-9048-1EC9788DD78A}" destId="{4B705E65-D873-473E-AA1B-AB4E6C81989D}" srcOrd="1" destOrd="0" presId="urn:microsoft.com/office/officeart/2005/8/layout/orgChart1"/>
    <dgm:cxn modelId="{9518842F-0DB1-4D2A-836E-31B6885F2497}" type="presParOf" srcId="{B136CAE8-1DC6-4FBC-9048-1EC9788DD78A}" destId="{313F294C-CD71-408B-9B0C-E3290FBB973D}" srcOrd="2" destOrd="0" presId="urn:microsoft.com/office/officeart/2005/8/layout/orgChart1"/>
    <dgm:cxn modelId="{B91F7F52-C384-475B-8799-6C9EA5FD3049}" type="presParOf" srcId="{EB1853DA-EBB9-4EBF-A577-289F0C064B2E}" destId="{B5F323E2-021B-43C1-B9A5-C23713F5D099}" srcOrd="4" destOrd="0" presId="urn:microsoft.com/office/officeart/2005/8/layout/orgChart1"/>
    <dgm:cxn modelId="{F50C48C1-157F-49F9-B908-C09F4170E313}" type="presParOf" srcId="{EB1853DA-EBB9-4EBF-A577-289F0C064B2E}" destId="{A32E09C0-589C-4677-850B-E0DC3958B5A0}" srcOrd="5" destOrd="0" presId="urn:microsoft.com/office/officeart/2005/8/layout/orgChart1"/>
    <dgm:cxn modelId="{009DF19F-A107-4F28-B5E1-04DE8C1D5716}" type="presParOf" srcId="{A32E09C0-589C-4677-850B-E0DC3958B5A0}" destId="{92CF0008-C398-4B62-8DBC-3EFC991B7EBF}" srcOrd="0" destOrd="0" presId="urn:microsoft.com/office/officeart/2005/8/layout/orgChart1"/>
    <dgm:cxn modelId="{9D68BC51-93F8-471F-935C-BC7BC9614551}" type="presParOf" srcId="{92CF0008-C398-4B62-8DBC-3EFC991B7EBF}" destId="{BB19112E-2A3F-41F1-8C7D-5C2BFE90DA47}" srcOrd="0" destOrd="0" presId="urn:microsoft.com/office/officeart/2005/8/layout/orgChart1"/>
    <dgm:cxn modelId="{B73F24B7-819E-436C-9BFE-CCD70968103B}" type="presParOf" srcId="{92CF0008-C398-4B62-8DBC-3EFC991B7EBF}" destId="{BB74B2A6-7880-4D6F-939A-0A91C66AE779}" srcOrd="1" destOrd="0" presId="urn:microsoft.com/office/officeart/2005/8/layout/orgChart1"/>
    <dgm:cxn modelId="{6BFE836B-BE6D-4900-B437-9A358AEE105B}" type="presParOf" srcId="{A32E09C0-589C-4677-850B-E0DC3958B5A0}" destId="{2143A5E8-F476-4CB6-BD63-B0BE5F49DD79}" srcOrd="1" destOrd="0" presId="urn:microsoft.com/office/officeart/2005/8/layout/orgChart1"/>
    <dgm:cxn modelId="{1B9F665C-9F43-40F3-BB17-BBAB94DC94DB}" type="presParOf" srcId="{A32E09C0-589C-4677-850B-E0DC3958B5A0}" destId="{01E4D715-23AE-4724-9692-BF162D79CBE6}" srcOrd="2" destOrd="0" presId="urn:microsoft.com/office/officeart/2005/8/layout/orgChart1"/>
    <dgm:cxn modelId="{23C1C4AA-44E3-41F3-851C-28741B7ABF6A}" type="presParOf" srcId="{4F94EF07-A4D7-478E-B35B-C70D0F2B4C9B}" destId="{2AC64132-C886-44C3-AFBE-45F9EF197C51}" srcOrd="2" destOrd="0" presId="urn:microsoft.com/office/officeart/2005/8/layout/orgChart1"/>
    <dgm:cxn modelId="{7DA45B7E-45D8-4664-B812-3AA154084901}" type="presParOf" srcId="{8ACF0D57-F4AB-4E23-8C37-73B7F739B9EE}" destId="{3484D458-28D4-47ED-A000-E5B15E43EF49}" srcOrd="4" destOrd="0" presId="urn:microsoft.com/office/officeart/2005/8/layout/orgChart1"/>
    <dgm:cxn modelId="{6937B951-3081-4D53-A4A1-7FC6E6533A68}" type="presParOf" srcId="{8ACF0D57-F4AB-4E23-8C37-73B7F739B9EE}" destId="{CB78CC8B-A368-4852-B9D1-863E7F0FB575}" srcOrd="5" destOrd="0" presId="urn:microsoft.com/office/officeart/2005/8/layout/orgChart1"/>
    <dgm:cxn modelId="{BEBDEA16-6804-4AA1-95FC-F256DDD4E219}" type="presParOf" srcId="{CB78CC8B-A368-4852-B9D1-863E7F0FB575}" destId="{04E59F8B-3DE6-4A59-89EE-03083299B5DF}" srcOrd="0" destOrd="0" presId="urn:microsoft.com/office/officeart/2005/8/layout/orgChart1"/>
    <dgm:cxn modelId="{8A0DD61C-62F6-4F07-85A6-0606A1D06400}" type="presParOf" srcId="{04E59F8B-3DE6-4A59-89EE-03083299B5DF}" destId="{B75621EF-9DA1-41AC-AD88-2D1B7AFD75F4}" srcOrd="0" destOrd="0" presId="urn:microsoft.com/office/officeart/2005/8/layout/orgChart1"/>
    <dgm:cxn modelId="{5779599E-6F83-4B7C-B165-8C20CE70E14A}" type="presParOf" srcId="{04E59F8B-3DE6-4A59-89EE-03083299B5DF}" destId="{6FBD916E-80C4-4323-9F74-313A56BB4BE2}" srcOrd="1" destOrd="0" presId="urn:microsoft.com/office/officeart/2005/8/layout/orgChart1"/>
    <dgm:cxn modelId="{E1DE2813-B30C-4E20-BDB3-FAA65398D66C}" type="presParOf" srcId="{CB78CC8B-A368-4852-B9D1-863E7F0FB575}" destId="{1245EDEE-3CEE-4255-A004-BD5A711D186B}" srcOrd="1" destOrd="0" presId="urn:microsoft.com/office/officeart/2005/8/layout/orgChart1"/>
    <dgm:cxn modelId="{FD44803A-21B1-4AB0-83D7-117204C43694}" type="presParOf" srcId="{1245EDEE-3CEE-4255-A004-BD5A711D186B}" destId="{CC990069-DBB4-42A1-9613-575FD6FA8935}" srcOrd="0" destOrd="0" presId="urn:microsoft.com/office/officeart/2005/8/layout/orgChart1"/>
    <dgm:cxn modelId="{E4FAFA11-04E4-4737-AA5D-478EF62E06F9}" type="presParOf" srcId="{1245EDEE-3CEE-4255-A004-BD5A711D186B}" destId="{366EB375-9440-45E9-9512-8FF078CB2765}" srcOrd="1" destOrd="0" presId="urn:microsoft.com/office/officeart/2005/8/layout/orgChart1"/>
    <dgm:cxn modelId="{58BE138D-72B6-4EE7-BC50-134B31A85532}" type="presParOf" srcId="{366EB375-9440-45E9-9512-8FF078CB2765}" destId="{9DC1685E-3BDB-4E6F-84AD-974FBAE35932}" srcOrd="0" destOrd="0" presId="urn:microsoft.com/office/officeart/2005/8/layout/orgChart1"/>
    <dgm:cxn modelId="{2F314241-A58B-4D63-A0F8-F04B94087158}" type="presParOf" srcId="{9DC1685E-3BDB-4E6F-84AD-974FBAE35932}" destId="{4027F07E-C0C4-4B9B-812E-1178B9C0F04E}" srcOrd="0" destOrd="0" presId="urn:microsoft.com/office/officeart/2005/8/layout/orgChart1"/>
    <dgm:cxn modelId="{C74DE988-27B8-46F2-8054-FE1070DC5163}" type="presParOf" srcId="{9DC1685E-3BDB-4E6F-84AD-974FBAE35932}" destId="{3ECCF5DC-242A-427D-A7B7-1D7A7D585642}" srcOrd="1" destOrd="0" presId="urn:microsoft.com/office/officeart/2005/8/layout/orgChart1"/>
    <dgm:cxn modelId="{DE4AB619-1C26-4106-B4CD-25B3EEE2C372}" type="presParOf" srcId="{366EB375-9440-45E9-9512-8FF078CB2765}" destId="{B5FBB73E-86DC-43C8-BB20-127BB75B4785}" srcOrd="1" destOrd="0" presId="urn:microsoft.com/office/officeart/2005/8/layout/orgChart1"/>
    <dgm:cxn modelId="{2975AC31-D3E9-4519-82F7-9C9F1685F022}" type="presParOf" srcId="{366EB375-9440-45E9-9512-8FF078CB2765}" destId="{F54B22EB-313A-4C79-80D5-6562285F0F21}" srcOrd="2" destOrd="0" presId="urn:microsoft.com/office/officeart/2005/8/layout/orgChart1"/>
    <dgm:cxn modelId="{12D7F66C-6938-4424-BFFD-1C49574962FD}" type="presParOf" srcId="{1245EDEE-3CEE-4255-A004-BD5A711D186B}" destId="{2945FF4E-6F84-47D0-ABA9-94BC86ED9C8C}" srcOrd="2" destOrd="0" presId="urn:microsoft.com/office/officeart/2005/8/layout/orgChart1"/>
    <dgm:cxn modelId="{B3CA26FA-F1F8-447F-8CF9-AE0DE82E1256}" type="presParOf" srcId="{1245EDEE-3CEE-4255-A004-BD5A711D186B}" destId="{19C7718E-125E-42A6-BBEA-71A600A6E7C0}" srcOrd="3" destOrd="0" presId="urn:microsoft.com/office/officeart/2005/8/layout/orgChart1"/>
    <dgm:cxn modelId="{4AFBA915-8299-4A6A-A615-822A5D8C843C}" type="presParOf" srcId="{19C7718E-125E-42A6-BBEA-71A600A6E7C0}" destId="{50808FF3-F0D7-49DA-8415-0C88DB575F8A}" srcOrd="0" destOrd="0" presId="urn:microsoft.com/office/officeart/2005/8/layout/orgChart1"/>
    <dgm:cxn modelId="{239C743A-A04E-4685-BC16-FACA978D0391}" type="presParOf" srcId="{50808FF3-F0D7-49DA-8415-0C88DB575F8A}" destId="{F4CB54DF-6A88-4642-9DD3-47746A9FF2F7}" srcOrd="0" destOrd="0" presId="urn:microsoft.com/office/officeart/2005/8/layout/orgChart1"/>
    <dgm:cxn modelId="{A151BD08-55C2-44CA-9B87-2A7BE0E55203}" type="presParOf" srcId="{50808FF3-F0D7-49DA-8415-0C88DB575F8A}" destId="{4622BA42-A605-4EFC-80FB-3EEAB93BA04A}" srcOrd="1" destOrd="0" presId="urn:microsoft.com/office/officeart/2005/8/layout/orgChart1"/>
    <dgm:cxn modelId="{7AE3ABEE-5BB2-4381-9D5D-1084216A593A}" type="presParOf" srcId="{19C7718E-125E-42A6-BBEA-71A600A6E7C0}" destId="{BDE40655-94EE-47AD-B2E0-B980ACB07F10}" srcOrd="1" destOrd="0" presId="urn:microsoft.com/office/officeart/2005/8/layout/orgChart1"/>
    <dgm:cxn modelId="{5F53F43F-E71D-41B5-A3B5-17FEA3B9F2CE}" type="presParOf" srcId="{19C7718E-125E-42A6-BBEA-71A600A6E7C0}" destId="{484A77AA-9059-41D5-8B4D-F39C6C1910B5}" srcOrd="2" destOrd="0" presId="urn:microsoft.com/office/officeart/2005/8/layout/orgChart1"/>
    <dgm:cxn modelId="{FFA90F8B-A90C-4D0C-B14D-FFC17A6CC6C1}" type="presParOf" srcId="{1245EDEE-3CEE-4255-A004-BD5A711D186B}" destId="{B2176376-9792-4611-A166-E0BFB8CFD980}" srcOrd="4" destOrd="0" presId="urn:microsoft.com/office/officeart/2005/8/layout/orgChart1"/>
    <dgm:cxn modelId="{B82A8460-8DDA-4E14-8A1C-DDAFBB7B5714}" type="presParOf" srcId="{1245EDEE-3CEE-4255-A004-BD5A711D186B}" destId="{D9F7C7B0-943B-4C6B-AC9C-004EF5F46B52}" srcOrd="5" destOrd="0" presId="urn:microsoft.com/office/officeart/2005/8/layout/orgChart1"/>
    <dgm:cxn modelId="{384C31D4-433C-421C-BAAE-249DAE383150}" type="presParOf" srcId="{D9F7C7B0-943B-4C6B-AC9C-004EF5F46B52}" destId="{CFCB75DA-ADE4-4195-B5AA-35DDE70AF0E5}" srcOrd="0" destOrd="0" presId="urn:microsoft.com/office/officeart/2005/8/layout/orgChart1"/>
    <dgm:cxn modelId="{CE8F0374-AC7B-47C4-8A69-0C5D05E1E8CD}" type="presParOf" srcId="{CFCB75DA-ADE4-4195-B5AA-35DDE70AF0E5}" destId="{6FD03A99-0ECB-44B6-991B-69DBF4ED6288}" srcOrd="0" destOrd="0" presId="urn:microsoft.com/office/officeart/2005/8/layout/orgChart1"/>
    <dgm:cxn modelId="{7A88D148-648E-4D29-A368-C1C06C070BF2}" type="presParOf" srcId="{CFCB75DA-ADE4-4195-B5AA-35DDE70AF0E5}" destId="{527EFC55-B140-41E5-8520-507042235AAB}" srcOrd="1" destOrd="0" presId="urn:microsoft.com/office/officeart/2005/8/layout/orgChart1"/>
    <dgm:cxn modelId="{5F094917-82B8-44B3-9832-C04CB8F5A567}" type="presParOf" srcId="{D9F7C7B0-943B-4C6B-AC9C-004EF5F46B52}" destId="{E8682976-B7DF-4F70-A56C-2C8A2D16CF88}" srcOrd="1" destOrd="0" presId="urn:microsoft.com/office/officeart/2005/8/layout/orgChart1"/>
    <dgm:cxn modelId="{DD71EA79-38D2-4E27-9356-30A06C3BEAC6}" type="presParOf" srcId="{D9F7C7B0-943B-4C6B-AC9C-004EF5F46B52}" destId="{F62FAD42-5223-4EA7-AE3C-5BE0F07C7304}" srcOrd="2" destOrd="0" presId="urn:microsoft.com/office/officeart/2005/8/layout/orgChart1"/>
    <dgm:cxn modelId="{B2B65477-5A9E-43CC-944C-1EB5B8D1898C}" type="presParOf" srcId="{1245EDEE-3CEE-4255-A004-BD5A711D186B}" destId="{B4D415EB-3A96-4CD7-ABD6-54386215DBA4}" srcOrd="6" destOrd="0" presId="urn:microsoft.com/office/officeart/2005/8/layout/orgChart1"/>
    <dgm:cxn modelId="{2D15375F-AF52-40E7-9460-D175983EBD15}" type="presParOf" srcId="{1245EDEE-3CEE-4255-A004-BD5A711D186B}" destId="{498606C7-B7C8-42CA-B6CB-4A5EB2F69464}" srcOrd="7" destOrd="0" presId="urn:microsoft.com/office/officeart/2005/8/layout/orgChart1"/>
    <dgm:cxn modelId="{1902DF60-097B-4E41-AE2F-0FC88545D5B9}" type="presParOf" srcId="{498606C7-B7C8-42CA-B6CB-4A5EB2F69464}" destId="{9160802E-E762-4DDF-AD2A-9F98A7E5AFB5}" srcOrd="0" destOrd="0" presId="urn:microsoft.com/office/officeart/2005/8/layout/orgChart1"/>
    <dgm:cxn modelId="{D88F2F29-87C3-48C5-8F83-8AE5781C4354}" type="presParOf" srcId="{9160802E-E762-4DDF-AD2A-9F98A7E5AFB5}" destId="{4CC5C3A9-EBF4-4FE4-AF6A-829B51B05C0A}" srcOrd="0" destOrd="0" presId="urn:microsoft.com/office/officeart/2005/8/layout/orgChart1"/>
    <dgm:cxn modelId="{0DEA90CD-FA0F-417B-A1D4-C9ACA2E3DC0C}" type="presParOf" srcId="{9160802E-E762-4DDF-AD2A-9F98A7E5AFB5}" destId="{5DA6B46A-BCF6-4647-96D5-FD12EB8B106F}" srcOrd="1" destOrd="0" presId="urn:microsoft.com/office/officeart/2005/8/layout/orgChart1"/>
    <dgm:cxn modelId="{5B5E0D8B-6EDC-45EB-A642-08318DFA41E1}" type="presParOf" srcId="{498606C7-B7C8-42CA-B6CB-4A5EB2F69464}" destId="{FF8AEA46-52F5-44B1-A84B-9C02095D543D}" srcOrd="1" destOrd="0" presId="urn:microsoft.com/office/officeart/2005/8/layout/orgChart1"/>
    <dgm:cxn modelId="{8797839E-3C87-4207-BB5F-57DB171A67C7}" type="presParOf" srcId="{498606C7-B7C8-42CA-B6CB-4A5EB2F69464}" destId="{061E0909-AAB9-495E-B5D6-A69981384AD8}" srcOrd="2" destOrd="0" presId="urn:microsoft.com/office/officeart/2005/8/layout/orgChart1"/>
    <dgm:cxn modelId="{3BC13A87-F1EE-44EF-886D-FF0E906CFFB3}" type="presParOf" srcId="{CB78CC8B-A368-4852-B9D1-863E7F0FB575}" destId="{13C759EF-D5F7-45EF-AD6F-48FC31C77813}" srcOrd="2" destOrd="0" presId="urn:microsoft.com/office/officeart/2005/8/layout/orgChart1"/>
    <dgm:cxn modelId="{66448DE0-799A-4AE0-9360-B666ADBA9161}" type="presParOf" srcId="{719D9F90-9E4C-46C3-87D1-6D2C38C120B6}" destId="{33595A72-3F0F-4E0A-88E9-8483F0B4F1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415EB-3A96-4CD7-ABD6-54386215DBA4}">
      <dsp:nvSpPr>
        <dsp:cNvPr id="0" name=""/>
        <dsp:cNvSpPr/>
      </dsp:nvSpPr>
      <dsp:spPr>
        <a:xfrm>
          <a:off x="5417787" y="1202662"/>
          <a:ext cx="170264" cy="2388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8267"/>
              </a:lnTo>
              <a:lnTo>
                <a:pt x="170264" y="2388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76376-9792-4611-A166-E0BFB8CFD980}">
      <dsp:nvSpPr>
        <dsp:cNvPr id="0" name=""/>
        <dsp:cNvSpPr/>
      </dsp:nvSpPr>
      <dsp:spPr>
        <a:xfrm>
          <a:off x="5417787" y="1202662"/>
          <a:ext cx="170264" cy="1663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214"/>
              </a:lnTo>
              <a:lnTo>
                <a:pt x="170264" y="1663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5FF4E-6F84-47D0-ABA9-94BC86ED9C8C}">
      <dsp:nvSpPr>
        <dsp:cNvPr id="0" name=""/>
        <dsp:cNvSpPr/>
      </dsp:nvSpPr>
      <dsp:spPr>
        <a:xfrm>
          <a:off x="5417787" y="1202662"/>
          <a:ext cx="170264" cy="408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587"/>
              </a:lnTo>
              <a:lnTo>
                <a:pt x="170264" y="4085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0069-DBB4-42A1-9613-575FD6FA8935}">
      <dsp:nvSpPr>
        <dsp:cNvPr id="0" name=""/>
        <dsp:cNvSpPr/>
      </dsp:nvSpPr>
      <dsp:spPr>
        <a:xfrm>
          <a:off x="5417787" y="1202662"/>
          <a:ext cx="170264" cy="1046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102"/>
              </a:lnTo>
              <a:lnTo>
                <a:pt x="170264" y="10461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4D458-28D4-47ED-A000-E5B15E43EF49}">
      <dsp:nvSpPr>
        <dsp:cNvPr id="0" name=""/>
        <dsp:cNvSpPr/>
      </dsp:nvSpPr>
      <dsp:spPr>
        <a:xfrm>
          <a:off x="4176191" y="510717"/>
          <a:ext cx="1650076" cy="18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18"/>
              </a:lnTo>
              <a:lnTo>
                <a:pt x="1650076" y="74118"/>
              </a:lnTo>
              <a:lnTo>
                <a:pt x="1650076" y="1813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323E2-021B-43C1-B9A5-C23713F5D099}">
      <dsp:nvSpPr>
        <dsp:cNvPr id="0" name=""/>
        <dsp:cNvSpPr/>
      </dsp:nvSpPr>
      <dsp:spPr>
        <a:xfrm>
          <a:off x="3574989" y="1235499"/>
          <a:ext cx="193374" cy="188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574"/>
              </a:lnTo>
              <a:lnTo>
                <a:pt x="193374" y="1883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8D74F-AC46-4D38-AE57-0DAFD9CF45AB}">
      <dsp:nvSpPr>
        <dsp:cNvPr id="0" name=""/>
        <dsp:cNvSpPr/>
      </dsp:nvSpPr>
      <dsp:spPr>
        <a:xfrm>
          <a:off x="3574989" y="1235499"/>
          <a:ext cx="211776" cy="1144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367"/>
              </a:lnTo>
              <a:lnTo>
                <a:pt x="211776" y="1144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C7C6F-96E9-4E86-A30E-401E96C4664B}">
      <dsp:nvSpPr>
        <dsp:cNvPr id="0" name=""/>
        <dsp:cNvSpPr/>
      </dsp:nvSpPr>
      <dsp:spPr>
        <a:xfrm>
          <a:off x="3574989" y="1235499"/>
          <a:ext cx="211776" cy="461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26"/>
              </a:lnTo>
              <a:lnTo>
                <a:pt x="211776" y="461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F1ADE-9CBA-41F1-B72C-9175DB06CD18}">
      <dsp:nvSpPr>
        <dsp:cNvPr id="0" name=""/>
        <dsp:cNvSpPr/>
      </dsp:nvSpPr>
      <dsp:spPr>
        <a:xfrm>
          <a:off x="3983470" y="510717"/>
          <a:ext cx="192721" cy="214181"/>
        </a:xfrm>
        <a:custGeom>
          <a:avLst/>
          <a:gdLst/>
          <a:ahLst/>
          <a:cxnLst/>
          <a:rect l="0" t="0" r="0" b="0"/>
          <a:pathLst>
            <a:path>
              <a:moveTo>
                <a:pt x="192721" y="0"/>
              </a:moveTo>
              <a:lnTo>
                <a:pt x="192721" y="106955"/>
              </a:lnTo>
              <a:lnTo>
                <a:pt x="0" y="106955"/>
              </a:lnTo>
              <a:lnTo>
                <a:pt x="0" y="2141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7F99B-D510-4951-8683-C902C626C38F}">
      <dsp:nvSpPr>
        <dsp:cNvPr id="0" name=""/>
        <dsp:cNvSpPr/>
      </dsp:nvSpPr>
      <dsp:spPr>
        <a:xfrm>
          <a:off x="1849721" y="1235851"/>
          <a:ext cx="153180" cy="1919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857"/>
              </a:lnTo>
              <a:lnTo>
                <a:pt x="153180" y="1919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24441-8C70-4F8A-9FBD-D3FFA2C0D10D}">
      <dsp:nvSpPr>
        <dsp:cNvPr id="0" name=""/>
        <dsp:cNvSpPr/>
      </dsp:nvSpPr>
      <dsp:spPr>
        <a:xfrm>
          <a:off x="1849721" y="1235851"/>
          <a:ext cx="153180" cy="1194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805"/>
              </a:lnTo>
              <a:lnTo>
                <a:pt x="153180" y="1194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A9CC7-17C5-4215-85EA-B3E1E0FF9341}">
      <dsp:nvSpPr>
        <dsp:cNvPr id="0" name=""/>
        <dsp:cNvSpPr/>
      </dsp:nvSpPr>
      <dsp:spPr>
        <a:xfrm>
          <a:off x="1849721" y="1235851"/>
          <a:ext cx="153180" cy="46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752"/>
              </a:lnTo>
              <a:lnTo>
                <a:pt x="153180" y="469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6ED60-FE4E-4593-AF13-44AABF9C18AD}">
      <dsp:nvSpPr>
        <dsp:cNvPr id="0" name=""/>
        <dsp:cNvSpPr/>
      </dsp:nvSpPr>
      <dsp:spPr>
        <a:xfrm>
          <a:off x="2258202" y="510717"/>
          <a:ext cx="1917988" cy="214533"/>
        </a:xfrm>
        <a:custGeom>
          <a:avLst/>
          <a:gdLst/>
          <a:ahLst/>
          <a:cxnLst/>
          <a:rect l="0" t="0" r="0" b="0"/>
          <a:pathLst>
            <a:path>
              <a:moveTo>
                <a:pt x="1917988" y="0"/>
              </a:moveTo>
              <a:lnTo>
                <a:pt x="1917988" y="107307"/>
              </a:lnTo>
              <a:lnTo>
                <a:pt x="0" y="107307"/>
              </a:lnTo>
              <a:lnTo>
                <a:pt x="0" y="214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BB22C-41D9-403F-871C-D62944D1C2E5}">
      <dsp:nvSpPr>
        <dsp:cNvPr id="0" name=""/>
        <dsp:cNvSpPr/>
      </dsp:nvSpPr>
      <dsp:spPr>
        <a:xfrm>
          <a:off x="3665590" y="116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</a:t>
          </a:r>
        </a:p>
      </dsp:txBody>
      <dsp:txXfrm>
        <a:off x="3665590" y="116"/>
        <a:ext cx="1021200" cy="510600"/>
      </dsp:txXfrm>
    </dsp:sp>
    <dsp:sp modelId="{57D4564A-A6A8-4D2C-87BD-0A848BB2AE3E}">
      <dsp:nvSpPr>
        <dsp:cNvPr id="0" name=""/>
        <dsp:cNvSpPr/>
      </dsp:nvSpPr>
      <dsp:spPr>
        <a:xfrm>
          <a:off x="1747601" y="725251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Beverages</a:t>
          </a:r>
        </a:p>
      </dsp:txBody>
      <dsp:txXfrm>
        <a:off x="1747601" y="725251"/>
        <a:ext cx="1021200" cy="510600"/>
      </dsp:txXfrm>
    </dsp:sp>
    <dsp:sp modelId="{40290E70-CC66-40D5-84C1-368F36477FC3}">
      <dsp:nvSpPr>
        <dsp:cNvPr id="0" name=""/>
        <dsp:cNvSpPr/>
      </dsp:nvSpPr>
      <dsp:spPr>
        <a:xfrm>
          <a:off x="2002902" y="1450303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Tea 100</a:t>
          </a:r>
        </a:p>
      </dsp:txBody>
      <dsp:txXfrm>
        <a:off x="2002902" y="1450303"/>
        <a:ext cx="1021200" cy="510600"/>
      </dsp:txXfrm>
    </dsp:sp>
    <dsp:sp modelId="{FCB7345F-C433-4D1E-9603-8E129B320BC6}">
      <dsp:nvSpPr>
        <dsp:cNvPr id="0" name=""/>
        <dsp:cNvSpPr/>
      </dsp:nvSpPr>
      <dsp:spPr>
        <a:xfrm>
          <a:off x="2002902" y="2175356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Tea 250</a:t>
          </a:r>
        </a:p>
      </dsp:txBody>
      <dsp:txXfrm>
        <a:off x="2002902" y="2175356"/>
        <a:ext cx="1021200" cy="510600"/>
      </dsp:txXfrm>
    </dsp:sp>
    <dsp:sp modelId="{B7A885D1-2DAD-44BE-B6AA-3F67A8770349}">
      <dsp:nvSpPr>
        <dsp:cNvPr id="0" name=""/>
        <dsp:cNvSpPr/>
      </dsp:nvSpPr>
      <dsp:spPr>
        <a:xfrm>
          <a:off x="2002902" y="2900409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Tea 500</a:t>
          </a:r>
        </a:p>
      </dsp:txBody>
      <dsp:txXfrm>
        <a:off x="2002902" y="2900409"/>
        <a:ext cx="1021200" cy="510600"/>
      </dsp:txXfrm>
    </dsp:sp>
    <dsp:sp modelId="{23B2A717-E0DD-4229-A1EC-8AF55E48B6E2}">
      <dsp:nvSpPr>
        <dsp:cNvPr id="0" name=""/>
        <dsp:cNvSpPr/>
      </dsp:nvSpPr>
      <dsp:spPr>
        <a:xfrm>
          <a:off x="3472869" y="724899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Food</a:t>
          </a:r>
        </a:p>
      </dsp:txBody>
      <dsp:txXfrm>
        <a:off x="3472869" y="724899"/>
        <a:ext cx="1021200" cy="510600"/>
      </dsp:txXfrm>
    </dsp:sp>
    <dsp:sp modelId="{A78FDE3A-BDF5-4CCE-BE1F-910591C9C90D}">
      <dsp:nvSpPr>
        <dsp:cNvPr id="0" name=""/>
        <dsp:cNvSpPr/>
      </dsp:nvSpPr>
      <dsp:spPr>
        <a:xfrm>
          <a:off x="3786766" y="1441225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Biscuits 250</a:t>
          </a:r>
        </a:p>
      </dsp:txBody>
      <dsp:txXfrm>
        <a:off x="3786766" y="1441225"/>
        <a:ext cx="1021200" cy="510600"/>
      </dsp:txXfrm>
    </dsp:sp>
    <dsp:sp modelId="{4F098943-135C-4F09-98AD-2313AE6C0276}">
      <dsp:nvSpPr>
        <dsp:cNvPr id="0" name=""/>
        <dsp:cNvSpPr/>
      </dsp:nvSpPr>
      <dsp:spPr>
        <a:xfrm>
          <a:off x="3786766" y="2124567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Biscuits 500</a:t>
          </a:r>
        </a:p>
      </dsp:txBody>
      <dsp:txXfrm>
        <a:off x="3786766" y="2124567"/>
        <a:ext cx="1021200" cy="510600"/>
      </dsp:txXfrm>
    </dsp:sp>
    <dsp:sp modelId="{BB19112E-2A3F-41F1-8C7D-5C2BFE90DA47}">
      <dsp:nvSpPr>
        <dsp:cNvPr id="0" name=""/>
        <dsp:cNvSpPr/>
      </dsp:nvSpPr>
      <dsp:spPr>
        <a:xfrm>
          <a:off x="3768364" y="2863773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Biscuits 750</a:t>
          </a:r>
        </a:p>
      </dsp:txBody>
      <dsp:txXfrm>
        <a:off x="3768364" y="2863773"/>
        <a:ext cx="1021200" cy="510600"/>
      </dsp:txXfrm>
    </dsp:sp>
    <dsp:sp modelId="{B75621EF-9DA1-41AC-AD88-2D1B7AFD75F4}">
      <dsp:nvSpPr>
        <dsp:cNvPr id="0" name=""/>
        <dsp:cNvSpPr/>
      </dsp:nvSpPr>
      <dsp:spPr>
        <a:xfrm>
          <a:off x="5315667" y="692062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Dairy</a:t>
          </a:r>
          <a:endParaRPr lang="en-US" sz="5900" kern="1200" dirty="0"/>
        </a:p>
      </dsp:txBody>
      <dsp:txXfrm>
        <a:off x="5315667" y="692062"/>
        <a:ext cx="1021200" cy="510600"/>
      </dsp:txXfrm>
    </dsp:sp>
    <dsp:sp modelId="{4027F07E-C0C4-4B9B-812E-1178B9C0F04E}">
      <dsp:nvSpPr>
        <dsp:cNvPr id="0" name=""/>
        <dsp:cNvSpPr/>
      </dsp:nvSpPr>
      <dsp:spPr>
        <a:xfrm>
          <a:off x="5588052" y="1993465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Butter 100,250,500</a:t>
          </a:r>
        </a:p>
      </dsp:txBody>
      <dsp:txXfrm>
        <a:off x="5588052" y="1993465"/>
        <a:ext cx="1021200" cy="510600"/>
      </dsp:txXfrm>
    </dsp:sp>
    <dsp:sp modelId="{F4CB54DF-6A88-4642-9DD3-47746A9FF2F7}">
      <dsp:nvSpPr>
        <dsp:cNvPr id="0" name=""/>
        <dsp:cNvSpPr/>
      </dsp:nvSpPr>
      <dsp:spPr>
        <a:xfrm>
          <a:off x="5588052" y="1355950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Curd 100,250,500</a:t>
          </a:r>
        </a:p>
      </dsp:txBody>
      <dsp:txXfrm>
        <a:off x="5588052" y="1355950"/>
        <a:ext cx="1021200" cy="510600"/>
      </dsp:txXfrm>
    </dsp:sp>
    <dsp:sp modelId="{6FD03A99-0ECB-44B6-991B-69DBF4ED6288}">
      <dsp:nvSpPr>
        <dsp:cNvPr id="0" name=""/>
        <dsp:cNvSpPr/>
      </dsp:nvSpPr>
      <dsp:spPr>
        <a:xfrm>
          <a:off x="5588052" y="2610577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Ghee 100,150,250</a:t>
          </a:r>
        </a:p>
      </dsp:txBody>
      <dsp:txXfrm>
        <a:off x="5588052" y="2610577"/>
        <a:ext cx="1021200" cy="510600"/>
      </dsp:txXfrm>
    </dsp:sp>
    <dsp:sp modelId="{4CC5C3A9-EBF4-4FE4-AF6A-829B51B05C0A}">
      <dsp:nvSpPr>
        <dsp:cNvPr id="0" name=""/>
        <dsp:cNvSpPr/>
      </dsp:nvSpPr>
      <dsp:spPr>
        <a:xfrm>
          <a:off x="5588052" y="3335629"/>
          <a:ext cx="1021200" cy="51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 Milk 100,150,250</a:t>
          </a:r>
        </a:p>
      </dsp:txBody>
      <dsp:txXfrm>
        <a:off x="5588052" y="3335629"/>
        <a:ext cx="1021200" cy="51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13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660596" y="685186"/>
            <a:ext cx="125720" cy="750858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665801" y="3115400"/>
            <a:ext cx="5568261" cy="1870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500"/>
              </a:lnSpc>
              <a:buNone/>
            </a:pPr>
            <a:r>
              <a:rPr lang="en-US" sz="48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SUPPLY </a:t>
            </a:r>
            <a:r>
              <a:rPr lang="en-US" sz="4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CHAIN</a:t>
            </a:r>
            <a:r>
              <a:rPr lang="en-US" sz="48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IN FMCG</a:t>
            </a:r>
            <a:endParaRPr lang="en-US" sz="4800" dirty="0"/>
          </a:p>
        </p:txBody>
      </p:sp>
      <p:sp>
        <p:nvSpPr>
          <p:cNvPr id="7" name="Text 3"/>
          <p:cNvSpPr/>
          <p:nvPr/>
        </p:nvSpPr>
        <p:spPr>
          <a:xfrm>
            <a:off x="890111" y="7151013"/>
            <a:ext cx="123349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AV</a:t>
            </a:r>
            <a:endParaRPr lang="en-US" sz="750" dirty="0"/>
          </a:p>
        </p:txBody>
      </p:sp>
      <p:sp>
        <p:nvSpPr>
          <p:cNvPr id="8" name="Text 4"/>
          <p:cNvSpPr/>
          <p:nvPr/>
        </p:nvSpPr>
        <p:spPr>
          <a:xfrm>
            <a:off x="1239560" y="7006114"/>
            <a:ext cx="3490793" cy="387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endParaRPr lang="en-US" sz="21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0753D-F789-6407-A259-7874F3D8A0AA}"/>
              </a:ext>
            </a:extLst>
          </p:cNvPr>
          <p:cNvSpPr/>
          <p:nvPr/>
        </p:nvSpPr>
        <p:spPr>
          <a:xfrm>
            <a:off x="12743463" y="7781563"/>
            <a:ext cx="1900989" cy="465279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0A14E-8FE1-18CD-6476-FD1220A72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0699" y="0"/>
            <a:ext cx="693329" cy="678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E26D5-AE24-0311-B9E5-066C2E7FD60F}"/>
              </a:ext>
            </a:extLst>
          </p:cNvPr>
          <p:cNvSpPr txBox="1"/>
          <p:nvPr/>
        </p:nvSpPr>
        <p:spPr>
          <a:xfrm>
            <a:off x="12612345" y="604951"/>
            <a:ext cx="1663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entury" panose="02040604050505020304" pitchFamily="18" charset="0"/>
              </a:rPr>
              <a:t>MART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D0B4E-A195-C68F-AD59-C064304ED90C}"/>
              </a:ext>
            </a:extLst>
          </p:cNvPr>
          <p:cNvSpPr txBox="1"/>
          <p:nvPr/>
        </p:nvSpPr>
        <p:spPr>
          <a:xfrm>
            <a:off x="13370052" y="256860"/>
            <a:ext cx="1139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entury" panose="02040604050505020304" pitchFamily="18" charset="0"/>
              </a:rPr>
              <a:t>TLIQ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1028C4-D343-63AF-8B17-2C50D70C0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33904" cy="933904"/>
          </a:xfrm>
          <a:prstGeom prst="rect">
            <a:avLst/>
          </a:prstGeom>
        </p:spPr>
      </p:pic>
      <p:sp>
        <p:nvSpPr>
          <p:cNvPr id="13" name="Text 0">
            <a:extLst>
              <a:ext uri="{FF2B5EF4-FFF2-40B4-BE49-F238E27FC236}">
                <a16:creationId xmlns:a16="http://schemas.microsoft.com/office/drawing/2014/main" id="{3EBCEDA7-06AB-3EBA-18D3-DA6368834FDC}"/>
              </a:ext>
            </a:extLst>
          </p:cNvPr>
          <p:cNvSpPr/>
          <p:nvPr/>
        </p:nvSpPr>
        <p:spPr>
          <a:xfrm>
            <a:off x="12093615" y="7393424"/>
            <a:ext cx="4532960" cy="800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500"/>
              </a:lnSpc>
              <a:buNone/>
            </a:pPr>
            <a:r>
              <a:rPr lang="en-US" sz="20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V.ARUN KUMAR</a:t>
            </a:r>
            <a:endParaRPr lang="en-US" sz="2000" dirty="0"/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89919102-3467-05EE-5C6E-59386EF0F1C0}"/>
              </a:ext>
            </a:extLst>
          </p:cNvPr>
          <p:cNvSpPr/>
          <p:nvPr/>
        </p:nvSpPr>
        <p:spPr>
          <a:xfrm>
            <a:off x="12234062" y="7070773"/>
            <a:ext cx="4532960" cy="8003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500"/>
              </a:lnSpc>
              <a:buNone/>
            </a:pPr>
            <a:r>
              <a:rPr lang="en-US" sz="20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CREATED BY</a:t>
            </a:r>
          </a:p>
          <a:p>
            <a:pPr marL="0" indent="0">
              <a:lnSpc>
                <a:spcPts val="7500"/>
              </a:lnSpc>
              <a:buNone/>
            </a:pPr>
            <a:endParaRPr lang="en-US" sz="2000" dirty="0">
              <a:solidFill>
                <a:srgbClr val="5C4E3D"/>
              </a:solidFill>
              <a:latin typeface="Libre Baskerville" pitchFamily="34" charset="0"/>
              <a:ea typeface="Libre Baskerville" pitchFamily="34" charset="-122"/>
              <a:cs typeface="Libre Baskerville" pitchFamily="34" charset="-120"/>
            </a:endParaRPr>
          </a:p>
          <a:p>
            <a:pPr marL="0" indent="0">
              <a:lnSpc>
                <a:spcPts val="7500"/>
              </a:lnSpc>
              <a:buNone/>
            </a:pP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E86687-5B4C-3E0D-2ABC-EDB8560E5A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6290110" y="1773287"/>
            <a:ext cx="5157012" cy="4647193"/>
          </a:xfrm>
          <a:prstGeom prst="rect">
            <a:avLst/>
          </a:prstGeom>
        </p:spPr>
      </p:pic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DC600C0D-0ED1-5E1F-F791-88B5C6B6EE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H="1">
            <a:off x="2292442" y="1431758"/>
            <a:ext cx="113220" cy="6762010"/>
          </a:xfrm>
          <a:prstGeom prst="rect">
            <a:avLst/>
          </a:prstGeom>
        </p:spPr>
      </p:pic>
      <p:pic>
        <p:nvPicPr>
          <p:cNvPr id="21" name="Image 0" descr="preencoded.png">
            <a:extLst>
              <a:ext uri="{FF2B5EF4-FFF2-40B4-BE49-F238E27FC236}">
                <a16:creationId xmlns:a16="http://schemas.microsoft.com/office/drawing/2014/main" id="{83807139-1BA7-2A8D-5D54-467D724AF6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H="1">
            <a:off x="2873207" y="2286000"/>
            <a:ext cx="99517" cy="5943600"/>
          </a:xfrm>
          <a:prstGeom prst="rect">
            <a:avLst/>
          </a:prstGeom>
        </p:spPr>
      </p:pic>
      <p:pic>
        <p:nvPicPr>
          <p:cNvPr id="22" name="Image 0" descr="preencoded.png">
            <a:extLst>
              <a:ext uri="{FF2B5EF4-FFF2-40B4-BE49-F238E27FC236}">
                <a16:creationId xmlns:a16="http://schemas.microsoft.com/office/drawing/2014/main" id="{F2F20F8D-B6F1-6E2B-3BFB-D300D2BF10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044184" y="0"/>
            <a:ext cx="137193" cy="8193768"/>
          </a:xfrm>
          <a:prstGeom prst="rect">
            <a:avLst/>
          </a:prstGeom>
        </p:spPr>
      </p:pic>
      <p:pic>
        <p:nvPicPr>
          <p:cNvPr id="23" name="Image 0" descr="preencoded.png">
            <a:extLst>
              <a:ext uri="{FF2B5EF4-FFF2-40B4-BE49-F238E27FC236}">
                <a16:creationId xmlns:a16="http://schemas.microsoft.com/office/drawing/2014/main" id="{7847172E-2ADA-7E27-988E-A954AC37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556167" y="3115400"/>
            <a:ext cx="85630" cy="5114200"/>
          </a:xfrm>
          <a:prstGeom prst="rect">
            <a:avLst/>
          </a:prstGeom>
        </p:spPr>
      </p:pic>
      <p:pic>
        <p:nvPicPr>
          <p:cNvPr id="24" name="Image 0" descr="preencoded.png">
            <a:extLst>
              <a:ext uri="{FF2B5EF4-FFF2-40B4-BE49-F238E27FC236}">
                <a16:creationId xmlns:a16="http://schemas.microsoft.com/office/drawing/2014/main" id="{9CC07A53-BA77-DDD8-A0F6-7BC6538F65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H="1">
            <a:off x="4129085" y="3546574"/>
            <a:ext cx="75143" cy="4647194"/>
          </a:xfrm>
          <a:prstGeom prst="rect">
            <a:avLst/>
          </a:prstGeom>
        </p:spPr>
      </p:pic>
      <p:pic>
        <p:nvPicPr>
          <p:cNvPr id="26" name="Image 0" descr="preencoded.png">
            <a:extLst>
              <a:ext uri="{FF2B5EF4-FFF2-40B4-BE49-F238E27FC236}">
                <a16:creationId xmlns:a16="http://schemas.microsoft.com/office/drawing/2014/main" id="{5A40F11F-1753-E9FE-39C1-A4AE31646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730780" y="4114799"/>
            <a:ext cx="67377" cy="4166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/>
      <p:bldP spid="12" grpId="0"/>
      <p:bldP spid="13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00564" y="551140"/>
            <a:ext cx="5004435" cy="625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Product Insights</a:t>
            </a:r>
            <a:endParaRPr lang="en-US" sz="3900" b="1" u="sng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64" y="1476732"/>
            <a:ext cx="500420" cy="5004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00564" y="2177296"/>
            <a:ext cx="3305294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Top &amp; Low-Performing Products</a:t>
            </a:r>
            <a:endParaRPr lang="en-US" sz="1950" b="1" dirty="0"/>
          </a:p>
        </p:txBody>
      </p:sp>
      <p:sp>
        <p:nvSpPr>
          <p:cNvPr id="7" name="Text 2"/>
          <p:cNvSpPr/>
          <p:nvPr/>
        </p:nvSpPr>
        <p:spPr>
          <a:xfrm>
            <a:off x="700564" y="2610088"/>
            <a:ext cx="7742873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</a:rPr>
              <a:t> </a:t>
            </a:r>
            <a:r>
              <a:rPr lang="en-US" b="1" dirty="0"/>
              <a:t> </a:t>
            </a:r>
            <a:r>
              <a:rPr lang="en-US" sz="15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AM Curd 250: </a:t>
            </a: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product has the highest order quantity at </a:t>
            </a:r>
            <a:r>
              <a:rPr lang="en-US" sz="1550" b="1" dirty="0">
                <a:latin typeface="DM Sans" pitchFamily="34" charset="0"/>
                <a:ea typeface="DM Sans" pitchFamily="34" charset="-122"/>
                <a:cs typeface="DM Sans" pitchFamily="34" charset="-120"/>
              </a:rPr>
              <a:t>1279K.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64" y="3530679"/>
            <a:ext cx="500420" cy="50042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00564" y="4231243"/>
            <a:ext cx="3502462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Underperforming Products</a:t>
            </a:r>
            <a:endParaRPr lang="en-US" sz="1950" b="1" dirty="0"/>
          </a:p>
        </p:txBody>
      </p:sp>
      <p:sp>
        <p:nvSpPr>
          <p:cNvPr id="10" name="Text 4"/>
          <p:cNvSpPr/>
          <p:nvPr/>
        </p:nvSpPr>
        <p:spPr>
          <a:xfrm>
            <a:off x="700564" y="4664035"/>
            <a:ext cx="7742873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products with </a:t>
            </a:r>
            <a:r>
              <a:rPr lang="en-US" sz="15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low OT, IF, and OTIF </a:t>
            </a: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rates to understand underlying challenges.</a:t>
            </a:r>
            <a:endParaRPr lang="en-US" sz="15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64" y="5670827"/>
            <a:ext cx="500420" cy="50042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00564" y="6265790"/>
            <a:ext cx="297930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Product Trend Analysis</a:t>
            </a:r>
            <a:endParaRPr lang="en-US" sz="1950" b="1" dirty="0"/>
          </a:p>
        </p:txBody>
      </p:sp>
      <p:sp>
        <p:nvSpPr>
          <p:cNvPr id="13" name="Text 6"/>
          <p:cNvSpPr/>
          <p:nvPr/>
        </p:nvSpPr>
        <p:spPr>
          <a:xfrm>
            <a:off x="700563" y="6717983"/>
            <a:ext cx="7742873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LIFR % and VOFR % Trends</a:t>
            </a: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: The trend lines for both LIFR % and VOFR % show </a:t>
            </a:r>
            <a:r>
              <a:rPr lang="en-US" sz="15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fluctuations over time </a:t>
            </a: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 most products. Some products, like AM Milk 250 and AM Curd 100, exhibit more stability, while others show more variability.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355654-0870-F062-A580-6305F7977A2C}"/>
              </a:ext>
            </a:extLst>
          </p:cNvPr>
          <p:cNvSpPr/>
          <p:nvPr/>
        </p:nvSpPr>
        <p:spPr>
          <a:xfrm>
            <a:off x="12729411" y="7603958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667FD8-680B-AE83-ED26-39A2DA0F0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6938" y="1027657"/>
            <a:ext cx="6337218" cy="5890469"/>
          </a:xfrm>
          <a:prstGeom prst="rect">
            <a:avLst/>
          </a:prstGeom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8AF18E0A-B935-F533-14B1-3DA4D3B7EDA3}"/>
              </a:ext>
            </a:extLst>
          </p:cNvPr>
          <p:cNvSpPr/>
          <p:nvPr/>
        </p:nvSpPr>
        <p:spPr>
          <a:xfrm>
            <a:off x="813778" y="3050262"/>
            <a:ext cx="7742873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15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AM Ghee 100: </a:t>
            </a:r>
            <a:r>
              <a:rPr lang="en-US" dirty="0"/>
              <a:t>This product has the lowest order quantity at </a:t>
            </a:r>
            <a:r>
              <a:rPr lang="en-US" b="1" dirty="0"/>
              <a:t>186K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2560490" y="609430"/>
            <a:ext cx="9579373" cy="906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4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Metric Performance Over Time</a:t>
            </a:r>
            <a:endParaRPr lang="en-US" sz="4400" b="1" u="sng" dirty="0"/>
          </a:p>
        </p:txBody>
      </p:sp>
      <p:sp>
        <p:nvSpPr>
          <p:cNvPr id="5" name="Text 1"/>
          <p:cNvSpPr/>
          <p:nvPr/>
        </p:nvSpPr>
        <p:spPr>
          <a:xfrm>
            <a:off x="6350437" y="4676418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CE7CD-A533-000C-FE80-F78E65D9978B}"/>
              </a:ext>
            </a:extLst>
          </p:cNvPr>
          <p:cNvSpPr/>
          <p:nvPr/>
        </p:nvSpPr>
        <p:spPr>
          <a:xfrm>
            <a:off x="12729411" y="7603958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D9AA571-2D3B-42C9-3E75-FCB262F579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341652"/>
                  </p:ext>
                </p:extLst>
              </p:nvPr>
            </p:nvGraphicFramePr>
            <p:xfrm>
              <a:off x="1708484" y="1881332"/>
              <a:ext cx="11020927" cy="50608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D9AA571-2D3B-42C9-3E75-FCB262F579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8484" y="1881332"/>
                <a:ext cx="11020927" cy="506088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2560490" y="609430"/>
            <a:ext cx="10963004" cy="906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endParaRPr lang="en-US" sz="48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CE7CD-A533-000C-FE80-F78E65D9978B}"/>
              </a:ext>
            </a:extLst>
          </p:cNvPr>
          <p:cNvSpPr/>
          <p:nvPr/>
        </p:nvSpPr>
        <p:spPr>
          <a:xfrm>
            <a:off x="12729411" y="7603958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EAD942E0-5135-D8E5-BF65-9E5FE3B45547}"/>
              </a:ext>
            </a:extLst>
          </p:cNvPr>
          <p:cNvSpPr/>
          <p:nvPr/>
        </p:nvSpPr>
        <p:spPr>
          <a:xfrm>
            <a:off x="4164405" y="624449"/>
            <a:ext cx="6768584" cy="471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3200" b="1" u="sng" dirty="0">
                <a:solidFill>
                  <a:srgbClr val="5C4E3D"/>
                </a:solidFill>
                <a:latin typeface="Libre Baskerville" pitchFamily="34" charset="0"/>
              </a:rPr>
              <a:t>DASHBOARD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A3CA8171-5DC0-A51A-69A8-3D1983D4A803}"/>
              </a:ext>
            </a:extLst>
          </p:cNvPr>
          <p:cNvSpPr/>
          <p:nvPr/>
        </p:nvSpPr>
        <p:spPr>
          <a:xfrm>
            <a:off x="2560490" y="642423"/>
            <a:ext cx="10963004" cy="906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endParaRPr lang="en-US" sz="485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>
                <a:extLst>
                  <a:ext uri="{FF2B5EF4-FFF2-40B4-BE49-F238E27FC236}">
                    <a16:creationId xmlns:a16="http://schemas.microsoft.com/office/drawing/2014/main" id="{596BE32A-2557-DCC8-DBB3-27D3C9B5E0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387045"/>
                  </p:ext>
                </p:extLst>
              </p:nvPr>
            </p:nvGraphicFramePr>
            <p:xfrm>
              <a:off x="914400" y="1400174"/>
              <a:ext cx="12308305" cy="63842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dd-in 7">
                <a:extLst>
                  <a:ext uri="{FF2B5EF4-FFF2-40B4-BE49-F238E27FC236}">
                    <a16:creationId xmlns:a16="http://schemas.microsoft.com/office/drawing/2014/main" id="{596BE32A-2557-DCC8-DBB3-27D3C9B5E0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0" y="1400174"/>
                <a:ext cx="12308305" cy="63842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905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135023" y="622466"/>
            <a:ext cx="6945789" cy="906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endParaRPr lang="en-US" sz="48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CE7CD-A533-000C-FE80-F78E65D9978B}"/>
              </a:ext>
            </a:extLst>
          </p:cNvPr>
          <p:cNvSpPr/>
          <p:nvPr/>
        </p:nvSpPr>
        <p:spPr>
          <a:xfrm>
            <a:off x="12694782" y="7567806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EAD942E0-5135-D8E5-BF65-9E5FE3B45547}"/>
              </a:ext>
            </a:extLst>
          </p:cNvPr>
          <p:cNvSpPr/>
          <p:nvPr/>
        </p:nvSpPr>
        <p:spPr>
          <a:xfrm>
            <a:off x="4135024" y="645353"/>
            <a:ext cx="6768584" cy="471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800" b="1" u="sng" dirty="0">
                <a:solidFill>
                  <a:srgbClr val="5C4E3D"/>
                </a:solidFill>
                <a:latin typeface="Libre Baskerville" pitchFamily="34" charset="0"/>
              </a:rPr>
              <a:t>Recommendations for AtliQ Mart</a:t>
            </a:r>
          </a:p>
        </p:txBody>
      </p:sp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86DC90A1-D455-7135-B8CF-641CA0FD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1" y="2261020"/>
            <a:ext cx="386128" cy="377071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30B761E3-58ED-B457-B54C-DE05CA5A54C9}"/>
              </a:ext>
            </a:extLst>
          </p:cNvPr>
          <p:cNvSpPr/>
          <p:nvPr/>
        </p:nvSpPr>
        <p:spPr>
          <a:xfrm>
            <a:off x="680232" y="2764298"/>
            <a:ext cx="266924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</a:rPr>
              <a:t>Optimize Delivery Routes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97AEC210-D456-3F3D-0066-EDF8B0CE5E63}"/>
              </a:ext>
            </a:extLst>
          </p:cNvPr>
          <p:cNvSpPr/>
          <p:nvPr/>
        </p:nvSpPr>
        <p:spPr>
          <a:xfrm>
            <a:off x="680231" y="3222336"/>
            <a:ext cx="5829132" cy="482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Implement route optimization software to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reduce </a:t>
            </a:r>
          </a:p>
          <a:p>
            <a:pPr marL="0" indent="0" algn="just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travel times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, minimize fuel </a:t>
            </a:r>
            <a:r>
              <a:rPr lang="en-US" sz="1900" dirty="0" err="1">
                <a:solidFill>
                  <a:srgbClr val="454240"/>
                </a:solidFill>
                <a:latin typeface="DM Sans" pitchFamily="34" charset="0"/>
              </a:rPr>
              <a:t>consumption,and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 ensure 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timely delivery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.</a:t>
            </a:r>
          </a:p>
        </p:txBody>
      </p:sp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19C928BC-F5AF-1766-7276-5A9C6DC5E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160" y="2407475"/>
            <a:ext cx="377071" cy="377071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AC27D7CB-0F1F-8F10-8880-CE3DF07FCE89}"/>
              </a:ext>
            </a:extLst>
          </p:cNvPr>
          <p:cNvSpPr/>
          <p:nvPr/>
        </p:nvSpPr>
        <p:spPr>
          <a:xfrm>
            <a:off x="7947160" y="2935279"/>
            <a:ext cx="33026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</a:rPr>
              <a:t>Improve Inventory Management</a:t>
            </a: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28C35FB3-42EF-2C8E-15D8-3EB1F50492B9}"/>
              </a:ext>
            </a:extLst>
          </p:cNvPr>
          <p:cNvSpPr/>
          <p:nvPr/>
        </p:nvSpPr>
        <p:spPr>
          <a:xfrm>
            <a:off x="7947160" y="3295681"/>
            <a:ext cx="8088154" cy="482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1900"/>
              </a:lnSpc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Implement a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robust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 inventory management system to </a:t>
            </a:r>
          </a:p>
          <a:p>
            <a:pPr algn="just">
              <a:lnSpc>
                <a:spcPts val="1900"/>
              </a:lnSpc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prevent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stockouts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 and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ensure sufficient 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product </a:t>
            </a:r>
          </a:p>
          <a:p>
            <a:pPr algn="just">
              <a:lnSpc>
                <a:spcPts val="1900"/>
              </a:lnSpc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availability to meet demand.</a:t>
            </a:r>
          </a:p>
        </p:txBody>
      </p:sp>
      <p:pic>
        <p:nvPicPr>
          <p:cNvPr id="12" name="Image 4" descr="preencoded.png">
            <a:extLst>
              <a:ext uri="{FF2B5EF4-FFF2-40B4-BE49-F238E27FC236}">
                <a16:creationId xmlns:a16="http://schemas.microsoft.com/office/drawing/2014/main" id="{A320C9CD-C2D5-72AB-8A20-7D27CF3CE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53" y="5161611"/>
            <a:ext cx="377071" cy="377071"/>
          </a:xfrm>
          <a:prstGeom prst="rect">
            <a:avLst/>
          </a:prstGeom>
        </p:spPr>
      </p:pic>
      <p:sp>
        <p:nvSpPr>
          <p:cNvPr id="13" name="Text 5">
            <a:extLst>
              <a:ext uri="{FF2B5EF4-FFF2-40B4-BE49-F238E27FC236}">
                <a16:creationId xmlns:a16="http://schemas.microsoft.com/office/drawing/2014/main" id="{BEB0723C-E2C2-D50C-FB89-A84A90939A86}"/>
              </a:ext>
            </a:extLst>
          </p:cNvPr>
          <p:cNvSpPr/>
          <p:nvPr/>
        </p:nvSpPr>
        <p:spPr>
          <a:xfrm>
            <a:off x="703739" y="5707278"/>
            <a:ext cx="2567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50"/>
              </a:lnSpc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</a:rPr>
              <a:t>Enhance Communication</a:t>
            </a: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AC2E646B-7D0D-1287-62B8-62EB9398A23D}"/>
              </a:ext>
            </a:extLst>
          </p:cNvPr>
          <p:cNvSpPr/>
          <p:nvPr/>
        </p:nvSpPr>
        <p:spPr>
          <a:xfrm>
            <a:off x="699900" y="6047897"/>
            <a:ext cx="6215620" cy="482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Improve communication channels between the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supply</a:t>
            </a:r>
          </a:p>
          <a:p>
            <a:pPr marL="0" indent="0" algn="just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 chain team, customers, and delivery partners 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to ensure accurate order information and timely updates.</a:t>
            </a:r>
          </a:p>
        </p:txBody>
      </p:sp>
      <p:pic>
        <p:nvPicPr>
          <p:cNvPr id="15" name="Image 5" descr="preencoded.png">
            <a:extLst>
              <a:ext uri="{FF2B5EF4-FFF2-40B4-BE49-F238E27FC236}">
                <a16:creationId xmlns:a16="http://schemas.microsoft.com/office/drawing/2014/main" id="{851329B5-31D1-26C5-BC5C-FA35500E8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156" y="5179474"/>
            <a:ext cx="377071" cy="377071"/>
          </a:xfrm>
          <a:prstGeom prst="rect">
            <a:avLst/>
          </a:prstGeom>
        </p:spPr>
      </p:pic>
      <p:sp>
        <p:nvSpPr>
          <p:cNvPr id="16" name="Text 7">
            <a:extLst>
              <a:ext uri="{FF2B5EF4-FFF2-40B4-BE49-F238E27FC236}">
                <a16:creationId xmlns:a16="http://schemas.microsoft.com/office/drawing/2014/main" id="{02EE155C-B31C-1EAB-49A6-A644F9DD8815}"/>
              </a:ext>
            </a:extLst>
          </p:cNvPr>
          <p:cNvSpPr/>
          <p:nvPr/>
        </p:nvSpPr>
        <p:spPr>
          <a:xfrm>
            <a:off x="8151156" y="5707278"/>
            <a:ext cx="25148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850"/>
              </a:lnSpc>
              <a:buNone/>
            </a:pPr>
            <a:r>
              <a:rPr lang="en-US" sz="1950" b="1" dirty="0">
                <a:solidFill>
                  <a:srgbClr val="454240"/>
                </a:solidFill>
                <a:latin typeface="Libre Baskerville" pitchFamily="34" charset="0"/>
              </a:rPr>
              <a:t>Train Delivery Personnel</a:t>
            </a:r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963763A2-9A73-DC27-71D8-EF40837C5B8E}"/>
              </a:ext>
            </a:extLst>
          </p:cNvPr>
          <p:cNvSpPr/>
          <p:nvPr/>
        </p:nvSpPr>
        <p:spPr>
          <a:xfrm>
            <a:off x="7994746" y="5832667"/>
            <a:ext cx="6172134" cy="482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900"/>
              </a:lnSpc>
              <a:buNone/>
            </a:pPr>
            <a:endParaRPr lang="en-US" sz="1900" dirty="0">
              <a:solidFill>
                <a:srgbClr val="454240"/>
              </a:solidFill>
              <a:latin typeface="DM Sans" pitchFamily="34" charset="0"/>
            </a:endParaRPr>
          </a:p>
          <a:p>
            <a:pPr marL="0" indent="0" algn="just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454240"/>
                </a:solidFill>
                <a:latin typeface="DM Sans" pitchFamily="34" charset="0"/>
              </a:rPr>
              <a:t>Provide training to delivery personnel 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</a:rPr>
              <a:t>on best practices for on-time and in-full delivery, including customer service protocols.</a:t>
            </a:r>
          </a:p>
        </p:txBody>
      </p:sp>
      <p:sp>
        <p:nvSpPr>
          <p:cNvPr id="27" name="Shape 1">
            <a:extLst>
              <a:ext uri="{FF2B5EF4-FFF2-40B4-BE49-F238E27FC236}">
                <a16:creationId xmlns:a16="http://schemas.microsoft.com/office/drawing/2014/main" id="{51730A4E-7E61-E257-707E-AE2216A2D88F}"/>
              </a:ext>
            </a:extLst>
          </p:cNvPr>
          <p:cNvSpPr/>
          <p:nvPr/>
        </p:nvSpPr>
        <p:spPr>
          <a:xfrm>
            <a:off x="573106" y="2084542"/>
            <a:ext cx="6369113" cy="2038112"/>
          </a:xfrm>
          <a:prstGeom prst="roundRect">
            <a:avLst>
              <a:gd name="adj" fmla="val 449"/>
            </a:avLst>
          </a:prstGeom>
          <a:noFill/>
          <a:ln w="28575">
            <a:noFill/>
            <a:prstDash val="sysDot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D138D3C3-36B7-5E8F-689B-F9EEA85690B8}"/>
              </a:ext>
            </a:extLst>
          </p:cNvPr>
          <p:cNvSpPr/>
          <p:nvPr/>
        </p:nvSpPr>
        <p:spPr>
          <a:xfrm>
            <a:off x="7658155" y="2116456"/>
            <a:ext cx="6490905" cy="2038112"/>
          </a:xfrm>
          <a:prstGeom prst="roundRect">
            <a:avLst>
              <a:gd name="adj" fmla="val 449"/>
            </a:avLst>
          </a:prstGeom>
          <a:noFill/>
          <a:ln w="28575">
            <a:noFill/>
            <a:prstDash val="sysDot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endParaRPr lang="en-US" dirty="0"/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1E56B78E-A27A-6532-182A-6BC9CC716E20}"/>
              </a:ext>
            </a:extLst>
          </p:cNvPr>
          <p:cNvSpPr/>
          <p:nvPr/>
        </p:nvSpPr>
        <p:spPr>
          <a:xfrm>
            <a:off x="546407" y="5009823"/>
            <a:ext cx="6369113" cy="2013768"/>
          </a:xfrm>
          <a:prstGeom prst="roundRect">
            <a:avLst>
              <a:gd name="adj" fmla="val 449"/>
            </a:avLst>
          </a:prstGeom>
          <a:noFill/>
          <a:ln w="28575">
            <a:noFill/>
            <a:prstDash val="sysDot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endParaRPr lang="en-US" dirty="0"/>
          </a:p>
        </p:txBody>
      </p:sp>
      <p:sp>
        <p:nvSpPr>
          <p:cNvPr id="19" name="Shape 1">
            <a:extLst>
              <a:ext uri="{FF2B5EF4-FFF2-40B4-BE49-F238E27FC236}">
                <a16:creationId xmlns:a16="http://schemas.microsoft.com/office/drawing/2014/main" id="{4DA719B7-5A6E-D5F6-C459-3909431D9EE5}"/>
              </a:ext>
            </a:extLst>
          </p:cNvPr>
          <p:cNvSpPr/>
          <p:nvPr/>
        </p:nvSpPr>
        <p:spPr>
          <a:xfrm>
            <a:off x="7699300" y="5027586"/>
            <a:ext cx="6490905" cy="2038112"/>
          </a:xfrm>
          <a:prstGeom prst="roundRect">
            <a:avLst>
              <a:gd name="adj" fmla="val 449"/>
            </a:avLst>
          </a:prstGeom>
          <a:noFill/>
          <a:ln w="28575">
            <a:noFill/>
            <a:prstDash val="sysDot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4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DCE7CD-A533-000C-FE80-F78E65D9978B}"/>
              </a:ext>
            </a:extLst>
          </p:cNvPr>
          <p:cNvSpPr/>
          <p:nvPr/>
        </p:nvSpPr>
        <p:spPr>
          <a:xfrm>
            <a:off x="12694782" y="7567806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65F60E-C0A5-81E3-215E-275117135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47" y="619626"/>
            <a:ext cx="8193505" cy="715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54E56B-48F6-9849-770B-1EDEA2757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3565" y="36152"/>
            <a:ext cx="816835" cy="81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B7ED68-5003-9BCF-7B4A-77DEA0986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00" y="88516"/>
            <a:ext cx="526456" cy="515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28D86-45BA-9C1C-D7D4-2CF444814D31}"/>
              </a:ext>
            </a:extLst>
          </p:cNvPr>
          <p:cNvSpPr txBox="1"/>
          <p:nvPr/>
        </p:nvSpPr>
        <p:spPr>
          <a:xfrm>
            <a:off x="144901" y="613040"/>
            <a:ext cx="166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MART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F55D9-2210-8E69-28FA-A1EBCCB8C47E}"/>
              </a:ext>
            </a:extLst>
          </p:cNvPr>
          <p:cNvSpPr txBox="1"/>
          <p:nvPr/>
        </p:nvSpPr>
        <p:spPr>
          <a:xfrm>
            <a:off x="690278" y="305328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TLIQ</a:t>
            </a:r>
          </a:p>
        </p:txBody>
      </p:sp>
    </p:spTree>
    <p:extLst>
      <p:ext uri="{BB962C8B-B14F-4D97-AF65-F5344CB8AC3E}">
        <p14:creationId xmlns:p14="http://schemas.microsoft.com/office/powerpoint/2010/main" val="2457751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00913" y="586651"/>
            <a:ext cx="4099560" cy="512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AGENDA</a:t>
            </a:r>
            <a:endParaRPr lang="en-US" sz="3200" b="1" u="sng" dirty="0"/>
          </a:p>
        </p:txBody>
      </p:sp>
      <p:sp>
        <p:nvSpPr>
          <p:cNvPr id="3" name="Shape 1"/>
          <p:cNvSpPr/>
          <p:nvPr/>
        </p:nvSpPr>
        <p:spPr>
          <a:xfrm>
            <a:off x="2167438" y="1395663"/>
            <a:ext cx="87572" cy="6304549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4" name="Shape 2"/>
          <p:cNvSpPr/>
          <p:nvPr/>
        </p:nvSpPr>
        <p:spPr>
          <a:xfrm>
            <a:off x="2367404" y="2648743"/>
            <a:ext cx="573881" cy="22860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5" name="Shape 3"/>
          <p:cNvSpPr/>
          <p:nvPr/>
        </p:nvSpPr>
        <p:spPr>
          <a:xfrm>
            <a:off x="2032183" y="2502262"/>
            <a:ext cx="368856" cy="368856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167439" y="2634575"/>
            <a:ext cx="141804" cy="271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</a:rPr>
              <a:t>2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3141370" y="2455267"/>
            <a:ext cx="2049780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Problem Statement</a:t>
            </a:r>
            <a:endParaRPr lang="en-US" b="1" dirty="0"/>
          </a:p>
        </p:txBody>
      </p:sp>
      <p:sp>
        <p:nvSpPr>
          <p:cNvPr id="8" name="Text 6"/>
          <p:cNvSpPr/>
          <p:nvPr/>
        </p:nvSpPr>
        <p:spPr>
          <a:xfrm>
            <a:off x="3141370" y="2794982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Understand </a:t>
            </a:r>
            <a:r>
              <a:rPr lang="en-US" sz="1600" b="1" dirty="0" err="1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AtliQ</a:t>
            </a:r>
            <a:r>
              <a:rPr lang="en-US" sz="1600" b="1" dirty="0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 Mart(Imaginary Company)</a:t>
            </a:r>
            <a:r>
              <a:rPr lang="en-US" sz="1600" dirty="0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challenges with on-time and in-full deliveries, on-time-in-full deliveries.</a:t>
            </a:r>
            <a:endParaRPr lang="en-US" sz="1600" dirty="0">
              <a:latin typeface="DM Sans" pitchFamily="2" charset="0"/>
              <a:ea typeface="Inconsolata" pitchFamily="1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2401039" y="3757453"/>
            <a:ext cx="573881" cy="22860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10" name="Shape 8"/>
          <p:cNvSpPr/>
          <p:nvPr/>
        </p:nvSpPr>
        <p:spPr>
          <a:xfrm>
            <a:off x="2055044" y="3584456"/>
            <a:ext cx="368856" cy="368856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163629" y="3645892"/>
            <a:ext cx="151567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</a:rPr>
              <a:t>3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3120950" y="3662322"/>
            <a:ext cx="2049780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Overview</a:t>
            </a:r>
            <a:endParaRPr lang="en-US" b="1" dirty="0"/>
          </a:p>
        </p:txBody>
      </p:sp>
      <p:sp>
        <p:nvSpPr>
          <p:cNvPr id="13" name="Text 11"/>
          <p:cNvSpPr/>
          <p:nvPr/>
        </p:nvSpPr>
        <p:spPr>
          <a:xfrm>
            <a:off x="3141370" y="3918545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Outline the project's objectives, focus, datasets, and data corrections.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2401039" y="4866163"/>
            <a:ext cx="573881" cy="22860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15" name="Shape 13"/>
          <p:cNvSpPr/>
          <p:nvPr/>
        </p:nvSpPr>
        <p:spPr>
          <a:xfrm>
            <a:off x="2039982" y="4719682"/>
            <a:ext cx="368856" cy="368856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125825" y="4835631"/>
            <a:ext cx="151567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</a:rPr>
              <a:t>4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3120950" y="4721586"/>
            <a:ext cx="2168723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b="1" dirty="0">
                <a:solidFill>
                  <a:srgbClr val="454240"/>
                </a:solidFill>
                <a:latin typeface="Libre Baskerville" pitchFamily="34" charset="0"/>
              </a:rPr>
              <a:t>Peter Pandey's Notes</a:t>
            </a:r>
          </a:p>
        </p:txBody>
      </p:sp>
      <p:sp>
        <p:nvSpPr>
          <p:cNvPr id="18" name="Text 16"/>
          <p:cNvSpPr/>
          <p:nvPr/>
        </p:nvSpPr>
        <p:spPr>
          <a:xfrm>
            <a:off x="3141370" y="5027255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Analyze key findings and insights from the data exploration.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2401039" y="5974873"/>
            <a:ext cx="573881" cy="22860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20" name="Shape 18"/>
          <p:cNvSpPr/>
          <p:nvPr/>
        </p:nvSpPr>
        <p:spPr>
          <a:xfrm>
            <a:off x="2055044" y="5801876"/>
            <a:ext cx="368856" cy="368856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2183036" y="5924749"/>
            <a:ext cx="143947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</a:rPr>
              <a:t>5</a:t>
            </a:r>
            <a:endParaRPr lang="en-US" sz="1900" dirty="0"/>
          </a:p>
        </p:txBody>
      </p:sp>
      <p:sp>
        <p:nvSpPr>
          <p:cNvPr id="22" name="Text 20"/>
          <p:cNvSpPr/>
          <p:nvPr/>
        </p:nvSpPr>
        <p:spPr>
          <a:xfrm>
            <a:off x="3120950" y="5843418"/>
            <a:ext cx="2209562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Dashboard </a:t>
            </a:r>
            <a:r>
              <a:rPr lang="en-US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Showcase</a:t>
            </a:r>
            <a:endParaRPr lang="en-US" sz="1600" b="1" dirty="0"/>
          </a:p>
        </p:txBody>
      </p:sp>
      <p:sp>
        <p:nvSpPr>
          <p:cNvPr id="23" name="Text 21"/>
          <p:cNvSpPr/>
          <p:nvPr/>
        </p:nvSpPr>
        <p:spPr>
          <a:xfrm>
            <a:off x="3141370" y="6198532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50"/>
              </a:lnSpc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Present a visual dashboard </a:t>
            </a:r>
            <a:r>
              <a:rPr lang="en-US" sz="1600" dirty="0">
                <a:solidFill>
                  <a:srgbClr val="454240"/>
                </a:solidFill>
                <a:latin typeface="DM Sans" pitchFamily="34" charset="0"/>
              </a:rPr>
              <a:t>of key performance indicators and trends</a:t>
            </a:r>
            <a:r>
              <a:rPr lang="en-US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dirty="0"/>
          </a:p>
          <a:p>
            <a:pPr marL="0" indent="0" algn="l">
              <a:lnSpc>
                <a:spcPts val="2050"/>
              </a:lnSpc>
              <a:buNone/>
            </a:pP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2401039" y="7083583"/>
            <a:ext cx="573881" cy="22860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25" name="Shape 23"/>
          <p:cNvSpPr/>
          <p:nvPr/>
        </p:nvSpPr>
        <p:spPr>
          <a:xfrm>
            <a:off x="2055044" y="6910586"/>
            <a:ext cx="368856" cy="368856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2169582" y="7033459"/>
            <a:ext cx="139660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</a:rPr>
              <a:t>6</a:t>
            </a:r>
            <a:endParaRPr lang="en-US" sz="1900" dirty="0"/>
          </a:p>
        </p:txBody>
      </p:sp>
      <p:sp>
        <p:nvSpPr>
          <p:cNvPr id="27" name="Text 25"/>
          <p:cNvSpPr/>
          <p:nvPr/>
        </p:nvSpPr>
        <p:spPr>
          <a:xfrm>
            <a:off x="3141370" y="6952674"/>
            <a:ext cx="2049780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Recommendations</a:t>
            </a:r>
            <a:endParaRPr lang="en-US" sz="1600" b="1" dirty="0"/>
          </a:p>
        </p:txBody>
      </p:sp>
      <p:sp>
        <p:nvSpPr>
          <p:cNvPr id="28" name="Text 26"/>
          <p:cNvSpPr/>
          <p:nvPr/>
        </p:nvSpPr>
        <p:spPr>
          <a:xfrm>
            <a:off x="3141370" y="7244675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Share actionable recommendations to improve supply chain efficiency.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3141370" y="7998817"/>
            <a:ext cx="2049780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600" dirty="0"/>
          </a:p>
        </p:txBody>
      </p:sp>
      <p:sp>
        <p:nvSpPr>
          <p:cNvPr id="33" name="Text 31"/>
          <p:cNvSpPr/>
          <p:nvPr/>
        </p:nvSpPr>
        <p:spPr>
          <a:xfrm>
            <a:off x="3141370" y="8353385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963071-9AF3-96EF-2B29-57C151D9E074}"/>
              </a:ext>
            </a:extLst>
          </p:cNvPr>
          <p:cNvSpPr/>
          <p:nvPr/>
        </p:nvSpPr>
        <p:spPr>
          <a:xfrm>
            <a:off x="12633157" y="7563911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1655DFD-C9C0-E9A0-502F-0B1F9675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2" y="106270"/>
            <a:ext cx="526456" cy="515179"/>
          </a:xfrm>
          <a:prstGeom prst="rect">
            <a:avLst/>
          </a:prstGeom>
        </p:spPr>
      </p:pic>
      <p:sp>
        <p:nvSpPr>
          <p:cNvPr id="36" name="Text 0">
            <a:extLst>
              <a:ext uri="{FF2B5EF4-FFF2-40B4-BE49-F238E27FC236}">
                <a16:creationId xmlns:a16="http://schemas.microsoft.com/office/drawing/2014/main" id="{72419B56-3227-D81F-4080-033F4F44CC63}"/>
              </a:ext>
            </a:extLst>
          </p:cNvPr>
          <p:cNvSpPr/>
          <p:nvPr/>
        </p:nvSpPr>
        <p:spPr>
          <a:xfrm>
            <a:off x="729330" y="127882"/>
            <a:ext cx="526456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TLIQ</a:t>
            </a:r>
            <a:r>
              <a:rPr lang="en-US" sz="1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</a:p>
          <a:p>
            <a:pPr marL="0" indent="0">
              <a:lnSpc>
                <a:spcPts val="4700"/>
              </a:lnSpc>
              <a:buNone/>
            </a:pPr>
            <a:r>
              <a:rPr lang="en-US" sz="1400" dirty="0">
                <a:solidFill>
                  <a:srgbClr val="5C4E3D"/>
                </a:solidFill>
                <a:latin typeface="Libre Baskerville" pitchFamily="34" charset="0"/>
              </a:rPr>
              <a:t>        </a:t>
            </a:r>
            <a:endParaRPr lang="en-US" sz="1400" dirty="0"/>
          </a:p>
        </p:txBody>
      </p:sp>
      <p:sp>
        <p:nvSpPr>
          <p:cNvPr id="37" name="Text 0">
            <a:extLst>
              <a:ext uri="{FF2B5EF4-FFF2-40B4-BE49-F238E27FC236}">
                <a16:creationId xmlns:a16="http://schemas.microsoft.com/office/drawing/2014/main" id="{1F722222-0B39-2EF4-05D2-4D32B360611C}"/>
              </a:ext>
            </a:extLst>
          </p:cNvPr>
          <p:cNvSpPr/>
          <p:nvPr/>
        </p:nvSpPr>
        <p:spPr>
          <a:xfrm>
            <a:off x="314126" y="447532"/>
            <a:ext cx="1178247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latin typeface="Libre Baskerville" pitchFamily="34" charset="0"/>
              </a:rPr>
              <a:t>MART</a:t>
            </a:r>
            <a:endParaRPr lang="en-US" sz="1400" dirty="0"/>
          </a:p>
        </p:txBody>
      </p:sp>
      <p:sp>
        <p:nvSpPr>
          <p:cNvPr id="100" name="Shape 3">
            <a:extLst>
              <a:ext uri="{FF2B5EF4-FFF2-40B4-BE49-F238E27FC236}">
                <a16:creationId xmlns:a16="http://schemas.microsoft.com/office/drawing/2014/main" id="{4DE0F6DA-F66A-AC08-D641-1116D4DAF225}"/>
              </a:ext>
            </a:extLst>
          </p:cNvPr>
          <p:cNvSpPr/>
          <p:nvPr/>
        </p:nvSpPr>
        <p:spPr>
          <a:xfrm>
            <a:off x="2017181" y="1525865"/>
            <a:ext cx="368856" cy="368856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1" name="Text 4">
            <a:extLst>
              <a:ext uri="{FF2B5EF4-FFF2-40B4-BE49-F238E27FC236}">
                <a16:creationId xmlns:a16="http://schemas.microsoft.com/office/drawing/2014/main" id="{7773F236-A54C-E6B6-1697-AB903E280987}"/>
              </a:ext>
            </a:extLst>
          </p:cNvPr>
          <p:cNvSpPr/>
          <p:nvPr/>
        </p:nvSpPr>
        <p:spPr>
          <a:xfrm>
            <a:off x="2169582" y="1639416"/>
            <a:ext cx="109657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</a:rPr>
              <a:t>1</a:t>
            </a:r>
            <a:endParaRPr lang="en-US" sz="1900" dirty="0"/>
          </a:p>
        </p:txBody>
      </p:sp>
      <p:sp>
        <p:nvSpPr>
          <p:cNvPr id="102" name="Text 5">
            <a:extLst>
              <a:ext uri="{FF2B5EF4-FFF2-40B4-BE49-F238E27FC236}">
                <a16:creationId xmlns:a16="http://schemas.microsoft.com/office/drawing/2014/main" id="{A742CA8B-DB5E-3C80-431A-F30B99F5D6C8}"/>
              </a:ext>
            </a:extLst>
          </p:cNvPr>
          <p:cNvSpPr/>
          <p:nvPr/>
        </p:nvSpPr>
        <p:spPr>
          <a:xfrm>
            <a:off x="3141370" y="1616442"/>
            <a:ext cx="2049780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Company Details</a:t>
            </a:r>
            <a:endParaRPr lang="en-US" b="1" dirty="0"/>
          </a:p>
        </p:txBody>
      </p:sp>
      <p:sp>
        <p:nvSpPr>
          <p:cNvPr id="103" name="Shape 2">
            <a:extLst>
              <a:ext uri="{FF2B5EF4-FFF2-40B4-BE49-F238E27FC236}">
                <a16:creationId xmlns:a16="http://schemas.microsoft.com/office/drawing/2014/main" id="{E940E09F-EE8F-1830-A89E-5E0798024115}"/>
              </a:ext>
            </a:extLst>
          </p:cNvPr>
          <p:cNvSpPr/>
          <p:nvPr/>
        </p:nvSpPr>
        <p:spPr>
          <a:xfrm>
            <a:off x="2401038" y="1710293"/>
            <a:ext cx="573881" cy="22860"/>
          </a:xfrm>
          <a:prstGeom prst="roundRect">
            <a:avLst>
              <a:gd name="adj" fmla="val 301284"/>
            </a:avLst>
          </a:prstGeom>
          <a:solidFill>
            <a:srgbClr val="DDD3BA"/>
          </a:solidFill>
          <a:ln/>
        </p:spPr>
      </p:sp>
      <p:sp>
        <p:nvSpPr>
          <p:cNvPr id="104" name="Text 6">
            <a:extLst>
              <a:ext uri="{FF2B5EF4-FFF2-40B4-BE49-F238E27FC236}">
                <a16:creationId xmlns:a16="http://schemas.microsoft.com/office/drawing/2014/main" id="{F59684E3-ABD1-DECC-CFD3-6E287F889866}"/>
              </a:ext>
            </a:extLst>
          </p:cNvPr>
          <p:cNvSpPr/>
          <p:nvPr/>
        </p:nvSpPr>
        <p:spPr>
          <a:xfrm>
            <a:off x="3120950" y="1996665"/>
            <a:ext cx="12334875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About </a:t>
            </a:r>
            <a:r>
              <a:rPr lang="en-US" sz="1600" b="1" dirty="0" err="1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Atliq</a:t>
            </a:r>
            <a:r>
              <a:rPr lang="en-US" sz="1600" b="1" dirty="0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 Mart </a:t>
            </a:r>
            <a:r>
              <a:rPr lang="en-US" sz="1600" dirty="0">
                <a:solidFill>
                  <a:srgbClr val="454240"/>
                </a:solidFill>
                <a:latin typeface="DM Sans" pitchFamily="2" charset="0"/>
                <a:ea typeface="Inconsolata" pitchFamily="1" charset="0"/>
                <a:cs typeface="DM Sans" pitchFamily="34" charset="-120"/>
              </a:rPr>
              <a:t>Company Details</a:t>
            </a:r>
            <a:endParaRPr lang="en-US" sz="1600" dirty="0">
              <a:latin typeface="DM Sans" pitchFamily="2" charset="0"/>
              <a:ea typeface="Inconsolata" pitchFamily="1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6" grpId="0" animBg="1"/>
      <p:bldP spid="37" grpId="0" animBg="1"/>
      <p:bldP spid="101" grpId="0" animBg="1"/>
      <p:bldP spid="102" grpId="0" animBg="1"/>
      <p:bldP spid="1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93219" y="1047369"/>
            <a:ext cx="4099560" cy="512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COMPANY DETAILS</a:t>
            </a:r>
            <a:endParaRPr lang="en-US" sz="3200" b="1" u="sn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963071-9AF3-96EF-2B29-57C151D9E074}"/>
              </a:ext>
            </a:extLst>
          </p:cNvPr>
          <p:cNvSpPr/>
          <p:nvPr/>
        </p:nvSpPr>
        <p:spPr>
          <a:xfrm>
            <a:off x="12633157" y="7563911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1655DFD-C9C0-E9A0-502F-0B1F9675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2" y="106270"/>
            <a:ext cx="526456" cy="515180"/>
          </a:xfrm>
          <a:prstGeom prst="rect">
            <a:avLst/>
          </a:prstGeom>
        </p:spPr>
      </p:pic>
      <p:sp>
        <p:nvSpPr>
          <p:cNvPr id="36" name="Text 0">
            <a:extLst>
              <a:ext uri="{FF2B5EF4-FFF2-40B4-BE49-F238E27FC236}">
                <a16:creationId xmlns:a16="http://schemas.microsoft.com/office/drawing/2014/main" id="{72419B56-3227-D81F-4080-033F4F44CC63}"/>
              </a:ext>
            </a:extLst>
          </p:cNvPr>
          <p:cNvSpPr/>
          <p:nvPr/>
        </p:nvSpPr>
        <p:spPr>
          <a:xfrm>
            <a:off x="729330" y="127882"/>
            <a:ext cx="526456" cy="599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TLIQ</a:t>
            </a:r>
            <a:r>
              <a:rPr lang="en-US" sz="1400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</a:p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solidFill>
                  <a:srgbClr val="5C4E3D"/>
                </a:solidFill>
                <a:latin typeface="Libre Baskerville" pitchFamily="34" charset="0"/>
              </a:rPr>
              <a:t>        </a:t>
            </a:r>
            <a:endParaRPr lang="en-US" sz="1400" b="1" dirty="0"/>
          </a:p>
        </p:txBody>
      </p:sp>
      <p:sp>
        <p:nvSpPr>
          <p:cNvPr id="37" name="Text 0">
            <a:extLst>
              <a:ext uri="{FF2B5EF4-FFF2-40B4-BE49-F238E27FC236}">
                <a16:creationId xmlns:a16="http://schemas.microsoft.com/office/drawing/2014/main" id="{1F722222-0B39-2EF4-05D2-4D32B360611C}"/>
              </a:ext>
            </a:extLst>
          </p:cNvPr>
          <p:cNvSpPr/>
          <p:nvPr/>
        </p:nvSpPr>
        <p:spPr>
          <a:xfrm>
            <a:off x="314126" y="447532"/>
            <a:ext cx="1178247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latin typeface="Libre Baskerville" pitchFamily="34" charset="0"/>
              </a:rPr>
              <a:t>MART</a:t>
            </a:r>
            <a:endParaRPr lang="en-US" sz="14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F928790-D1F1-3BDF-E0F1-68568C34F207}"/>
              </a:ext>
            </a:extLst>
          </p:cNvPr>
          <p:cNvSpPr txBox="1"/>
          <p:nvPr/>
        </p:nvSpPr>
        <p:spPr>
          <a:xfrm>
            <a:off x="1676257" y="3455687"/>
            <a:ext cx="204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FISCAL YEAR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B6D99C2-2EEF-5485-AFE1-D9EA1C7FA8C4}"/>
              </a:ext>
            </a:extLst>
          </p:cNvPr>
          <p:cNvSpPr txBox="1"/>
          <p:nvPr/>
        </p:nvSpPr>
        <p:spPr>
          <a:xfrm>
            <a:off x="729330" y="4793214"/>
            <a:ext cx="4082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SEPTEMBER(2021)-AUGUST(2022)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A95B8A6-38D3-5BE2-B9C0-F0EBACC5D191}"/>
              </a:ext>
            </a:extLst>
          </p:cNvPr>
          <p:cNvSpPr txBox="1"/>
          <p:nvPr/>
        </p:nvSpPr>
        <p:spPr>
          <a:xfrm>
            <a:off x="1676257" y="4505145"/>
            <a:ext cx="204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FY_2022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82A63EC-D6B4-F347-D376-F332A09577B9}"/>
              </a:ext>
            </a:extLst>
          </p:cNvPr>
          <p:cNvSpPr/>
          <p:nvPr/>
        </p:nvSpPr>
        <p:spPr>
          <a:xfrm>
            <a:off x="1156001" y="4543080"/>
            <a:ext cx="3128211" cy="65499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693CAB8-3F3A-731C-FA4B-2CEB313BBE0A}"/>
              </a:ext>
            </a:extLst>
          </p:cNvPr>
          <p:cNvCxnSpPr/>
          <p:nvPr/>
        </p:nvCxnSpPr>
        <p:spPr>
          <a:xfrm>
            <a:off x="4740442" y="3334980"/>
            <a:ext cx="0" cy="369146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8CD8E23-A886-92DA-CD6F-CD891DC277B3}"/>
              </a:ext>
            </a:extLst>
          </p:cNvPr>
          <p:cNvSpPr txBox="1"/>
          <p:nvPr/>
        </p:nvSpPr>
        <p:spPr>
          <a:xfrm>
            <a:off x="7973891" y="3291748"/>
            <a:ext cx="305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ATLIQ’S PRODUCTS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C27D3D2-62A2-3FD3-8333-2E3A399A7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154330"/>
              </p:ext>
            </p:extLst>
          </p:nvPr>
        </p:nvGraphicFramePr>
        <p:xfrm>
          <a:off x="5215910" y="3852706"/>
          <a:ext cx="7243011" cy="413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8C963E-D224-6BC5-1503-90B515E0EE45}"/>
              </a:ext>
            </a:extLst>
          </p:cNvPr>
          <p:cNvSpPr txBox="1"/>
          <p:nvPr/>
        </p:nvSpPr>
        <p:spPr>
          <a:xfrm>
            <a:off x="4102768" y="1742862"/>
            <a:ext cx="12007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AtliQ</a:t>
            </a:r>
            <a:r>
              <a:rPr lang="en-US" sz="2400" dirty="0"/>
              <a:t> Mart(Imaginary Company) FMCG Manufacture</a:t>
            </a:r>
          </a:p>
        </p:txBody>
      </p:sp>
    </p:spTree>
    <p:extLst>
      <p:ext uri="{BB962C8B-B14F-4D97-AF65-F5344CB8AC3E}">
        <p14:creationId xmlns:p14="http://schemas.microsoft.com/office/powerpoint/2010/main" val="2101114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194" grpId="0"/>
      <p:bldP spid="196" grpId="0"/>
      <p:bldP spid="197" grpId="0"/>
      <p:bldP spid="199" grpId="0" animBg="1"/>
      <p:bldP spid="201" grpId="0"/>
      <p:bldGraphic spid="7" grpId="0">
        <p:bldAsOne/>
      </p:bldGraphic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47015" cy="823293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11" y="2641640"/>
            <a:ext cx="5006459" cy="294965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58270" y="527923"/>
            <a:ext cx="4799648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Problem Statement</a:t>
            </a:r>
            <a:endParaRPr lang="en-US" sz="3750" b="1" u="sng" dirty="0"/>
          </a:p>
        </p:txBody>
      </p:sp>
      <p:sp>
        <p:nvSpPr>
          <p:cNvPr id="5" name="Shape 1"/>
          <p:cNvSpPr/>
          <p:nvPr/>
        </p:nvSpPr>
        <p:spPr>
          <a:xfrm>
            <a:off x="6158270" y="1327309"/>
            <a:ext cx="7800261" cy="1314331"/>
          </a:xfrm>
          <a:prstGeom prst="roundRect">
            <a:avLst>
              <a:gd name="adj" fmla="val 564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357818" y="1615202"/>
            <a:ext cx="3062764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357817" y="1548505"/>
            <a:ext cx="7401163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500" b="1" dirty="0" err="1">
                <a:solidFill>
                  <a:srgbClr val="454240"/>
                </a:solidFill>
                <a:latin typeface="DM Sans" pitchFamily="34" charset="0"/>
              </a:rPr>
              <a:t>AtliQ</a:t>
            </a:r>
            <a:r>
              <a:rPr lang="en-US" sz="1500" b="1" dirty="0">
                <a:solidFill>
                  <a:srgbClr val="454240"/>
                </a:solidFill>
                <a:latin typeface="DM Sans" pitchFamily="34" charset="0"/>
              </a:rPr>
              <a:t> Mart </a:t>
            </a:r>
            <a:r>
              <a:rPr lang="en-US" sz="1500" dirty="0">
                <a:solidFill>
                  <a:srgbClr val="454240"/>
                </a:solidFill>
                <a:latin typeface="DM Sans" pitchFamily="34" charset="0"/>
              </a:rPr>
              <a:t>is a growing FMCG manufacturer headquartered in Gujarat, India. It is currently operational in three cities Surat, Ahmedabad and Vadodara. They want to </a:t>
            </a:r>
            <a:r>
              <a:rPr lang="en-US" sz="1500" b="1" dirty="0">
                <a:solidFill>
                  <a:srgbClr val="454240"/>
                </a:solidFill>
                <a:latin typeface="DM Sans" pitchFamily="34" charset="0"/>
              </a:rPr>
              <a:t>expand</a:t>
            </a:r>
            <a:r>
              <a:rPr lang="en-US" sz="1500" dirty="0">
                <a:solidFill>
                  <a:srgbClr val="454240"/>
                </a:solidFill>
                <a:latin typeface="DM Sans" pitchFamily="34" charset="0"/>
              </a:rPr>
              <a:t> to other metros/Tier 1 cities in the </a:t>
            </a:r>
            <a:r>
              <a:rPr lang="en-US" sz="1500" b="1" dirty="0">
                <a:solidFill>
                  <a:srgbClr val="454240"/>
                </a:solidFill>
                <a:latin typeface="DM Sans" pitchFamily="34" charset="0"/>
              </a:rPr>
              <a:t>next 2 years.</a:t>
            </a:r>
          </a:p>
          <a:p>
            <a:pPr marL="0" indent="0">
              <a:lnSpc>
                <a:spcPts val="2400"/>
              </a:lnSpc>
              <a:buNone/>
            </a:pPr>
            <a:endParaRPr lang="en-US" sz="1500" dirty="0"/>
          </a:p>
        </p:txBody>
      </p:sp>
      <p:sp>
        <p:nvSpPr>
          <p:cNvPr id="8" name="Shape 4"/>
          <p:cNvSpPr/>
          <p:nvPr/>
        </p:nvSpPr>
        <p:spPr>
          <a:xfrm>
            <a:off x="6158267" y="2920543"/>
            <a:ext cx="7800261" cy="1318595"/>
          </a:xfrm>
          <a:prstGeom prst="roundRect">
            <a:avLst>
              <a:gd name="adj" fmla="val 564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357818" y="3082290"/>
            <a:ext cx="307717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Supply Chain Challenges</a:t>
            </a:r>
            <a:endParaRPr lang="en-US" sz="1850" b="1" dirty="0"/>
          </a:p>
        </p:txBody>
      </p:sp>
      <p:sp>
        <p:nvSpPr>
          <p:cNvPr id="10" name="Text 6"/>
          <p:cNvSpPr/>
          <p:nvPr/>
        </p:nvSpPr>
        <p:spPr>
          <a:xfrm>
            <a:off x="6357818" y="3444701"/>
            <a:ext cx="7401163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AtliQ Mart </a:t>
            </a: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faces difficulties </a:t>
            </a:r>
            <a:r>
              <a:rPr lang="en-US" sz="15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ensuring timely and complete order fulfillment </a:t>
            </a: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across multiple locations.</a:t>
            </a:r>
            <a:endParaRPr lang="en-US" sz="1500" dirty="0"/>
          </a:p>
        </p:txBody>
      </p:sp>
      <p:sp>
        <p:nvSpPr>
          <p:cNvPr id="11" name="Shape 7"/>
          <p:cNvSpPr/>
          <p:nvPr/>
        </p:nvSpPr>
        <p:spPr>
          <a:xfrm>
            <a:off x="6158270" y="4450304"/>
            <a:ext cx="7800261" cy="1314331"/>
          </a:xfrm>
          <a:prstGeom prst="roundRect">
            <a:avLst>
              <a:gd name="adj" fmla="val 564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316008" y="4579499"/>
            <a:ext cx="2791897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Data-Driven Approach</a:t>
            </a:r>
            <a:endParaRPr lang="en-US" sz="1850" b="1" dirty="0"/>
          </a:p>
        </p:txBody>
      </p:sp>
      <p:sp>
        <p:nvSpPr>
          <p:cNvPr id="13" name="Text 9"/>
          <p:cNvSpPr/>
          <p:nvPr/>
        </p:nvSpPr>
        <p:spPr>
          <a:xfrm>
            <a:off x="6357818" y="4939943"/>
            <a:ext cx="7401163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Supply Chain team is implementing a standardized approach to measure service levels using </a:t>
            </a:r>
            <a:r>
              <a:rPr lang="en-US" sz="15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OT, IF, and OTIF metrics.</a:t>
            </a:r>
            <a:endParaRPr lang="en-US" sz="1500" b="1" dirty="0"/>
          </a:p>
        </p:txBody>
      </p:sp>
      <p:sp>
        <p:nvSpPr>
          <p:cNvPr id="14" name="Shape 10"/>
          <p:cNvSpPr/>
          <p:nvPr/>
        </p:nvSpPr>
        <p:spPr>
          <a:xfrm>
            <a:off x="6158266" y="6143640"/>
            <a:ext cx="7800261" cy="1773139"/>
          </a:xfrm>
          <a:prstGeom prst="roundRect">
            <a:avLst>
              <a:gd name="adj" fmla="val 564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357818" y="6261699"/>
            <a:ext cx="2399824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Analyst Role</a:t>
            </a:r>
            <a:endParaRPr lang="en-US" sz="1850" b="1" dirty="0"/>
          </a:p>
        </p:txBody>
      </p:sp>
      <p:sp>
        <p:nvSpPr>
          <p:cNvPr id="16" name="Text 12"/>
          <p:cNvSpPr/>
          <p:nvPr/>
        </p:nvSpPr>
        <p:spPr>
          <a:xfrm>
            <a:off x="6357814" y="6658429"/>
            <a:ext cx="7401163" cy="9990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</a:rPr>
              <a:t>As a Data Analyst I will take on the role of </a:t>
            </a:r>
            <a:r>
              <a:rPr lang="en-US" sz="1400" b="1" dirty="0">
                <a:solidFill>
                  <a:srgbClr val="454240"/>
                </a:solidFill>
                <a:latin typeface="DM Sans" pitchFamily="34" charset="0"/>
              </a:rPr>
              <a:t>Peter Pandey </a:t>
            </a:r>
            <a:r>
              <a:rPr lang="en-US" sz="1400" dirty="0">
                <a:solidFill>
                  <a:srgbClr val="454240"/>
                </a:solidFill>
                <a:latin typeface="DM Sans" pitchFamily="34" charset="0"/>
              </a:rPr>
              <a:t>to examine data to uncover significate insights and explore themes .Head of Supply Chain </a:t>
            </a:r>
            <a:r>
              <a:rPr lang="en-US" sz="1400" b="1" dirty="0">
                <a:solidFill>
                  <a:srgbClr val="454240"/>
                </a:solidFill>
                <a:latin typeface="DM Sans" pitchFamily="34" charset="0"/>
              </a:rPr>
              <a:t>Tony Sharma </a:t>
            </a:r>
            <a:r>
              <a:rPr lang="en-US" sz="1400" dirty="0">
                <a:solidFill>
                  <a:srgbClr val="454240"/>
                </a:solidFill>
                <a:latin typeface="DM Sans" pitchFamily="34" charset="0"/>
              </a:rPr>
              <a:t>,I will use various analytical tools to concise presentation for </a:t>
            </a:r>
            <a:r>
              <a:rPr lang="en-US" sz="1400" b="1" dirty="0">
                <a:solidFill>
                  <a:srgbClr val="454240"/>
                </a:solidFill>
                <a:latin typeface="DM Sans" pitchFamily="34" charset="0"/>
              </a:rPr>
              <a:t>Director Bruce </a:t>
            </a:r>
            <a:r>
              <a:rPr lang="en-US" sz="1400" b="1" dirty="0" err="1">
                <a:solidFill>
                  <a:srgbClr val="454240"/>
                </a:solidFill>
                <a:latin typeface="DM Sans" pitchFamily="34" charset="0"/>
              </a:rPr>
              <a:t>Haryali</a:t>
            </a:r>
            <a:r>
              <a:rPr lang="en-US" sz="1400" dirty="0">
                <a:solidFill>
                  <a:srgbClr val="454240"/>
                </a:solidFill>
                <a:latin typeface="DM Sans" pitchFamily="34" charset="0"/>
              </a:rPr>
              <a:t>, who values strong storytelling</a:t>
            </a:r>
          </a:p>
          <a:p>
            <a:pPr marL="0" indent="0">
              <a:lnSpc>
                <a:spcPts val="2400"/>
              </a:lnSpc>
              <a:buNone/>
            </a:pPr>
            <a:endParaRPr lang="en-US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1F9EC5-F423-26BF-1819-5A5ABEB7406B}"/>
              </a:ext>
            </a:extLst>
          </p:cNvPr>
          <p:cNvSpPr/>
          <p:nvPr/>
        </p:nvSpPr>
        <p:spPr>
          <a:xfrm>
            <a:off x="12668789" y="7805346"/>
            <a:ext cx="1900989" cy="3970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E6A979-0C79-F725-CFEF-0CDFD6B4D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42" y="106270"/>
            <a:ext cx="526456" cy="515179"/>
          </a:xfrm>
          <a:prstGeom prst="rect">
            <a:avLst/>
          </a:prstGeom>
        </p:spPr>
      </p:pic>
      <p:sp>
        <p:nvSpPr>
          <p:cNvPr id="20" name="Text 0">
            <a:extLst>
              <a:ext uri="{FF2B5EF4-FFF2-40B4-BE49-F238E27FC236}">
                <a16:creationId xmlns:a16="http://schemas.microsoft.com/office/drawing/2014/main" id="{39984D25-F610-F5B0-81A0-472DFAA3BBC5}"/>
              </a:ext>
            </a:extLst>
          </p:cNvPr>
          <p:cNvSpPr/>
          <p:nvPr/>
        </p:nvSpPr>
        <p:spPr>
          <a:xfrm>
            <a:off x="729330" y="127882"/>
            <a:ext cx="526456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TLIQ</a:t>
            </a:r>
            <a:r>
              <a:rPr lang="en-US" sz="1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</a:p>
          <a:p>
            <a:pPr marL="0" indent="0">
              <a:lnSpc>
                <a:spcPts val="4700"/>
              </a:lnSpc>
              <a:buNone/>
            </a:pPr>
            <a:r>
              <a:rPr lang="en-US" sz="1400" dirty="0">
                <a:solidFill>
                  <a:srgbClr val="5C4E3D"/>
                </a:solidFill>
                <a:latin typeface="Libre Baskerville" pitchFamily="34" charset="0"/>
              </a:rPr>
              <a:t>        </a:t>
            </a:r>
            <a:endParaRPr lang="en-US" sz="1400" dirty="0"/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D967CBA1-5C9D-E41B-088F-EB7276C45B9A}"/>
              </a:ext>
            </a:extLst>
          </p:cNvPr>
          <p:cNvSpPr/>
          <p:nvPr/>
        </p:nvSpPr>
        <p:spPr>
          <a:xfrm>
            <a:off x="205842" y="412765"/>
            <a:ext cx="1178247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1400" b="1" dirty="0">
                <a:latin typeface="Libre Baskerville" pitchFamily="34" charset="0"/>
              </a:rPr>
              <a:t>MART</a:t>
            </a:r>
            <a:endParaRPr lang="en-US" sz="1400" dirty="0"/>
          </a:p>
        </p:txBody>
      </p:sp>
      <p:sp>
        <p:nvSpPr>
          <p:cNvPr id="22" name="Text 0">
            <a:extLst>
              <a:ext uri="{FF2B5EF4-FFF2-40B4-BE49-F238E27FC236}">
                <a16:creationId xmlns:a16="http://schemas.microsoft.com/office/drawing/2014/main" id="{2C461FBA-C8AC-BA7D-4C80-9F6A996E8E0D}"/>
              </a:ext>
            </a:extLst>
          </p:cNvPr>
          <p:cNvSpPr/>
          <p:nvPr/>
        </p:nvSpPr>
        <p:spPr>
          <a:xfrm>
            <a:off x="881730" y="280282"/>
            <a:ext cx="526456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16" y="926305"/>
            <a:ext cx="5245768" cy="669810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439" y="2633543"/>
            <a:ext cx="4937522" cy="296251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060930" y="926305"/>
            <a:ext cx="5489258" cy="686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Overview</a:t>
            </a:r>
            <a:endParaRPr lang="en-US" sz="4300" b="1" u="sng" dirty="0"/>
          </a:p>
        </p:txBody>
      </p:sp>
      <p:sp>
        <p:nvSpPr>
          <p:cNvPr id="5" name="Shape 1"/>
          <p:cNvSpPr/>
          <p:nvPr/>
        </p:nvSpPr>
        <p:spPr>
          <a:xfrm>
            <a:off x="768429" y="1867495"/>
            <a:ext cx="493990" cy="493990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41903" y="1949768"/>
            <a:ext cx="146923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3"/>
          <p:cNvSpPr/>
          <p:nvPr/>
        </p:nvSpPr>
        <p:spPr>
          <a:xfrm>
            <a:off x="1481971" y="1867495"/>
            <a:ext cx="2744629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Objective</a:t>
            </a:r>
            <a:endParaRPr lang="en-US" sz="2150" b="1" dirty="0"/>
          </a:p>
        </p:txBody>
      </p:sp>
      <p:sp>
        <p:nvSpPr>
          <p:cNvPr id="8" name="Text 4"/>
          <p:cNvSpPr/>
          <p:nvPr/>
        </p:nvSpPr>
        <p:spPr>
          <a:xfrm>
            <a:off x="1481971" y="2342198"/>
            <a:ext cx="6893600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Conduct a comprehensive analysis of </a:t>
            </a:r>
            <a:r>
              <a:rPr lang="en-US" sz="17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customer, order, and target order</a:t>
            </a: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datasets.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768429" y="3511153"/>
            <a:ext cx="493990" cy="493990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13924" y="3593425"/>
            <a:ext cx="202883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1481971" y="3511153"/>
            <a:ext cx="2744629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Focus</a:t>
            </a:r>
            <a:endParaRPr lang="en-US" sz="2150" b="1" dirty="0"/>
          </a:p>
        </p:txBody>
      </p:sp>
      <p:sp>
        <p:nvSpPr>
          <p:cNvPr id="12" name="Text 8"/>
          <p:cNvSpPr/>
          <p:nvPr/>
        </p:nvSpPr>
        <p:spPr>
          <a:xfrm>
            <a:off x="1481971" y="3985855"/>
            <a:ext cx="6893600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Analyze </a:t>
            </a:r>
            <a:r>
              <a:rPr lang="en-US" sz="17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OT, OTIF, and IF </a:t>
            </a: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percentages by city and product.</a:t>
            </a: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768429" y="4803577"/>
            <a:ext cx="493990" cy="493990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13924" y="4885849"/>
            <a:ext cx="202883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550" dirty="0"/>
          </a:p>
        </p:txBody>
      </p:sp>
      <p:sp>
        <p:nvSpPr>
          <p:cNvPr id="15" name="Text 11"/>
          <p:cNvSpPr/>
          <p:nvPr/>
        </p:nvSpPr>
        <p:spPr>
          <a:xfrm>
            <a:off x="1481971" y="4803577"/>
            <a:ext cx="2744629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Datasets</a:t>
            </a:r>
            <a:endParaRPr lang="en-US" sz="2150" b="1" dirty="0"/>
          </a:p>
        </p:txBody>
      </p:sp>
      <p:sp>
        <p:nvSpPr>
          <p:cNvPr id="16" name="Text 12"/>
          <p:cNvSpPr/>
          <p:nvPr/>
        </p:nvSpPr>
        <p:spPr>
          <a:xfrm>
            <a:off x="1481971" y="5278279"/>
            <a:ext cx="6893600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Utilize customer, orders_aggregate, and target_orders</a:t>
            </a: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datasets for analysis.</a:t>
            </a:r>
            <a:endParaRPr lang="en-US" sz="1700" dirty="0"/>
          </a:p>
        </p:txBody>
      </p:sp>
      <p:sp>
        <p:nvSpPr>
          <p:cNvPr id="17" name="Shape 13"/>
          <p:cNvSpPr/>
          <p:nvPr/>
        </p:nvSpPr>
        <p:spPr>
          <a:xfrm>
            <a:off x="768429" y="6447234"/>
            <a:ext cx="493990" cy="493990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919043" y="6529507"/>
            <a:ext cx="192762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550" dirty="0"/>
          </a:p>
        </p:txBody>
      </p:sp>
      <p:sp>
        <p:nvSpPr>
          <p:cNvPr id="19" name="Text 15"/>
          <p:cNvSpPr/>
          <p:nvPr/>
        </p:nvSpPr>
        <p:spPr>
          <a:xfrm>
            <a:off x="1481971" y="6447234"/>
            <a:ext cx="2744629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Corrections</a:t>
            </a:r>
            <a:endParaRPr lang="en-US" sz="2150" b="1" dirty="0"/>
          </a:p>
        </p:txBody>
      </p:sp>
      <p:sp>
        <p:nvSpPr>
          <p:cNvPr id="20" name="Text 16"/>
          <p:cNvSpPr/>
          <p:nvPr/>
        </p:nvSpPr>
        <p:spPr>
          <a:xfrm>
            <a:off x="1481971" y="6921937"/>
            <a:ext cx="6893600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Remove trailing spaces and ensure data consistency for accurate analysis.</a:t>
            </a:r>
            <a:endParaRPr lang="en-US" sz="1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C7FFC5-199A-8784-FF8D-1244A451AFF7}"/>
              </a:ext>
            </a:extLst>
          </p:cNvPr>
          <p:cNvSpPr/>
          <p:nvPr/>
        </p:nvSpPr>
        <p:spPr>
          <a:xfrm>
            <a:off x="12633157" y="7624407"/>
            <a:ext cx="1900989" cy="565146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CA7BFB-9145-759A-68EE-927050CD8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00" y="88516"/>
            <a:ext cx="526456" cy="515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E69678-439D-D3F0-0FAD-42CE0C208A71}"/>
              </a:ext>
            </a:extLst>
          </p:cNvPr>
          <p:cNvSpPr txBox="1"/>
          <p:nvPr/>
        </p:nvSpPr>
        <p:spPr>
          <a:xfrm>
            <a:off x="144901" y="613040"/>
            <a:ext cx="166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MART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1627F0-BE8B-1BCC-E525-18BEDA49C1D6}"/>
              </a:ext>
            </a:extLst>
          </p:cNvPr>
          <p:cNvSpPr txBox="1"/>
          <p:nvPr/>
        </p:nvSpPr>
        <p:spPr>
          <a:xfrm>
            <a:off x="690278" y="305328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TLIQ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491740"/>
            <a:ext cx="4869180" cy="32461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2753797"/>
            <a:ext cx="6532721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Peter Pandey's Notes</a:t>
            </a:r>
            <a:endParaRPr lang="en-US" sz="4850" b="1" u="sng" dirty="0"/>
          </a:p>
        </p:txBody>
      </p:sp>
      <p:sp>
        <p:nvSpPr>
          <p:cNvPr id="5" name="Text 1"/>
          <p:cNvSpPr/>
          <p:nvPr/>
        </p:nvSpPr>
        <p:spPr>
          <a:xfrm>
            <a:off x="6350437" y="3895606"/>
            <a:ext cx="813558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19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Peter Pandey's 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notes are detailed insights, analyses, and observations from the data exploration. It includes metrics, trends identified during the data analysis process.</a:t>
            </a:r>
            <a:r>
              <a:rPr lang="en-US" sz="1900" dirty="0">
                <a:solidFill>
                  <a:srgbClr val="3B4E4E"/>
                </a:solidFill>
                <a:latin typeface="Overpass" pitchFamily="34" charset="0"/>
              </a:rPr>
              <a:t> Peter is collaborating with </a:t>
            </a:r>
            <a:r>
              <a:rPr lang="en-US" sz="1900" b="1" dirty="0">
                <a:solidFill>
                  <a:srgbClr val="3B4E4E"/>
                </a:solidFill>
                <a:latin typeface="Overpass" pitchFamily="34" charset="0"/>
              </a:rPr>
              <a:t>Tony Sharma</a:t>
            </a:r>
            <a:r>
              <a:rPr lang="en-US" sz="1900" dirty="0">
                <a:solidFill>
                  <a:srgbClr val="3B4E4E"/>
                </a:solidFill>
                <a:latin typeface="Overpass" pitchFamily="34" charset="0"/>
              </a:rPr>
              <a:t>, his Head of Supply Chain, to present concise and compelling findings to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Director 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Bruce </a:t>
            </a:r>
            <a:r>
              <a:rPr lang="en-US" sz="1900" b="1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Haryali</a:t>
            </a:r>
            <a:r>
              <a:rPr lang="en-US" sz="19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9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Director.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F161CE-0D73-FE26-E80B-B0490FF1A896}"/>
              </a:ext>
            </a:extLst>
          </p:cNvPr>
          <p:cNvSpPr/>
          <p:nvPr/>
        </p:nvSpPr>
        <p:spPr>
          <a:xfrm>
            <a:off x="12729411" y="7603958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990869" y="83548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Top Level KPIs</a:t>
            </a:r>
            <a:endParaRPr lang="en-US" sz="4850" b="1" u="sn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A58DA1-4CBD-6EC5-48A4-FB8E2118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7" y="1946977"/>
            <a:ext cx="13273390" cy="28054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B6C128-EA57-EC48-C85E-4413BAE86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34" y="5126632"/>
            <a:ext cx="7014015" cy="174356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900069B-B501-AFD1-1A95-01F45127CEE7}"/>
              </a:ext>
            </a:extLst>
          </p:cNvPr>
          <p:cNvSpPr/>
          <p:nvPr/>
        </p:nvSpPr>
        <p:spPr>
          <a:xfrm>
            <a:off x="12729411" y="7603958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52204" y="456442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Split by Cities</a:t>
            </a:r>
            <a:endParaRPr lang="en-US" sz="4850" b="1" u="sng" dirty="0"/>
          </a:p>
        </p:txBody>
      </p:sp>
      <p:sp>
        <p:nvSpPr>
          <p:cNvPr id="3" name="Text 1"/>
          <p:cNvSpPr/>
          <p:nvPr/>
        </p:nvSpPr>
        <p:spPr>
          <a:xfrm>
            <a:off x="536357" y="570222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Surat</a:t>
            </a:r>
            <a:endParaRPr lang="en-US" sz="2400" b="1" dirty="0"/>
          </a:p>
        </p:txBody>
      </p:sp>
      <p:sp>
        <p:nvSpPr>
          <p:cNvPr id="4" name="Text 2"/>
          <p:cNvSpPr/>
          <p:nvPr/>
        </p:nvSpPr>
        <p:spPr>
          <a:xfrm>
            <a:off x="536357" y="6117453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Highest on-time in-full (OTIF) % (30.07%)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252204" y="570861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Ahmedabad</a:t>
            </a:r>
            <a:endParaRPr lang="en-US" sz="2400" b="1" dirty="0"/>
          </a:p>
        </p:txBody>
      </p:sp>
      <p:sp>
        <p:nvSpPr>
          <p:cNvPr id="6" name="Text 4"/>
          <p:cNvSpPr/>
          <p:nvPr/>
        </p:nvSpPr>
        <p:spPr>
          <a:xfrm>
            <a:off x="5252204" y="6124350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Highest In-full (IF)% (54.20%)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9881354" y="570861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Surat</a:t>
            </a:r>
            <a:endParaRPr lang="en-US" sz="2400" b="1" dirty="0"/>
          </a:p>
        </p:txBody>
      </p:sp>
      <p:sp>
        <p:nvSpPr>
          <p:cNvPr id="8" name="Text 6"/>
          <p:cNvSpPr/>
          <p:nvPr/>
        </p:nvSpPr>
        <p:spPr>
          <a:xfrm>
            <a:off x="9881354" y="6112001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Highest on-time (OT) %(73.67%).</a:t>
            </a:r>
            <a:endParaRPr lang="en-US" sz="1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3626C-6CB8-F2AB-8EA2-F852A04C5C1B}"/>
              </a:ext>
            </a:extLst>
          </p:cNvPr>
          <p:cNvSpPr/>
          <p:nvPr/>
        </p:nvSpPr>
        <p:spPr>
          <a:xfrm>
            <a:off x="12729411" y="9325884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A79D11-7ED4-AA09-EA80-160898BAC4C6}"/>
              </a:ext>
            </a:extLst>
          </p:cNvPr>
          <p:cNvSpPr/>
          <p:nvPr/>
        </p:nvSpPr>
        <p:spPr>
          <a:xfrm>
            <a:off x="12729410" y="7566391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F471C447-EBC3-5C21-0A4E-BAC8657CC043}"/>
              </a:ext>
            </a:extLst>
          </p:cNvPr>
          <p:cNvSpPr/>
          <p:nvPr/>
        </p:nvSpPr>
        <p:spPr>
          <a:xfrm>
            <a:off x="3122444" y="7171342"/>
            <a:ext cx="916179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“</a:t>
            </a:r>
            <a:r>
              <a:rPr lang="en-US" sz="2000" b="1" u="sng" dirty="0">
                <a:latin typeface="DM Sans" pitchFamily="34" charset="0"/>
                <a:ea typeface="DM Sans" pitchFamily="34" charset="-122"/>
                <a:cs typeface="DM Sans" pitchFamily="34" charset="-120"/>
              </a:rPr>
              <a:t>Vadodara</a:t>
            </a:r>
            <a:r>
              <a:rPr lang="en-US" sz="20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Have Lowest OTIF %, IF %, and OT % compared to other cities”.</a:t>
            </a: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3EF95E-E080-977C-41EB-DF1D9F07D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1834487"/>
            <a:ext cx="13908505" cy="3410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617934" y="1028593"/>
            <a:ext cx="4414004" cy="551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Split by Customers</a:t>
            </a:r>
            <a:endParaRPr lang="en-US" sz="3450" b="1" u="sng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0" y="1862082"/>
            <a:ext cx="882729" cy="141243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337545" y="2130002"/>
            <a:ext cx="2206943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Propel Mart</a:t>
            </a:r>
            <a:endParaRPr lang="en-US" sz="2000" b="1" dirty="0"/>
          </a:p>
        </p:txBody>
      </p:sp>
      <p:sp>
        <p:nvSpPr>
          <p:cNvPr id="7" name="Text 2"/>
          <p:cNvSpPr/>
          <p:nvPr/>
        </p:nvSpPr>
        <p:spPr>
          <a:xfrm>
            <a:off x="1337543" y="2565701"/>
            <a:ext cx="1224700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6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Highest</a:t>
            </a: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OTIF %, IF %, and OT % among all customers, indicating excellent service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performance.</a:t>
            </a:r>
            <a:endParaRPr lang="en-US" sz="16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0" y="3431712"/>
            <a:ext cx="882729" cy="138960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337545" y="3624116"/>
            <a:ext cx="2206943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Coolblue</a:t>
            </a:r>
            <a:endParaRPr lang="en-US" sz="2000" b="1" dirty="0"/>
          </a:p>
        </p:txBody>
      </p:sp>
      <p:sp>
        <p:nvSpPr>
          <p:cNvPr id="10" name="Text 4"/>
          <p:cNvSpPr/>
          <p:nvPr/>
        </p:nvSpPr>
        <p:spPr>
          <a:xfrm>
            <a:off x="1337544" y="3985308"/>
            <a:ext cx="1224700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6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Lowest</a:t>
            </a: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OTIF %, IF %, and OT % among all customers, requiring immediate 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attention to improve service quality</a:t>
            </a:r>
            <a:endParaRPr lang="en-US" sz="16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20" y="5001343"/>
            <a:ext cx="882729" cy="141243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337544" y="5235743"/>
            <a:ext cx="2206943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b="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Other Customers</a:t>
            </a:r>
            <a:endParaRPr lang="en-US" sz="2000" b="1" dirty="0"/>
          </a:p>
        </p:txBody>
      </p:sp>
      <p:sp>
        <p:nvSpPr>
          <p:cNvPr id="13" name="Text 6"/>
          <p:cNvSpPr/>
          <p:nvPr/>
        </p:nvSpPr>
        <p:spPr>
          <a:xfrm>
            <a:off x="1337542" y="5678312"/>
            <a:ext cx="1224700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Varied performance levels among other customers, suggesting further analysis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is necessary to identify specific areas for improvement.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63EE0-ED9B-FD14-C6C4-14D87E111585}"/>
              </a:ext>
            </a:extLst>
          </p:cNvPr>
          <p:cNvSpPr/>
          <p:nvPr/>
        </p:nvSpPr>
        <p:spPr>
          <a:xfrm>
            <a:off x="12729411" y="7485160"/>
            <a:ext cx="1900989" cy="625642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D5DB07-C8EF-FE8E-E7C8-F248CD499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400" y="1360860"/>
            <a:ext cx="5618747" cy="5508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airplan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3CB4098-DABC-423C-B125-56C95A59F4C6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000000&quot;"/>
    <we:property name="bookmark" value="&quot;H4sIAAAAAAAAA+VabU/cOBD+K6tIp35ZnezY8Uu/tbTo0NEXUYR0OiE0sSdLSjZZJVlgi/jvN04WaIElPSiwop+W9djjZ97Hs5xFPm9mBSw+whSj19HbqjqaQn00MtE4Kvs14b1KwcYJh1hJ57jigqjVrM2rsolen0Ut1BNs9/JmDkVgRIv/7o8jKIrPMAnfMigaHEczrJuqhCL/hv1mIrX1HM/HEZ7OiqqGwPJLCy0Gtse0nb4TBP5nuBFcmx/jF3Rtv7qDs6pul99FFksnkkxDhkpaLZSI6UzTUzuYw/vDpR2wjapsIS8JQFjjxhinbaqMVyC0gkz5sJ7lRbvcki7en85qkpu0sZgFtW2QFJOqzh0UUSdfjU0vzlm0URXzaffX+x/Wv1Tz2uEOZh2pbPN2QZx8Pj1w86atpuGyc9LW57oiXXbEC8JBZ61APKxONmqk2wkjOx9fAnrjj6F0tHodzQeEZl7jz8L5Gxej5ZEbaD7tbm2O3rg22Hb0x/PDKXfzKfZ41gDOVjnanBdFpyC3Foi2tzZ31gDG3qcVMPZppcnLSbFMGFcRutuja1pwR+jf0JGNQ6jbkJjSrxTiISrpcFV7rN8uusB8l9cXuSMeX8P8mDFwvn+Ru2jX1+8S0jJF9OgeMScELS7zfGAyrXxQ3WHuPZYB3zhiXjhr0RtvhACLFsGErXfqHjpJ3s7blpBe0/vd12VWO7TaM6/RowVUmX3E66Sg4iWNYmCs4xmzUieD+fsp/J6qDOWn0Wi3K6D3iwAHtV8Dr79FlOD3dxtGZMZJZTMb8yRLhY6tgLUwzEWmfgGGuUWUYcMkEjXGRrMk1pZZr53zjxigNmUWM0zAKwpOGzICXxc/yILynr9E/oRHjh+p9/ShH78GZzqdHiwW9wmLgtrqW0v1Y5TIO6EPl0UjBU+4Et4Z5lwSx1Svnrjxv02CE8Sjg7J6dp9c2T2uvxNcqXC/s7TWiVeKnngajJIGffwTLcLvY+n7N+hrZemheFdKWy+t5yIx1jMKfZM8oOwFlqmIPbPaokplApxJ8rAHsoydThUTzPHQQqOjsvlQll5Kh5jqFGIkJWgVs4fU+y6iHDccLGiZMmZSL33CHsoSvZMm4cZI5MLa2Mh0kGWLp21and7kBsY5zZWOhTAxcGk5sgeF/F851lC7w8U2HmNx028v6TdJF/66B3XeD8E6H7+X7y9HeZesoh/C4XLbd2iid7Q4uloI5KUM0Qdq7A/v9TIvcof1D2qP6E066YQiFNCpddYjy7G5CsmzTq/hczsnS/S896CYB7av3tEJX52Ur0LIdul7RS7pTjTdLS/aMn0Bsxo4OspaOk1BSk4VbNibV5aOF6mwfxDqdffkFQ9Efv2B+JINtHJe9tIjeil/H9BGpFkqMhRCM2AOkLH4iTvS1QPGsGfNI2nIg369Onq7pVwnqXcslsxRuwIJi4dnmyubFOV8lmmjrKKeFBhDwcwavEtWPv+f+vedbuj4/NOZXzHIffaX0v8YjDjGRWy4ozeS8UgZCtnw4Pb3ccvwC9DzO2UHY+mRL98lU80TyLjFmDpfNMZLJgfzbnMI9Hkj62Y25XRcIZVewbg3ig0/NGcwwY9wnE+grerrPDu2t1W9at42M3D4GUq8pfqRc0Dp0Q9UwO4fLC6L3/n5fyWLHiHYIQAA&quot;"/>
    <we:property name="creatorSessionId" value="&quot;5fc2d033-c3e3-4879-a1c0-57477952cb38&quot;"/>
    <we:property name="creatorTenantId" value="&quot;c6e549b3-5f45-4032-aae9-d4244dc5b2c4&quot;"/>
    <we:property name="creatorUserId" value="&quot;100320036CEC4756&quot;"/>
    <we:property name="datasetId" value="&quot;44d81dad-f7a7-4e66-b449-327a6eedbaf8&quot;"/>
    <we:property name="embedUrl" value="&quot;/reportEmbed?reportId=64649c0c-3833-46ce-866c-d040173077a1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VabU/cOBD+K6tIp35ZnezY8Uu/UdrqqpZSAUI6nRCa2JMlJZuskixlD/Hfb5ws0AJLelBgRT/tZmyPn3kfOzmLfN7MClh8hilGr6M3VXU8hfp4ZKJxVC5p29sftzZ2Ph5+3th6R+Rq1uZV2USvz6IW6gm2+3kzhyJwIOI/B+MIiuILTMJTBkWD42iGdVOVUOT/Yj+Zhtp6jufjCE9nRVVDYLnbQouB7QlNp2fam/8paEdwbX6Cu+janrqDs6pul88ii6UTSaYhQyWtFkrEtKbpRzuYw/PDph2wzapsIS8JQKBxY4zTNlXGKxBaQaZ8oGd50S6npIt3p7Oa5CZtLGZBX5skxaSqcwdF1MlXY9OLcxZtVsV82v179wN9t5rXDncw64bKNm8XxMnn00M3b9pqGjY7J219qSvSZTd4MXDYmSkMHlXfNmuk3QkjOx9fAtrwJ1A6ol5Hs4XQzGv8WTgfcTFaLrmBZnvvw/vRhmuDbUd/PD+cci+fYo9nDeB8KEfv50XRKcitBaJPH97vrAGM/e0VMA6I0uTlpFgmjKsI3evRNS24Y/QbtGTzCOo2JKb0K4V4iEpaXNUe6zeLLjDf5vVF7ojH1zA/ZgycH1zkLpr19buEtEwRPbpHzAlBi8sEH5hMKx9Ud5R7j2XAN46YF85a9MYbIcCiRTBh6p26h06SN/O2JaTX9H73dpnVDq32zGv0aAFVZh9xOynihEujGBjreMas1Mlg/n4Kv6cqQ/lpNNrrCuj9IsBB7dfA628RJfj93YYRmXFS2czGPMlSoWMrYC0Mc5GpX4BhbhFl2DCJRI2x0SyJtWXWa+f8IwaoTZnFDBPwioLThozA18UPsqC85y+RP+GR40fqPX3ox6/BmU6nh4vFfcKioLb61lL9GCXyTujDZdFIwROuhHeGOZfEMdWrJ278b5PgG+LxYVk9u0+u7B7X3wmuVHjQWVrrxCtFRzwNRkmDPv6JFuH3sfT9G/S1svRQvCulrZfWc5EY6xmFvkkeUPYCy1TEnlltUaUyAc4kedgDWcZOp4oJ5nhoodFR2XwoSy+lQ0x1CjGSErSK2UPqfRdRjhsOFrRMGTOplz5hD2WJ3kmTcGMkcmFtbGQ6yLLF0zatTm9yA+Oc5krHQpgYuLQc2YNC/q8ca6jd0eITnmBx028vx28OXfjrPtR5fwnW+fi9fH95h3fJKvohHC6nfYcmekvE0RUhDC9liLaosT+618m8yB3WP6g9ojPppBOKUECn1lmPLMfmKiTPOr2G3085WaLnvQ/FPLB99ZZW+Opb+SqEbJe+V+SSbkXT7fKiLdMXMKuBo6OspdMUpORUwYa9eWXpeJEK+xuhXndPXnFA5NcPiC/ZQCvvy156RC/l7wPaiDRLRYZCaAbMATIWP3FHuvqCMcxZ80ga8qBfr47ebinXSeodiyVz1K5AwuLhu82VTYpyPsu0UVZRTwqMoWBmDc4lK4//T/1+p7t0fP7bmV9xkfvsJ6X/cTHiGBex4Y7OSMYjZShkwxe3v49bhjdAz++UHYylR758l0w1TyDjFmPqfNEYL5kczLvNEdDvjayb2ZTTcoVUegXj3ig2fNCcwQQ/w0k+gbaqr/Ps2N5W9ap528zA4Rco8ZbqR84BpUc/UAG7Dyx6PRCmPC2GSmb47OKyWJ6f/weOycQIASIAAA==&quot;"/>
    <we:property name="isFiltersActionButtonVisible" value="false"/>
    <we:property name="isFooterCollapsed" value="true"/>
    <we:property name="isVisualContainerHeaderHidden" value="false"/>
    <we:property name="pageDisplayName" value="&quot;Trends For Metrics&quot;"/>
    <we:property name="pageName" value="&quot;ReportSection3f24c35f7afe64973632&quot;"/>
    <we:property name="reportEmbeddedTime" value="&quot;2024-09-06T13:50:39.633Z&quot;"/>
    <we:property name="reportName" value="&quot;FMCG--SUPPLY  CHAIN&quot;"/>
    <we:property name="reportState" value="&quot;CONNECTED&quot;"/>
    <we:property name="reportUrl" value="&quot;/groups/me/reports/64649c0c-3833-46ce-866c-d040173077a1/ReportSection3f24c35f7afe64973632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0C79D17-0D6C-4B4F-B13A-723EB5063600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AFAFA&quot;"/>
    <we:property name="bookmark" value="&quot;H4sIAAAAAAAAA91ZbW/bNhD+K4aAoV+M4SSSItlvS9JixfoSrEWBYQiKI3ly1MqSIclpvMD/fSfJSZM4njv3JU4+GeKRD+/l4d2RvohC3swKXLzGKUVPo4Oq+jTF+tPIROOoHMYyE2sntJFS2BTBuOA7aTVr86psoqcXUYv1hNr3eTPHogPiwb9PxhEWxTFOuq8Mi4bG0YzqpiqxyP+hYTKL2npOy3FE57OiqrGDfNtiSx3sGU/nb1Yh/lXwjujb/Izekm+HUaudEpY8ISoAm0oBgac1w4ReszundND99odV2WJe8jbdWJIKZ2PlwYVEkQXrU9ONN3k5KVYKf1n7bjHrnJNP2cLOG+4jb9vhLJdsTmpMqhESDUpIQSJQwK1YLZ23rjpfR1NOU5I4QGuDQjSJtUm3OsuLdqW8Wzw7n9Xsd47GgPZbOMPSU+cRdm5NzeDLi+gVYTOvew8/uyF4W81rT39S1ovKNm8XjPMHLUarJU3UaXNcVxzIXvamDlSPjqjguNSjqhy9e8GU6SadVp8Pa+JAsrthecIj/2m6xzrctJs/OvCDRW/TUV5fhj0Z31L7J9jDBvBETCEBLwzJGCQF6/l3L8LwrmqxGPXKNw/Y+7fMGJyemQxTrVSqtAIBDj2YvXD6Da5QGL0oR8/nRfGA/b/ZoiEUkiyJFGItBUIM1jhHexSKcKV41ebZg4/Dmjmr8yAdSKcNoAFIlQVh9dbK0pzi7I4qhYkwPtEmNmAt5zZKMN0VC3wA72MdAwktE50Abq94G7CyFLjHiH0MCUoJChC2J9pDDvOkqnPP+9zm2mFVzKfl18Ym5NMPft601fQyn14Lju/mrHNr/FMJ/7yqwr0rcYR5ff+uOCA+JH2XucOBP52XgU/YMfGmZcuNp/9E4QDrw1Os2z3IBNeNW55cdsA84eO1HndF/EGx78/0k/5IBqm18yEGkWgBVnjOP990JH/P2bLany5eso3FusJX8nXRpY7vsc6HG0Nv3P8xOnRXjM6u1b3nCiq64YKrade0Yd63NPoy0IlXNkSv+EJxugsRmyL3VN9gXMQxmfRGsRbYu3U2aJbTIK9CL6be6xfRy5wjMWC/x2LewT454hWh+lw+6Qh02cbeRaJ+RdPv8qgjM7AZrSQlU8O1kzw619W+3TuZR+mwvwjrfWfyhowc387IjzlAG8vCYz/RK/uHAw1Oksk8aQ3Enagw3IBu7T43vrekWnjhgjbKIyMKk4LdHU3ZkAQZUjDg42CtjXXYm252JfjQv/Xddy/3y+jwTdnWuZv39NjlBte7Zl/atzV7fn4Pdyu+q2YuCJEZi47pqDTIOA1qbxh59/1qr+rOtnz7o5pwxznESssXYimcTznVqe1ty/eNGzswzDv33tbzksD3nUOGR8TX86nrXnCzza+i44fC7H2/pG70+I/Kdl/BweG8SKEwzSwXcYtMO0dEamsd3/AmZSVkIELKaVMLg8YHQ7v3BE5bvkrHJEmjAaLY6+0vbxvRggOpMOFMDoBoAZT6Bt10rKxIDIJRsaQ0MU7IrWgznNBrPMsn2Fb1OmYcS0xkEkgnROh0zIruGolECYchASAjHKkUbbL9f7oN1vaAd1WMat42MybNMZZ0R+XgJIFloLClevT/e14VjuXyX4NXk2hvHQAA&quot;"/>
    <we:property name="creatorSessionId" value="&quot;4eae3c59-0ebc-41f7-ac0e-d1c9b3141792&quot;"/>
    <we:property name="creatorTenantId" value="&quot;c6e549b3-5f45-4032-aae9-d4244dc5b2c4&quot;"/>
    <we:property name="creatorUserId" value="&quot;100320036CEC4756&quot;"/>
    <we:property name="datasetId" value="&quot;44d81dad-f7a7-4e66-b449-327a6eedbaf8&quot;"/>
    <we:property name="embedUrl" value="&quot;/reportEmbed?reportId=64649c0c-3833-46ce-866c-d040173077a1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82XS2/cNhCA/4qhs1EM36RvTuqT68Sw21wKoxhyRo4aeSVIWtdbw/+9I62LIG3cDeQW6GVXHJLfPDTDoR4rasa+xd07vOPqpHrTdZ/ucPh0FKvjavMse//+/OL06vyXd6cXZyLu+qnpNmN18lhNONzy9KEZt9jOBBH+fHNcYdte4u08qrEd+bjqeRi7DbbN77xfLFPTsOWn44of+rYbcEZeTzjxjL2X5TIW3eo7IxqxTM09X3OZ9tJaRVfHGFBDJHIFnFWybNwvWCz76pIZvah/220mbDaiZpYZssYDG2MwhBSTz7yYMTab2/bZ4M97f9z1c1SaO/Fwjkb+VdTOnKcncacGr0Ez2OSgFMXKGb2WZbUKGNFasBBjQraQD7Imfphy9/B3WnI6uhzAebJOqeCNewVN2aKAlM8++hRzyfEbYvYiLdTEypTMwfoMOdHraKnONemM4BAK+JQSrqeRVblIfjg0DJiDtgHWvlEwBEzMptigISmIsDrT0OsaERWyY4wxelzPisHGoNGCGEVeEsXGtJZF3lCpk+JgkDNA1nl1BXgIkv6BUqZsUqFow2q7bMqWySQoUp0omUF+NQvElILOYTBOB5KsNXSQNX7E/issLlBHHYNzHhQEskUfjtcLLOuKUyEYn6OxhmJmKGtZmpigSOw5a6skKVxRa1lJFVaKU/AuBEsQjfNrWaDQ1Sl7DuCpyFs1yq6OvY+IJUuOYeJiTDTg1rIkSeUs1LU0D+W18smxWTpR007PjSbvzh76QXqkdM4965TucVOYqqURDjzu+95jdcE4boeloM++mLjutkPhK66Xqc3UTDvhnPPu6HnLWM3WXA6dNN1l7hpbHo9+6km6Ky2TH7vf3g68DE/g6UYk/+hwwYG+9FcGA/HwZrf48n0z/Nma1fFfzP0P/RDD58Ne1yrXFoP3DBkwRVidWhEpBDIqZPTeUyLIh8v6pYuAD3FmeUjOeyCHeXVqBacBXJLzQRO4wjGTWWtX8kEprYUgTrI24F+R8trXPnEycrJ6iRZ9Swt6+YLiLZInUlGbrOXuJMW51jLlMWuQQ5qBvULtrQ//i2K84r4bpn+3GvcdySoltwAbIVoOHIs/fEt54VUswM+S6o7llj8/dNtp7LHwJW54CVy/d6zhZZ0EDTfE9Pw8zP8/NBLvveoP2G5nrcs3QbUoEWua3PKBDfOXQrWYdTP//AHdr1+JtAwAAA==&quot;"/>
    <we:property name="isFiltersActionButtonVisible" value="false"/>
    <we:property name="isFooterCollapsed" value="true"/>
    <we:property name="isVisualContainerHeaderHidden" value="false"/>
    <we:property name="pageDisplayName" value="&quot;Orders At Glance&quot;"/>
    <we:property name="pageName" value="&quot;97b539eceaa50096430d&quot;"/>
    <we:property name="reportEmbeddedTime" value="&quot;2024-09-07T02:28:43.169Z&quot;"/>
    <we:property name="reportName" value="&quot;FMCG--SUPPLY  CHAIN&quot;"/>
    <we:property name="reportState" value="&quot;CONNECTED&quot;"/>
    <we:property name="reportUrl" value="&quot;/groups/me/reports/64649c0c-3833-46ce-866c-d040173077a1/97b539eceaa50096430d?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757</Words>
  <Application>Microsoft Office PowerPoint</Application>
  <PresentationFormat>Custom</PresentationFormat>
  <Paragraphs>138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Overpass</vt:lpstr>
      <vt:lpstr>Libre Baskerville</vt:lpstr>
      <vt:lpstr>Calibri Light</vt:lpstr>
      <vt:lpstr>DM Sans</vt:lpstr>
      <vt:lpstr>Inter</vt:lpstr>
      <vt:lpstr>Century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VADLAMUDI ARUN KUMAR</cp:lastModifiedBy>
  <cp:revision>58</cp:revision>
  <dcterms:created xsi:type="dcterms:W3CDTF">2024-09-06T11:29:04Z</dcterms:created>
  <dcterms:modified xsi:type="dcterms:W3CDTF">2024-09-09T12:08:33Z</dcterms:modified>
</cp:coreProperties>
</file>