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Bahnschrift SemiBold SemiConden" panose="020B0502040204020203" pitchFamily="34" charset="0"/>
      <p:bold r:id="rId8"/>
    </p:embeddedFont>
    <p:embeddedFont>
      <p:font typeface="Century" panose="02040604050505020304" pitchFamily="18" charset="0"/>
      <p:regular r:id="rId9"/>
    </p:embeddedFont>
    <p:embeddedFont>
      <p:font typeface="Comfortaa" panose="020B0604020202020204" charset="0"/>
      <p:regular r:id="rId10"/>
    </p:embeddedFont>
    <p:embeddedFont>
      <p:font typeface="Raleway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7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srv\shared\tmp\scratch\reports\Customer%20Performance%20Report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file:///\\srv\shared\tmp\scratch\reports\P&amp;L%20Statement%20by%20Markets.xlsx" TargetMode="External"/><Relationship Id="rId5" Type="http://schemas.openxmlformats.org/officeDocument/2006/relationships/hyperlink" Target="file:///\\srv\shared\tmp\scratch\reports\P&amp;L%20Statement%20by%20Monthly.xlsx" TargetMode="External"/><Relationship Id="rId4" Type="http://schemas.openxmlformats.org/officeDocument/2006/relationships/hyperlink" Target="file:///\\srv\shared\tmp\scratch\reports\Market%20Performance%20vs%20Target%20Report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53394" y="1881671"/>
            <a:ext cx="7415927" cy="189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54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AtliQ Hardware Sales &amp; Finance Analytics</a:t>
            </a:r>
            <a:endParaRPr lang="en-US" sz="54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953394" y="5057280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presentation explores the key insights and findings from the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AtliQ Hardware 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Sales Analytics project, covering various aspects of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sales performance, Finance and Customer performance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382316" y="5959197"/>
            <a:ext cx="139279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6EB44-53AB-4144-A2F1-251192C18759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0C9F7-F98B-258C-85C9-3A69D5DC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5626" y="97861"/>
            <a:ext cx="526456" cy="51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5A9FA-AC96-297B-210D-D036FA3716B8}"/>
              </a:ext>
            </a:extLst>
          </p:cNvPr>
          <p:cNvSpPr txBox="1"/>
          <p:nvPr/>
        </p:nvSpPr>
        <p:spPr>
          <a:xfrm>
            <a:off x="12766027" y="622385"/>
            <a:ext cx="166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HARDWARE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716DB-3A61-4CED-1160-80EF6CAEEE5B}"/>
              </a:ext>
            </a:extLst>
          </p:cNvPr>
          <p:cNvSpPr txBox="1"/>
          <p:nvPr/>
        </p:nvSpPr>
        <p:spPr>
          <a:xfrm>
            <a:off x="13311404" y="314673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1529358"/>
            <a:ext cx="11987689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450"/>
              </a:lnSpc>
            </a:pPr>
            <a:r>
              <a:rPr lang="en-US" sz="595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Sales &amp; Finance Analytics</a:t>
            </a:r>
          </a:p>
        </p:txBody>
      </p:sp>
      <p:sp>
        <p:nvSpPr>
          <p:cNvPr id="3" name="Text 1"/>
          <p:cNvSpPr/>
          <p:nvPr/>
        </p:nvSpPr>
        <p:spPr>
          <a:xfrm>
            <a:off x="1321355" y="3518059"/>
            <a:ext cx="299798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2150" dirty="0"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321356" y="4107775"/>
            <a:ext cx="3593902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AtliQ Hardware aims to gain a deeper understanding of its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sales performance and 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leverage data-driven insights to optimize strategies and improve profitability.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525095" y="35180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Project Overview</a:t>
            </a:r>
            <a:endParaRPr lang="en-US" sz="215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525095" y="4107775"/>
            <a:ext cx="35939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project focuses on analyzing historical sales data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 identify trends, patterns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and areas for improvement.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728835" y="35180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Key Objectives</a:t>
            </a:r>
            <a:endParaRPr lang="en-US" sz="215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728835" y="4107775"/>
            <a:ext cx="35939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analysis will provide a comprehensive understanding of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behavior, market performance, and product performance.</a:t>
            </a:r>
            <a:endParaRPr lang="en-US" sz="19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A5987-9BDD-7102-C721-65FE5F8C2AFF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14172-62DB-29BB-8003-4EAE7579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3" y="64951"/>
            <a:ext cx="526456" cy="515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78BF2D-5A67-59BF-AE05-8113E1C189ED}"/>
              </a:ext>
            </a:extLst>
          </p:cNvPr>
          <p:cNvSpPr txBox="1"/>
          <p:nvPr/>
        </p:nvSpPr>
        <p:spPr>
          <a:xfrm>
            <a:off x="168964" y="589475"/>
            <a:ext cx="166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HARDWARE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9DFC8-D93F-157C-7BEF-5B6FF20EACD6}"/>
              </a:ext>
            </a:extLst>
          </p:cNvPr>
          <p:cNvSpPr txBox="1"/>
          <p:nvPr/>
        </p:nvSpPr>
        <p:spPr>
          <a:xfrm>
            <a:off x="714341" y="281763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69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21356" y="3083719"/>
            <a:ext cx="7984212" cy="561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E14D"/>
                </a:solidFill>
                <a:latin typeface="Comfortaa" panose="020B0604020202020204" charset="0"/>
                <a:ea typeface="Comfortaa" pitchFamily="34" charset="-122"/>
                <a:cs typeface="Comfortaa" pitchFamily="34" charset="-120"/>
              </a:rPr>
              <a:t>Data Exploration and Preparation</a:t>
            </a:r>
            <a:endParaRPr lang="en-US" sz="3500" dirty="0">
              <a:latin typeface="Comfortaa" panose="020B060402020202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321356" y="4175760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1495782" y="4268391"/>
            <a:ext cx="105966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978223" y="4175760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</a:t>
            </a:r>
            <a:r>
              <a:rPr lang="en-US" sz="17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 Sources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978223" y="4577715"/>
            <a:ext cx="5236012" cy="129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project leverages </a:t>
            </a:r>
            <a:r>
              <a:rPr lang="en-US" sz="155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fact_sales_monthly dataset and the Target_orders dataset</a:t>
            </a: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which provide detailed information about sales transactions, orders, and targets.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7416284" y="4175760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9" name="Text 6"/>
          <p:cNvSpPr/>
          <p:nvPr/>
        </p:nvSpPr>
        <p:spPr>
          <a:xfrm>
            <a:off x="7564398" y="4268391"/>
            <a:ext cx="158472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8073152" y="4175760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Cleaning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073152" y="4577715"/>
            <a:ext cx="5236012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 is cleansed and prepared for analysis by removing leading and trailing spaces, correcting spelling errors, and handling duplicates.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1321356" y="6300668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13" name="Text 10"/>
          <p:cNvSpPr/>
          <p:nvPr/>
        </p:nvSpPr>
        <p:spPr>
          <a:xfrm>
            <a:off x="1468041" y="6393299"/>
            <a:ext cx="161449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1978223" y="6300668"/>
            <a:ext cx="2442091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Transformation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978223" y="6702623"/>
            <a:ext cx="5236012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 is transformed to support various analysis techniques, including calculations of key performance 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7416284" y="6300668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7555706" y="6393299"/>
            <a:ext cx="175974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4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8073152" y="6300668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Exploration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073152" y="6702623"/>
            <a:ext cx="5236012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Descriptive analysis is performed to understand the characteristics of the data, including distributions, outliers, and relationships between variables.</a:t>
            </a:r>
            <a:endParaRPr lang="en-US" sz="15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78253-77D8-FB59-8EA7-7FAF8FA360E1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A6C20-3457-4EF7-5CE5-4E80B2E8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1" y="0"/>
            <a:ext cx="526456" cy="5151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415B43-0C24-489D-3699-36681DD2B9F9}"/>
              </a:ext>
            </a:extLst>
          </p:cNvPr>
          <p:cNvSpPr txBox="1"/>
          <p:nvPr/>
        </p:nvSpPr>
        <p:spPr>
          <a:xfrm>
            <a:off x="91752" y="524524"/>
            <a:ext cx="166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HARDWARE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6DD25-71F6-11C8-6A94-D5FE98FA505F}"/>
              </a:ext>
            </a:extLst>
          </p:cNvPr>
          <p:cNvSpPr txBox="1"/>
          <p:nvPr/>
        </p:nvSpPr>
        <p:spPr>
          <a:xfrm>
            <a:off x="637129" y="216812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60645" y="740739"/>
            <a:ext cx="7419142" cy="457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FFE14D"/>
                </a:solidFill>
                <a:latin typeface="Comfortaa" panose="020B0604020202020204" charset="0"/>
                <a:ea typeface="Comfortaa" pitchFamily="34" charset="-122"/>
                <a:cs typeface="Comfortaa" pitchFamily="34" charset="-120"/>
              </a:rPr>
              <a:t>Visualizing Sales Performance Insights</a:t>
            </a:r>
            <a:endParaRPr lang="en-US" sz="2850" dirty="0">
              <a:latin typeface="Comfortaa" panose="020B060402020202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082051" y="1689913"/>
            <a:ext cx="7991951" cy="5816918"/>
          </a:xfrm>
          <a:prstGeom prst="roundRect">
            <a:avLst>
              <a:gd name="adj" fmla="val 424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3105744" y="1781773"/>
            <a:ext cx="7975878" cy="4758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255168" y="1803856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5917287" y="1803856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Report Link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8575595" y="1803856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Insight</a:t>
            </a:r>
            <a:endParaRPr lang="en-US" sz="1250" dirty="0"/>
          </a:p>
        </p:txBody>
      </p:sp>
      <p:sp>
        <p:nvSpPr>
          <p:cNvPr id="9" name="Shape 6"/>
          <p:cNvSpPr/>
          <p:nvPr/>
        </p:nvSpPr>
        <p:spPr>
          <a:xfrm>
            <a:off x="3089671" y="2173426"/>
            <a:ext cx="7975878" cy="152888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3255168" y="2279749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Performance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5917287" y="2279749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Performance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8575595" y="2279749"/>
            <a:ext cx="2325410" cy="1316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Identifies top-performing customers and identifies opportunities to improve customer engagement and retention.</a:t>
            </a:r>
            <a:endParaRPr lang="en-US" sz="1250" dirty="0"/>
          </a:p>
        </p:txBody>
      </p:sp>
      <p:sp>
        <p:nvSpPr>
          <p:cNvPr id="13" name="Shape 10"/>
          <p:cNvSpPr/>
          <p:nvPr/>
        </p:nvSpPr>
        <p:spPr>
          <a:xfrm>
            <a:off x="3089671" y="3702307"/>
            <a:ext cx="7975878" cy="12656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3255168" y="3808630"/>
            <a:ext cx="232541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 vs. Target Performance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5917287" y="3808630"/>
            <a:ext cx="232160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vs Target Performance</a:t>
            </a:r>
            <a:endParaRPr lang="en-US" sz="1250" dirty="0"/>
          </a:p>
        </p:txBody>
      </p:sp>
      <p:sp>
        <p:nvSpPr>
          <p:cNvPr id="16" name="Text 13"/>
          <p:cNvSpPr/>
          <p:nvPr/>
        </p:nvSpPr>
        <p:spPr>
          <a:xfrm>
            <a:off x="8575595" y="3808630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Analyzes market trends and identifies areas for improvement in meeting sales targets.</a:t>
            </a:r>
            <a:endParaRPr lang="en-US" sz="1250" dirty="0"/>
          </a:p>
        </p:txBody>
      </p:sp>
      <p:sp>
        <p:nvSpPr>
          <p:cNvPr id="17" name="Shape 14"/>
          <p:cNvSpPr/>
          <p:nvPr/>
        </p:nvSpPr>
        <p:spPr>
          <a:xfrm>
            <a:off x="3089671" y="4967942"/>
            <a:ext cx="7975878" cy="12656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3255168" y="5074265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and Loss Statement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5917287" y="5074265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P&amp;L Statement by Monthly</a:t>
            </a:r>
            <a:endParaRPr lang="en-US" sz="1250" dirty="0"/>
          </a:p>
        </p:txBody>
      </p:sp>
      <p:sp>
        <p:nvSpPr>
          <p:cNvPr id="20" name="Text 17"/>
          <p:cNvSpPr/>
          <p:nvPr/>
        </p:nvSpPr>
        <p:spPr>
          <a:xfrm>
            <a:off x="8575595" y="5074265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Provides a detailed breakdown of revenue, expenses, and profitability across different time periods.</a:t>
            </a:r>
            <a:endParaRPr lang="en-US" sz="1250" dirty="0"/>
          </a:p>
        </p:txBody>
      </p:sp>
      <p:sp>
        <p:nvSpPr>
          <p:cNvPr id="21" name="Shape 18"/>
          <p:cNvSpPr/>
          <p:nvPr/>
        </p:nvSpPr>
        <p:spPr>
          <a:xfrm>
            <a:off x="3089671" y="6233576"/>
            <a:ext cx="7975878" cy="12656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3255168" y="6339899"/>
            <a:ext cx="232541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and Loss Statement (Market Wise)</a:t>
            </a:r>
            <a:endParaRPr lang="en-US" sz="1250" dirty="0"/>
          </a:p>
        </p:txBody>
      </p:sp>
      <p:sp>
        <p:nvSpPr>
          <p:cNvPr id="23" name="Text 20"/>
          <p:cNvSpPr/>
          <p:nvPr/>
        </p:nvSpPr>
        <p:spPr>
          <a:xfrm>
            <a:off x="5917287" y="6339899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P&amp;L Statement By Market</a:t>
            </a:r>
            <a:endParaRPr lang="en-US" sz="1250" dirty="0"/>
          </a:p>
        </p:txBody>
      </p:sp>
      <p:sp>
        <p:nvSpPr>
          <p:cNvPr id="24" name="Text 21"/>
          <p:cNvSpPr/>
          <p:nvPr/>
        </p:nvSpPr>
        <p:spPr>
          <a:xfrm>
            <a:off x="8575595" y="6339899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Examines profitability performance in different markets, highlighting areas for optimization.</a:t>
            </a:r>
            <a:endParaRPr lang="en-US" sz="12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7D3E39-AF17-E695-4938-758B5076AB8F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8159"/>
            <a:ext cx="5149516" cy="72168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6748" y="508159"/>
            <a:ext cx="7850505" cy="1026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Actionable Insights &amp; Recommendations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8" y="1811893"/>
            <a:ext cx="923925" cy="14782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47850" y="199667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Sales Optimization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847850" y="236410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 key drivers of sales performance and implement strategies to optimize sales channels, product offerings, and marketing campaigns.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8" y="3290173"/>
            <a:ext cx="923925" cy="14782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47850" y="3474958"/>
            <a:ext cx="3930848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Customer Relationship Management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1847850" y="384238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 a targeted approach to customer relationship management, focusing on customer segmentation, engagement, and retention.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8" y="4768453"/>
            <a:ext cx="923925" cy="14782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47850" y="495323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Product Strategy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1847850" y="532066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 product performance data to identify areas for improvement, such as product development, pricing, and distribution.</a:t>
            </a:r>
            <a:endParaRPr lang="en-US" sz="14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" y="6246733"/>
            <a:ext cx="923925" cy="147828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847850" y="643151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Market Expansion</a:t>
            </a:r>
            <a:endParaRPr lang="en-US" sz="1600" dirty="0"/>
          </a:p>
        </p:txBody>
      </p:sp>
      <p:sp>
        <p:nvSpPr>
          <p:cNvPr id="15" name="Text 8"/>
          <p:cNvSpPr/>
          <p:nvPr/>
        </p:nvSpPr>
        <p:spPr>
          <a:xfrm>
            <a:off x="1847850" y="679894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Explore opportunities for market expansion based on insights into market trends and customer preferences.</a:t>
            </a:r>
            <a:endParaRPr lang="en-US" sz="14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1E59C7-B8DD-F471-92EE-2E4772AA5581}"/>
              </a:ext>
            </a:extLst>
          </p:cNvPr>
          <p:cNvSpPr/>
          <p:nvPr/>
        </p:nvSpPr>
        <p:spPr>
          <a:xfrm>
            <a:off x="12813632" y="7725013"/>
            <a:ext cx="1816768" cy="504587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408</Words>
  <Application>Microsoft Office PowerPoint</Application>
  <PresentationFormat>Custom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Raleway</vt:lpstr>
      <vt:lpstr>Bahnschrift SemiBold SemiConden</vt:lpstr>
      <vt:lpstr>Comfortaa</vt:lpstr>
      <vt:lpstr>Century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VADLAMUDI ARUN KUMAR</cp:lastModifiedBy>
  <cp:revision>8</cp:revision>
  <dcterms:created xsi:type="dcterms:W3CDTF">2024-09-07T12:09:58Z</dcterms:created>
  <dcterms:modified xsi:type="dcterms:W3CDTF">2024-09-08T02:28:12Z</dcterms:modified>
</cp:coreProperties>
</file>