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AD9-CC62-4A8C-BAB3-DA0871CE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A7CDB-F4A0-474D-9148-FDE392DF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07A2-C2E4-4AD5-AC1D-DF1598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1CD9-BAF0-4158-9316-F2C0598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1A26-553B-4983-98BE-5FDF33B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8DEB-308D-4F5C-8194-1BA6762D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9633-47D5-43D9-A622-20C53115A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8669-9A97-4249-AA9B-DA225D86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3296-E98D-4877-96A6-08113EDD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AF4B-2C55-4C88-8FBE-E3BCAD4C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F64C0-1A5E-41EB-BA7A-B04355958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08B0-5D2C-4FDF-86E9-795BCE2F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56C5-0980-4B01-816B-747A123B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000D-9CDE-4376-9160-C62AF7B9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47C1-FB94-45A0-B0CE-5CA6F1D2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312E-5429-47B6-9E1B-4D7D261D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4800-3852-4564-8F93-37BA3679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C26-F8AA-44FD-A946-76A5CA41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DF24-A146-4708-8365-B6361C6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AD83-8F73-4933-BEE7-1DCAF71B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F6D-B8DF-4735-95F4-BD8F74F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7FE9-D456-4570-B79E-A503507E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90AF-B241-4056-842F-11A2840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CA19-CB00-4FE6-9868-F122CF28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2BCD-336A-4B94-AEB6-73F7F874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D2A-BECF-4021-B354-FAF049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6ECB-7988-48B0-99A0-5C2250C2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1790-0D92-4C8F-A83B-4AB7FB08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79FD-EAD6-4947-B211-58537F4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30A1-8E53-47AE-9F01-C53D54A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CF9A-945A-4502-9949-FCF7FBB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496-7B99-4855-8C8A-4FD81E5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0530-F372-45D5-82E6-9A29DB45A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21532-DE22-44D7-933D-C0E20F6E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B119-4EEF-4BF2-8162-4C933EC3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A46DA-ED77-4E39-AC2A-9858D0E1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D2308-3288-4C06-A12A-8C6DCCA6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E7F15-D7E4-48EF-A078-46423C10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7F13D-0BB5-43D5-9A01-A5F6B5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DA-EBAE-4F44-8135-E6A40BB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8A381-3102-4064-8864-C1232C1C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6AD50-00BD-4F2F-B84F-50F2077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C3898-2EA0-4AB6-9104-2F6F333A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69BE1-2A0C-4670-BC82-C4C5EDD3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11AF-F4FF-4472-BE96-5B3C2E3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DA7F5-8228-48C1-9366-1B14AC9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57EC-BB96-4AFE-93B7-3CCFF265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312-7EE8-4775-93AF-6A69576C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3D4D2-3646-49AF-8E37-0C9C8DAD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37A3C-5A2D-4099-A8CD-5FB48A68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EC5A-4F71-4F42-8251-55BBB61E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FEE6-0C67-4196-A63E-DFAB4DDD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C526-C6C1-45EE-B438-3CD1CC2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D9D63-546E-4CF8-A368-B34B508E7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0EFB-A2B9-4F84-9190-B890205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75171-6685-4740-A5D4-D4A4302F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6A220-53AB-4D51-A005-6950195D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2C5A-5B1D-432E-BF4F-E0D6B3F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ECD2C-9D98-422D-9D6A-76D543C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6AB4-4484-4102-BF4F-11395B2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65D5-216C-4A06-A32E-6E1191ACC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F3D8-D453-4293-B19F-4E67CD1F37A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1746-2061-4C71-9A4E-68FB9B36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81BC-A384-4675-A5F2-56E78947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3EB1-DD8E-4321-A994-ADD21A623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3AD224-D291-41A3-BFBC-41D4857E5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F8124-23AD-470A-B8ED-46F34250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DD588-CB3F-477A-8A2C-B8C89EDE7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5EDF1-4640-440A-BAE9-98B6F384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F8FD3-5452-4AB0-A4F0-90AB0F528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0BCA7-2311-45D7-9DA1-3FFE0766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81C28-3202-498F-87C0-263CB3585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A0B7C-C152-46C4-AB59-58DA0499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37F8B-4F3C-4732-B787-80433D834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4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ED264-CB84-471E-97BB-D7C76539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57DAF-1FA7-4480-A750-381FD1F59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Duy Nam</dc:creator>
  <cp:lastModifiedBy>John Sinclair</cp:lastModifiedBy>
  <cp:revision>3</cp:revision>
  <dcterms:created xsi:type="dcterms:W3CDTF">2022-09-23T15:26:45Z</dcterms:created>
  <dcterms:modified xsi:type="dcterms:W3CDTF">2023-02-13T11:50:07Z</dcterms:modified>
</cp:coreProperties>
</file>