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99FF99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Prototype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/>
              <a:t>Vamsi </a:t>
            </a:r>
            <a:r>
              <a:rPr lang="en-US" sz="2400" dirty="0" err="1"/>
              <a:t>sashank</a:t>
            </a:r>
            <a:r>
              <a:rPr lang="en-US" sz="2400" dirty="0"/>
              <a:t> </a:t>
            </a:r>
            <a:r>
              <a:rPr lang="en-US" sz="2400" dirty="0" err="1"/>
              <a:t>kalisetty</a:t>
            </a:r>
            <a:endParaRPr lang="en-US" sz="24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15ED-FDBD-0DFA-238B-8855302B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B6AA-F5C2-5FF7-3C26-2DEEAEA5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type of design pattern comes under creational pattern as this pattern provides one of the best ways to create an object.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Prototype pattern refers to creating duplicate object while keeping performance in mind.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pattern involves implementing a prototype interface which tells to create a clone of the current object.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 This pattern is used when creation of object directly is costly.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444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19A5-B85D-61EE-CA98-6CA6992A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5282-9600-6107-CB32-12AF6C5F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example, an object is to be created after a costly database operation. We can cache the object, returns its clone on next request and update the database as and when needed thus reducing database calls.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 When the client application needs to be unaware of object creation and representation.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When the cost of creating an object is expensive or complicated.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br>
              <a:rPr lang="en-US" sz="2400" dirty="0">
                <a:latin typeface="Nunito" pitchFamily="2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IN" sz="2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1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0FB3-A926-D3C3-B0A0-95383C44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3"/>
            <a:ext cx="10058400" cy="1450757"/>
          </a:xfrm>
        </p:spPr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5C8A-EBA0-B17F-2415-C98B426D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interface Prototype{</a:t>
            </a:r>
          </a:p>
          <a:p>
            <a:r>
              <a:rPr lang="en-IN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public Prototype clone();</a:t>
            </a:r>
          </a:p>
          <a:p>
            <a:r>
              <a:rPr lang="en-IN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2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6ABBE-C656-2478-498E-FC2700D87C89}"/>
              </a:ext>
            </a:extLst>
          </p:cNvPr>
          <p:cNvSpPr txBox="1"/>
          <p:nvPr/>
        </p:nvSpPr>
        <p:spPr>
          <a:xfrm>
            <a:off x="1100831" y="1169062"/>
            <a:ext cx="101027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Employee implements Prototype{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private String name;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Employee(String name){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this.name=name;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public void </a:t>
            </a:r>
            <a:r>
              <a:rPr lang="en-IN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(String name){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this.name=name;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public String </a:t>
            </a:r>
            <a:r>
              <a:rPr lang="en-IN" sz="1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name;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public Prototype clone(){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new Employee(name);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503801-E573-CE47-9827-7D6C4F7DD00E}"/>
              </a:ext>
            </a:extLst>
          </p:cNvPr>
          <p:cNvSpPr txBox="1"/>
          <p:nvPr/>
        </p:nvSpPr>
        <p:spPr>
          <a:xfrm>
            <a:off x="867052" y="1169062"/>
            <a:ext cx="104578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Consolas" panose="020B0609020204030204" pitchFamily="49" charset="0"/>
              </a:rPr>
              <a:t>class Main{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   public static void main(String[] 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args</a:t>
            </a:r>
            <a:r>
              <a:rPr lang="en-IN" b="1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       Employee employee1=new Employee("Vamsi");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       Employee employee2=(Employee) employee1.clone();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effectLst/>
                <a:latin typeface="Consolas" panose="020B0609020204030204" pitchFamily="49" charset="0"/>
              </a:rPr>
              <a:t>(employee1.getName());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effectLst/>
                <a:latin typeface="Consolas" panose="020B0609020204030204" pitchFamily="49" charset="0"/>
              </a:rPr>
              <a:t>(employee2.getName());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       employee2.setName("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Sashank</a:t>
            </a:r>
            <a:r>
              <a:rPr lang="en-IN" b="1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effectLst/>
                <a:latin typeface="Consolas" panose="020B0609020204030204" pitchFamily="49" charset="0"/>
              </a:rPr>
              <a:t>(employee2.getName());</a:t>
            </a:r>
          </a:p>
          <a:p>
            <a:br>
              <a:rPr lang="en-IN" b="1" dirty="0">
                <a:effectLst/>
                <a:latin typeface="Consolas" panose="020B0609020204030204" pitchFamily="49" charset="0"/>
              </a:rPr>
            </a:br>
            <a:r>
              <a:rPr lang="en-IN" b="1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1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1" dirty="0">
              <a:effectLst/>
              <a:latin typeface="Consolas" panose="020B0609020204030204" pitchFamily="49" charset="0"/>
            </a:endParaRPr>
          </a:p>
          <a:p>
            <a:r>
              <a:rPr lang="en-IN" b="1" u="sng" dirty="0">
                <a:latin typeface="Consolas" panose="020B0609020204030204" pitchFamily="49" charset="0"/>
              </a:rPr>
              <a:t>Output-</a:t>
            </a:r>
          </a:p>
          <a:p>
            <a:r>
              <a:rPr lang="en-IN" dirty="0">
                <a:latin typeface="Consolas" panose="020B0609020204030204" pitchFamily="49" charset="0"/>
              </a:rPr>
              <a:t>Vamsi</a:t>
            </a:r>
          </a:p>
          <a:p>
            <a:r>
              <a:rPr lang="en-IN" dirty="0">
                <a:effectLst/>
                <a:latin typeface="Consolas" panose="020B0609020204030204" pitchFamily="49" charset="0"/>
              </a:rPr>
              <a:t>Vamsi</a:t>
            </a:r>
          </a:p>
          <a:p>
            <a:r>
              <a:rPr lang="en-IN" dirty="0" err="1">
                <a:latin typeface="Consolas" panose="020B0609020204030204" pitchFamily="49" charset="0"/>
              </a:rPr>
              <a:t>Sashank</a:t>
            </a:r>
            <a:endParaRPr lang="en-IN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243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91</TotalTime>
  <Words>303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Bookman Old Style</vt:lpstr>
      <vt:lpstr>Calibri</vt:lpstr>
      <vt:lpstr>Consolas</vt:lpstr>
      <vt:lpstr>Franklin Gothic Book</vt:lpstr>
      <vt:lpstr>Nunito</vt:lpstr>
      <vt:lpstr>Wingdings</vt:lpstr>
      <vt:lpstr>1_RetrospectVTI</vt:lpstr>
      <vt:lpstr>Prototype Pattern</vt:lpstr>
      <vt:lpstr>Definition</vt:lpstr>
      <vt:lpstr>Examples</vt:lpstr>
      <vt:lpstr>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Vamsisashank Kalisetty</dc:creator>
  <cp:lastModifiedBy>Vamsisashank Kalisetty</cp:lastModifiedBy>
  <cp:revision>3</cp:revision>
  <dcterms:created xsi:type="dcterms:W3CDTF">2023-01-22T20:03:17Z</dcterms:created>
  <dcterms:modified xsi:type="dcterms:W3CDTF">2023-01-23T09:13:34Z</dcterms:modified>
</cp:coreProperties>
</file>