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3" r:id="rId6"/>
    <p:sldId id="274" r:id="rId7"/>
    <p:sldId id="260" r:id="rId8"/>
    <p:sldId id="261" r:id="rId9"/>
    <p:sldId id="262" r:id="rId10"/>
    <p:sldId id="263" r:id="rId11"/>
    <p:sldId id="264" r:id="rId12"/>
    <p:sldId id="265" r:id="rId13"/>
    <p:sldId id="271" r:id="rId14"/>
    <p:sldId id="272" r:id="rId15"/>
    <p:sldId id="270"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8D830-F524-4FDD-A8FD-6AA3C0C92A4C}" v="1" dt="2023-08-21T20:32:13.980"/>
    <p1510:client id="{A39E821D-70AC-49B8-AEEE-10CEBD190EE6}" v="269" dt="2023-11-30T18:04:07.342"/>
    <p1510:client id="{CEA0D785-2885-49B3-972D-6AB6BFA73821}" v="5" dt="2023-08-21T21:53:24.7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068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ACB-9066-5FDD-4CA4-1454159AB51A}"/>
              </a:ext>
            </a:extLst>
          </p:cNvPr>
          <p:cNvSpPr>
            <a:spLocks noGrp="1"/>
          </p:cNvSpPr>
          <p:nvPr>
            <p:ph type="title"/>
          </p:nvPr>
        </p:nvSpPr>
        <p:spPr/>
        <p:txBody>
          <a:bodyPr lIns="45719" tIns="45720" rIns="45719" bIns="45720" anchor="b">
            <a:normAutofit fontScale="90000"/>
          </a:bodyPr>
          <a:lstStyle/>
          <a:p>
            <a:r>
              <a:t>MCQify: Universal Multiple Choice Question Generator</a:t>
            </a:r>
          </a:p>
        </p:txBody>
      </p:sp>
      <p:sp>
        <p:nvSpPr>
          <p:cNvPr id="3" name="Text Placeholder 2">
            <a:extLst>
              <a:ext uri="{FF2B5EF4-FFF2-40B4-BE49-F238E27FC236}">
                <a16:creationId xmlns:a16="http://schemas.microsoft.com/office/drawing/2014/main" id="{9C5129A8-A038-DF75-63EE-0D12E6A5E3B6}"/>
              </a:ext>
            </a:extLst>
          </p:cNvPr>
          <p:cNvSpPr>
            <a:spLocks noGrp="1"/>
          </p:cNvSpPr>
          <p:nvPr>
            <p:ph type="body" sz="quarter" idx="1"/>
          </p:nvPr>
        </p:nvSpPr>
        <p:spPr/>
        <p:txBody>
          <a:bodyPr lIns="45719" tIns="45720" rIns="45719" bIns="45720" anchor="t">
            <a:normAutofit/>
          </a:bodyPr>
          <a:lstStyle/>
          <a:p>
            <a:r>
              <a:rPr lang="en-US" dirty="0"/>
              <a:t>Krishna Vamsi </a:t>
            </a:r>
            <a:r>
              <a:rPr lang="en-US" dirty="0" err="1"/>
              <a:t>Nadh</a:t>
            </a:r>
            <a:r>
              <a:rPr lang="en-US" dirty="0"/>
              <a:t> </a:t>
            </a:r>
            <a:r>
              <a:rPr lang="en-US" dirty="0" err="1"/>
              <a:t>Arikatla</a:t>
            </a:r>
            <a:r>
              <a:rPr lang="en-US" dirty="0"/>
              <a:t> </a:t>
            </a:r>
            <a:br>
              <a:rPr lang="en-US" dirty="0"/>
            </a:br>
            <a:r>
              <a:rPr lang="en-US" dirty="0"/>
              <a:t>Manik Malhotra</a:t>
            </a:r>
            <a:endParaRPr dirty="0"/>
          </a:p>
        </p:txBody>
      </p:sp>
    </p:spTree>
    <p:extLst>
      <p:ext uri="{BB962C8B-B14F-4D97-AF65-F5344CB8AC3E}">
        <p14:creationId xmlns:p14="http://schemas.microsoft.com/office/powerpoint/2010/main" val="14780236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a:t>
            </a:r>
          </a:p>
        </p:txBody>
      </p:sp>
      <p:sp>
        <p:nvSpPr>
          <p:cNvPr id="3" name="Text Placeholder 2"/>
          <p:cNvSpPr>
            <a:spLocks noGrp="1"/>
          </p:cNvSpPr>
          <p:nvPr>
            <p:ph type="body" sz="half" idx="1"/>
          </p:nvPr>
        </p:nvSpPr>
        <p:spPr/>
        <p:txBody>
          <a:bodyPr/>
          <a:lstStyle/>
          <a:p>
            <a:r>
              <a:t>MCQify benefits educators and students by saving time, providing high-quality and diverse questions, and offering adaptability to different learning materials and styles.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Used</a:t>
            </a:r>
          </a:p>
        </p:txBody>
      </p:sp>
      <p:sp>
        <p:nvSpPr>
          <p:cNvPr id="3" name="Text Placeholder 2"/>
          <p:cNvSpPr>
            <a:spLocks noGrp="1"/>
          </p:cNvSpPr>
          <p:nvPr>
            <p:ph type="body" sz="half" idx="1"/>
          </p:nvPr>
        </p:nvSpPr>
        <p:spPr/>
        <p:txBody>
          <a:bodyPr/>
          <a:lstStyle/>
          <a:p>
            <a:r>
              <a:t>MCQify integrates AI, NLP, OCR, and speech recognition technologies, ensuring a versatile and robust platform for MCQ generation.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Interface</a:t>
            </a:r>
          </a:p>
        </p:txBody>
      </p:sp>
      <p:sp>
        <p:nvSpPr>
          <p:cNvPr id="3" name="Text Placeholder 2"/>
          <p:cNvSpPr>
            <a:spLocks noGrp="1"/>
          </p:cNvSpPr>
          <p:nvPr>
            <p:ph type="body" sz="half" idx="1"/>
          </p:nvPr>
        </p:nvSpPr>
        <p:spPr/>
        <p:txBody>
          <a:bodyPr/>
          <a:lstStyle/>
          <a:p>
            <a:r>
              <a:t>The user interface of MCQify is designed for ease of use and accessibility, ensuring a seamless experience for users of all technical backgrounds.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90ABAC-6710-09EA-E77F-39F4052D9D8D}"/>
              </a:ext>
            </a:extLst>
          </p:cNvPr>
          <p:cNvPicPr>
            <a:picLocks noChangeAspect="1"/>
          </p:cNvPicPr>
          <p:nvPr/>
        </p:nvPicPr>
        <p:blipFill>
          <a:blip r:embed="rId2"/>
          <a:stretch>
            <a:fillRect/>
          </a:stretch>
        </p:blipFill>
        <p:spPr>
          <a:xfrm>
            <a:off x="414528" y="233171"/>
            <a:ext cx="11362944" cy="6391657"/>
          </a:xfrm>
          <a:prstGeom prst="rect">
            <a:avLst/>
          </a:prstGeom>
        </p:spPr>
      </p:pic>
    </p:spTree>
    <p:extLst>
      <p:ext uri="{BB962C8B-B14F-4D97-AF65-F5344CB8AC3E}">
        <p14:creationId xmlns:p14="http://schemas.microsoft.com/office/powerpoint/2010/main" val="29149038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B2FF-ECB7-6954-967E-04DDE8322AD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F41C941-5BFF-5070-B815-25CC09ECB104}"/>
              </a:ext>
            </a:extLst>
          </p:cNvPr>
          <p:cNvSpPr>
            <a:spLocks noGrp="1"/>
          </p:cNvSpPr>
          <p:nvPr>
            <p:ph type="body" sz="half" idx="1"/>
          </p:nvPr>
        </p:nvSpPr>
        <p:spPr/>
        <p:txBody>
          <a:bodyPr/>
          <a:lstStyle/>
          <a:p>
            <a:endParaRPr lang="en-US"/>
          </a:p>
        </p:txBody>
      </p:sp>
      <p:pic>
        <p:nvPicPr>
          <p:cNvPr id="4" name="Picture 3">
            <a:extLst>
              <a:ext uri="{FF2B5EF4-FFF2-40B4-BE49-F238E27FC236}">
                <a16:creationId xmlns:a16="http://schemas.microsoft.com/office/drawing/2014/main" id="{EC96678A-36C5-FC99-5EBC-5A9502C83E09}"/>
              </a:ext>
            </a:extLst>
          </p:cNvPr>
          <p:cNvPicPr>
            <a:picLocks noChangeAspect="1"/>
          </p:cNvPicPr>
          <p:nvPr/>
        </p:nvPicPr>
        <p:blipFill>
          <a:blip r:embed="rId3"/>
          <a:stretch>
            <a:fillRect/>
          </a:stretch>
        </p:blipFill>
        <p:spPr>
          <a:xfrm>
            <a:off x="400049" y="142876"/>
            <a:ext cx="11537949" cy="6490096"/>
          </a:xfrm>
          <a:prstGeom prst="rect">
            <a:avLst/>
          </a:prstGeom>
        </p:spPr>
      </p:pic>
    </p:spTree>
    <p:extLst>
      <p:ext uri="{BB962C8B-B14F-4D97-AF65-F5344CB8AC3E}">
        <p14:creationId xmlns:p14="http://schemas.microsoft.com/office/powerpoint/2010/main" val="39646332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Call to Action</a:t>
            </a:r>
          </a:p>
        </p:txBody>
      </p:sp>
      <p:sp>
        <p:nvSpPr>
          <p:cNvPr id="3" name="Text Placeholder 2"/>
          <p:cNvSpPr>
            <a:spLocks noGrp="1"/>
          </p:cNvSpPr>
          <p:nvPr>
            <p:ph type="body" sz="half" idx="1"/>
          </p:nvPr>
        </p:nvSpPr>
        <p:spPr/>
        <p:txBody>
          <a:bodyPr/>
          <a:lstStyle/>
          <a:p>
            <a:r>
              <a:rPr lang="en-US" b="0" i="0" dirty="0">
                <a:solidFill>
                  <a:schemeClr val="tx1"/>
                </a:solidFill>
                <a:effectLst/>
                <a:latin typeface="-apple-system"/>
              </a:rPr>
              <a:t>In Conclusion, </a:t>
            </a:r>
            <a:r>
              <a:rPr lang="en-US" b="0" i="0" dirty="0" err="1">
                <a:solidFill>
                  <a:schemeClr val="tx1"/>
                </a:solidFill>
                <a:effectLst/>
                <a:latin typeface="-apple-system"/>
              </a:rPr>
              <a:t>MCQify</a:t>
            </a:r>
            <a:r>
              <a:rPr lang="en-US" b="0" i="0" dirty="0">
                <a:solidFill>
                  <a:schemeClr val="tx1"/>
                </a:solidFill>
                <a:effectLst/>
                <a:latin typeface="-apple-system"/>
              </a:rPr>
              <a:t> is a web application designed to simplify the process of creating and managing multiple-choice questions (MCQs) for educators, students, and professionals. It provides an intuitive interface for generating, organizing, and storing MCQs, making it easier to create quizzes, exams, and practice tests.</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sz="half" idx="1"/>
          </p:nvPr>
        </p:nvSpPr>
        <p:spPr/>
        <p:txBody>
          <a:bodyPr/>
          <a:lstStyle/>
          <a:p>
            <a:r>
              <a:rPr dirty="0" err="1"/>
              <a:t>MCQify</a:t>
            </a:r>
            <a:r>
              <a:rPr dirty="0"/>
              <a:t> revolutionizes the way multiple-choice questions are created. It's an innovative tool designed to automate and streamline the generation of MCQs from various inputs like text, audio, images, and URLs, catering to diverse educational needs.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a:t>
            </a:r>
          </a:p>
        </p:txBody>
      </p:sp>
      <p:sp>
        <p:nvSpPr>
          <p:cNvPr id="3" name="Text Placeholder 2"/>
          <p:cNvSpPr>
            <a:spLocks noGrp="1"/>
          </p:cNvSpPr>
          <p:nvPr>
            <p:ph type="body" sz="half" idx="1"/>
          </p:nvPr>
        </p:nvSpPr>
        <p:spPr/>
        <p:txBody>
          <a:bodyPr/>
          <a:lstStyle/>
          <a:p>
            <a:r>
              <a:rPr dirty="0"/>
              <a:t>Creating MCQs manually is time-consuming and challenging. Educators often struggle with maintaining question quality and diversity, which is crucial for effective learning assessments.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Solution</a:t>
            </a:r>
          </a:p>
        </p:txBody>
      </p:sp>
      <p:sp>
        <p:nvSpPr>
          <p:cNvPr id="3" name="Text Placeholder 2"/>
          <p:cNvSpPr>
            <a:spLocks noGrp="1"/>
          </p:cNvSpPr>
          <p:nvPr>
            <p:ph type="body" sz="half" idx="1"/>
          </p:nvPr>
        </p:nvSpPr>
        <p:spPr/>
        <p:txBody>
          <a:bodyPr/>
          <a:lstStyle/>
          <a:p>
            <a:r>
              <a:t>MCQify offers an automated solution to these challenges. By leveraging advanced AI and machine learning algorithms, it simplifies the MCQ generation process, making it more efficient and less prone to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tIns="45720" rIns="45719" bIns="45720" anchor="ctr">
            <a:normAutofit/>
          </a:bodyPr>
          <a:lstStyle/>
          <a:p>
            <a:r>
              <a:rPr lang="en-US" dirty="0"/>
              <a:t>Model</a:t>
            </a:r>
            <a:endParaRPr dirty="0"/>
          </a:p>
        </p:txBody>
      </p:sp>
      <p:sp>
        <p:nvSpPr>
          <p:cNvPr id="3" name="Text Placeholder 2"/>
          <p:cNvSpPr>
            <a:spLocks noGrp="1"/>
          </p:cNvSpPr>
          <p:nvPr>
            <p:ph type="body" sz="half" idx="1"/>
          </p:nvPr>
        </p:nvSpPr>
        <p:spPr/>
        <p:txBody>
          <a:bodyPr lIns="45719" tIns="45720" rIns="45719" bIns="45720" anchor="ctr">
            <a:normAutofit/>
          </a:bodyPr>
          <a:lstStyle/>
          <a:p>
            <a:pPr marL="457200" indent="-457200">
              <a:buFont typeface="Arial"/>
              <a:buChar char="•"/>
            </a:pPr>
            <a:r>
              <a:rPr lang="en-US" dirty="0"/>
              <a:t>We have used </a:t>
            </a:r>
            <a:r>
              <a:rPr lang="en-US" b="1" dirty="0"/>
              <a:t>pretrained</a:t>
            </a:r>
            <a:r>
              <a:rPr lang="en-US" dirty="0"/>
              <a:t> large language model gpt-4 for this task. After testing the multiple models we found </a:t>
            </a:r>
            <a:r>
              <a:rPr lang="en-US" b="1" dirty="0"/>
              <a:t>GPT-4</a:t>
            </a:r>
            <a:r>
              <a:rPr lang="en-US" dirty="0"/>
              <a:t> is very efficient in MCQ Generation.</a:t>
            </a:r>
          </a:p>
          <a:p>
            <a:pPr marL="457200" indent="-457200">
              <a:buFont typeface="Arial"/>
              <a:buChar char="•"/>
            </a:pPr>
            <a:r>
              <a:rPr lang="en-US" dirty="0"/>
              <a:t>We are using API to infer GPT4 model.</a:t>
            </a:r>
          </a:p>
        </p:txBody>
      </p:sp>
    </p:spTree>
    <p:extLst>
      <p:ext uri="{BB962C8B-B14F-4D97-AF65-F5344CB8AC3E}">
        <p14:creationId xmlns:p14="http://schemas.microsoft.com/office/powerpoint/2010/main" val="258295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tIns="45720" rIns="45719" bIns="45720" anchor="ctr">
            <a:normAutofit/>
          </a:bodyPr>
          <a:lstStyle/>
          <a:p>
            <a:r>
              <a:rPr lang="en-US" dirty="0"/>
              <a:t>GPT-4</a:t>
            </a:r>
            <a:endParaRPr dirty="0"/>
          </a:p>
        </p:txBody>
      </p:sp>
      <p:sp>
        <p:nvSpPr>
          <p:cNvPr id="3" name="Text Placeholder 2"/>
          <p:cNvSpPr>
            <a:spLocks noGrp="1"/>
          </p:cNvSpPr>
          <p:nvPr>
            <p:ph type="body" sz="half" idx="1"/>
          </p:nvPr>
        </p:nvSpPr>
        <p:spPr/>
        <p:txBody>
          <a:bodyPr lIns="45719" tIns="45720" rIns="45719" bIns="45720" anchor="ctr">
            <a:normAutofit/>
          </a:bodyPr>
          <a:lstStyle/>
          <a:p>
            <a:pPr marL="457200" indent="-457200">
              <a:buFont typeface="Arial"/>
              <a:buChar char="•"/>
            </a:pPr>
            <a:r>
              <a:rPr lang="en-US" sz="2000" dirty="0"/>
              <a:t>GPT-4 exhibits a deep understanding of context, nuances, and complexities in language, enabling it to generate more accurate and coherent responses.</a:t>
            </a:r>
          </a:p>
          <a:p>
            <a:pPr marL="457200" indent="-457200">
              <a:buFont typeface="Arial"/>
              <a:buChar char="•"/>
            </a:pPr>
            <a:r>
              <a:rPr lang="en-US" sz="2000" dirty="0"/>
              <a:t>GPT-4 offers improved conversational abilities, making interactions more natural and engaging, and it can perform a variety of tasks, including text generation, summarization, and question answering.</a:t>
            </a:r>
          </a:p>
          <a:p>
            <a:endParaRPr lang="en-US" sz="2000" dirty="0"/>
          </a:p>
        </p:txBody>
      </p:sp>
    </p:spTree>
    <p:extLst>
      <p:ext uri="{BB962C8B-B14F-4D97-AF65-F5344CB8AC3E}">
        <p14:creationId xmlns:p14="http://schemas.microsoft.com/office/powerpoint/2010/main" val="186929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It Works (Part 1)</a:t>
            </a:r>
          </a:p>
        </p:txBody>
      </p:sp>
      <p:sp>
        <p:nvSpPr>
          <p:cNvPr id="3" name="Text Placeholder 2"/>
          <p:cNvSpPr>
            <a:spLocks noGrp="1"/>
          </p:cNvSpPr>
          <p:nvPr>
            <p:ph type="body" sz="half" idx="1"/>
          </p:nvPr>
        </p:nvSpPr>
        <p:spPr/>
        <p:txBody>
          <a:bodyPr lIns="45719" tIns="45720" rIns="45719" bIns="45720" anchor="ctr">
            <a:normAutofit/>
          </a:bodyPr>
          <a:lstStyle/>
          <a:p>
            <a:pPr marL="457200" indent="-457200">
              <a:buFont typeface="Arial"/>
              <a:buChar char="•"/>
            </a:pPr>
            <a:r>
              <a:rPr dirty="0"/>
              <a:t>For text-based inputs, </a:t>
            </a:r>
            <a:r>
              <a:rPr err="1"/>
              <a:t>MCQify</a:t>
            </a:r>
            <a:r>
              <a:rPr dirty="0"/>
              <a:t> uses Natural Language Processing (NLP) to analyze and extract key concepts, formulating them into well-structured MCQs.</a:t>
            </a:r>
            <a:endParaRPr lang="en-US"/>
          </a:p>
          <a:p>
            <a:pPr marL="457200" indent="-457200">
              <a:buFont typeface="Arial"/>
              <a:buChar char="•"/>
            </a:pPr>
            <a:r>
              <a:rPr lang="en-US" dirty="0"/>
              <a:t>Text is passed to gpt4 model as context to generate MCQS.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It Works (Part 2)</a:t>
            </a:r>
          </a:p>
        </p:txBody>
      </p:sp>
      <p:sp>
        <p:nvSpPr>
          <p:cNvPr id="3" name="Text Placeholder 2"/>
          <p:cNvSpPr>
            <a:spLocks noGrp="1"/>
          </p:cNvSpPr>
          <p:nvPr>
            <p:ph type="body" sz="half" idx="1"/>
          </p:nvPr>
        </p:nvSpPr>
        <p:spPr>
          <a:xfrm>
            <a:off x="5806967" y="1527047"/>
            <a:ext cx="5111497" cy="3931922"/>
          </a:xfrm>
        </p:spPr>
        <p:txBody>
          <a:bodyPr lIns="45719" tIns="45720" rIns="45719" bIns="45720" anchor="ctr">
            <a:normAutofit fontScale="92500" lnSpcReduction="20000"/>
          </a:bodyPr>
          <a:lstStyle/>
          <a:p>
            <a:pPr marL="457200" indent="-457200">
              <a:buFont typeface="Arial"/>
              <a:buChar char="•"/>
            </a:pPr>
            <a:r>
              <a:rPr dirty="0"/>
              <a:t>For audio and image inputs, </a:t>
            </a:r>
            <a:r>
              <a:rPr err="1"/>
              <a:t>MCQify</a:t>
            </a:r>
            <a:r>
              <a:rPr dirty="0"/>
              <a:t> employs speech-to-text conversion and Optical Character Recognition (OCR) technologies, respectively, to convert these inputs into text before generating MCQs.</a:t>
            </a:r>
            <a:endParaRPr lang="en-US"/>
          </a:p>
          <a:p>
            <a:pPr marL="457200" indent="-457200">
              <a:buFont typeface="Arial"/>
              <a:buChar char="•"/>
            </a:pPr>
            <a:r>
              <a:rPr lang="en-US" dirty="0"/>
              <a:t>We have used gpt-4 vision model to extract key features from images, and for </a:t>
            </a:r>
            <a:r>
              <a:rPr lang="en-US" dirty="0" err="1"/>
              <a:t>speec</a:t>
            </a:r>
            <a:r>
              <a:rPr lang="en-US" dirty="0"/>
              <a:t>-to -text we have used </a:t>
            </a:r>
            <a:r>
              <a:rPr lang="en-US" dirty="0" err="1"/>
              <a:t>openai</a:t>
            </a:r>
            <a:r>
              <a:rPr lang="en-US" dirty="0"/>
              <a:t> whisper.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Text Placeholder 2"/>
          <p:cNvSpPr>
            <a:spLocks noGrp="1"/>
          </p:cNvSpPr>
          <p:nvPr>
            <p:ph type="body" sz="half" idx="1"/>
          </p:nvPr>
        </p:nvSpPr>
        <p:spPr/>
        <p:txBody>
          <a:bodyPr/>
          <a:lstStyle/>
          <a:p>
            <a:r>
              <a:t>Key features include multiple input type handling, AI-driven question generation, customizable difficulty levels, and support for various languages.</a:t>
            </a:r>
          </a:p>
        </p:txBody>
      </p:sp>
    </p:spTree>
  </p:cSld>
  <p:clrMapOvr>
    <a:masterClrMapping/>
  </p:clrMapOvr>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2490</TotalTime>
  <Words>352</Words>
  <Application>Microsoft Office PowerPoint</Application>
  <PresentationFormat>Widescreen</PresentationFormat>
  <Paragraphs>22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ShapesVTI</vt:lpstr>
      <vt:lpstr>MCQify: Universal Multiple Choice Question Generator</vt:lpstr>
      <vt:lpstr>Introduction</vt:lpstr>
      <vt:lpstr>The Problem</vt:lpstr>
      <vt:lpstr>The Solution</vt:lpstr>
      <vt:lpstr>Model</vt:lpstr>
      <vt:lpstr>GPT-4</vt:lpstr>
      <vt:lpstr>How It Works (Part 1)</vt:lpstr>
      <vt:lpstr>How It Works (Part 2)</vt:lpstr>
      <vt:lpstr>Features</vt:lpstr>
      <vt:lpstr>Benefits</vt:lpstr>
      <vt:lpstr>Technology Used</vt:lpstr>
      <vt:lpstr>User Interface</vt:lpstr>
      <vt:lpstr>PowerPoint Presentation</vt:lpstr>
      <vt:lpstr>PowerPoint Presentation</vt:lpstr>
      <vt:lpstr>Conclusion &amp; 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Malhotra, Manik</cp:lastModifiedBy>
  <cp:revision>71</cp:revision>
  <dcterms:modified xsi:type="dcterms:W3CDTF">2023-11-30T18:05:21Z</dcterms:modified>
</cp:coreProperties>
</file>