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6" r:id="rId9"/>
    <p:sldId id="1292" r:id="rId10"/>
    <p:sldId id="1306" r:id="rId11"/>
    <p:sldId id="1293" r:id="rId12"/>
    <p:sldId id="1294" r:id="rId13"/>
    <p:sldId id="1295" r:id="rId14"/>
    <p:sldId id="1296" r:id="rId15"/>
    <p:sldId id="1297" r:id="rId16"/>
    <p:sldId id="1288" r:id="rId17"/>
    <p:sldId id="1249" r:id="rId18"/>
  </p:sldIdLst>
  <p:sldSz cx="9144000" cy="5143500" type="screen16x9"/>
  <p:notesSz cx="6858000" cy="9144000"/>
  <p:custShowLst>
    <p:custShow name="Custom Show 1" id="0">
      <p:sldLst>
        <p:sld r:id="rId3"/>
        <p:sld r:id="rId6"/>
        <p:sld r:id="rId7"/>
        <p:sld r:id="rId8"/>
        <p:sld r:id="rId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3447" autoAdjust="0"/>
  </p:normalViewPr>
  <p:slideViewPr>
    <p:cSldViewPr snapToGrid="0" showGuides="1">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33638"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62255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:V</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AMSIKRISHNA</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.P</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ID:au622021104</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077</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PAAVAI COLLEGE OF ENGINEERING</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 PAGE</a:t>
            </a:r>
            <a:endParaRPr lang="en-US" b="1" dirty="0"/>
          </a:p>
        </p:txBody>
      </p:sp>
      <p:pic>
        <p:nvPicPr>
          <p:cNvPr id="4" name="Picture 3"/>
          <p:cNvPicPr>
            <a:picLocks noChangeAspect="1"/>
          </p:cNvPicPr>
          <p:nvPr/>
        </p:nvPicPr>
        <p:blipFill>
          <a:blip r:embed="rId1"/>
          <a:stretch>
            <a:fillRect/>
          </a:stretch>
        </p:blipFill>
        <p:spPr>
          <a:xfrm>
            <a:off x="693964" y="1267649"/>
            <a:ext cx="7617279" cy="339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LIST OF BOOKING</a:t>
            </a:r>
            <a:endParaRPr lang="en-US" b="1" dirty="0"/>
          </a:p>
        </p:txBody>
      </p:sp>
      <p:pic>
        <p:nvPicPr>
          <p:cNvPr id="4" name="Picture 3"/>
          <p:cNvPicPr>
            <a:picLocks noChangeAspect="1"/>
          </p:cNvPicPr>
          <p:nvPr/>
        </p:nvPicPr>
        <p:blipFill>
          <a:blip r:embed="rId1"/>
          <a:stretch>
            <a:fillRect/>
          </a:stretch>
        </p:blipFill>
        <p:spPr>
          <a:xfrm>
            <a:off x="318406" y="1151164"/>
            <a:ext cx="8352065" cy="35677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LOGOUT PAGE</a:t>
            </a:r>
            <a:endParaRPr lang="en-US" b="1" dirty="0"/>
          </a:p>
        </p:txBody>
      </p:sp>
      <p:pic>
        <p:nvPicPr>
          <p:cNvPr id="4" name="Picture 3"/>
          <p:cNvPicPr>
            <a:picLocks noChangeAspect="1"/>
          </p:cNvPicPr>
          <p:nvPr/>
        </p:nvPicPr>
        <p:blipFill>
          <a:blip r:embed="rId1"/>
          <a:stretch>
            <a:fillRect/>
          </a:stretch>
        </p:blipFill>
        <p:spPr>
          <a:xfrm>
            <a:off x="228599" y="1267649"/>
            <a:ext cx="8490857" cy="3396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p:cNvSpPr txBox="1"/>
          <p:nvPr/>
        </p:nvSpPr>
        <p:spPr>
          <a:xfrm>
            <a:off x="217654" y="1267649"/>
            <a:ext cx="8711293" cy="2862322"/>
          </a:xfrm>
          <a:prstGeom prst="rect">
            <a:avLst/>
          </a:prstGeom>
          <a:noFill/>
        </p:spPr>
        <p:txBody>
          <a:bodyPr wrap="square">
            <a:spAutoFit/>
          </a:bodyPr>
          <a:lstStyle/>
          <a:p>
            <a:r>
              <a:rPr lang="en-IN" sz="1200" dirty="0"/>
              <a:t>After building the initial version of the bus reservation system using Python and Django, there are several future enhancements and features that could be considered to improve its functionality, user experience, and competitiveness in the market:</a:t>
            </a:r>
            <a:endParaRPr lang="en-IN" sz="1200" dirty="0"/>
          </a:p>
          <a:p>
            <a:endParaRPr lang="en-IN" sz="1200" dirty="0"/>
          </a:p>
          <a:p>
            <a:r>
              <a:rPr lang="en-IN" sz="1200" b="1" dirty="0"/>
              <a:t>Real-Time Bus Tracking: </a:t>
            </a:r>
            <a:r>
              <a:rPr lang="en-IN" sz="1200" dirty="0"/>
              <a:t>Implement a feature that allows passengers to track the real-time location of buses on their scheduled routes. Integration with GPS or location-based services can provide accurate bus tracking information to users.</a:t>
            </a:r>
            <a:endParaRPr lang="en-IN" sz="1200" dirty="0"/>
          </a:p>
          <a:p>
            <a:r>
              <a:rPr lang="en-IN" sz="1200" b="1"/>
              <a:t>Dynamic Pricing and Discounts: </a:t>
            </a:r>
            <a:r>
              <a:rPr lang="en-IN" sz="1200"/>
              <a:t>Introduce </a:t>
            </a:r>
            <a:r>
              <a:rPr lang="en-IN" sz="1200" dirty="0"/>
              <a:t>dynamic pricing based on factors such as demand, time of booking, and seat availability. Additionally, offer discounts, promotional codes, and loyalty rewards to encourage repeat bookings and attract more customers.</a:t>
            </a:r>
            <a:endParaRPr lang="en-IN" sz="1200" dirty="0"/>
          </a:p>
          <a:p>
            <a:r>
              <a:rPr lang="en-IN" sz="1200" b="1" dirty="0"/>
              <a:t>Mobile Application Development: </a:t>
            </a:r>
            <a:r>
              <a:rPr lang="en-IN" sz="1200" dirty="0"/>
              <a:t>Develop native mobile applications for iOS and Android platforms to provide a seamless booking experience to users on their smartphones and tablets. Mobile apps can offer push notifications, in-app payments, and offline access features.</a:t>
            </a:r>
            <a:endParaRPr lang="en-IN" sz="1200" dirty="0"/>
          </a:p>
          <a:p>
            <a:r>
              <a:rPr lang="en-IN" sz="1200" b="1" dirty="0"/>
              <a:t>Feedback and Rating System: </a:t>
            </a:r>
            <a:r>
              <a:rPr lang="en-IN" sz="1200" dirty="0"/>
              <a:t>Implement a feedback and rating system that allows passengers to provide feedback on their travel experience and rate the service. This can help improve service quality and address any issues promptly. </a:t>
            </a:r>
            <a:endParaRPr lang="en-IN" sz="1200" dirty="0"/>
          </a:p>
          <a:p>
            <a:r>
              <a:rPr lang="en-IN" sz="1200" b="1" dirty="0"/>
              <a:t>Multi-Language Support: </a:t>
            </a:r>
            <a:r>
              <a:rPr lang="en-IN" sz="1200" dirty="0"/>
              <a:t>Offer support for multiple languages to cater to a diverse user base. Allow users to switch between languages based on their preferences, making the platform more accessible to international users.</a:t>
            </a:r>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Box 6"/>
          <p:cNvSpPr txBox="1"/>
          <p:nvPr/>
        </p:nvSpPr>
        <p:spPr>
          <a:xfrm>
            <a:off x="449036" y="1110344"/>
            <a:ext cx="6580414" cy="1384995"/>
          </a:xfrm>
          <a:prstGeom prst="rect">
            <a:avLst/>
          </a:prstGeom>
          <a:noFill/>
        </p:spPr>
        <p:txBody>
          <a:bodyPr wrap="square">
            <a:spAutoFit/>
          </a:bodyPr>
          <a:lstStyle/>
          <a:p>
            <a:r>
              <a:rPr lang="en-IN" dirty="0"/>
              <a:t>The Bus Reservation System project aims to revolutionize the bus booking experience by providing a user-friendly, efficient, and secure platform for passengers and bus operators. By leveraging the power of Python and Django, along with modern web development technologies, the system will streamline the booking process, enhance customer satisfaction, and optimize operational efficiency for bus operators.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131033" y="947059"/>
            <a:ext cx="8490454" cy="3816429"/>
          </a:xfrm>
          <a:prstGeom prst="rect">
            <a:avLst/>
          </a:prstGeom>
          <a:noFill/>
        </p:spPr>
        <p:txBody>
          <a:bodyPr wrap="square">
            <a:spAutoFit/>
          </a:bodyPr>
          <a:lstStyle/>
          <a:p>
            <a:r>
              <a:rPr lang="en-IN" sz="1200" dirty="0"/>
              <a:t>The Bus Reservation System is a comprehensive software solution designed to streamline the process of booking bus tickets for passengers while providing efficient management tools for bus operators. This project aims to develop a web-based application using Python and Django framework, offering users a seamless experience for reserving bus seats, managing bookings, and accessing relevant information.</a:t>
            </a:r>
            <a:endParaRPr lang="en-IN" sz="1200" dirty="0"/>
          </a:p>
          <a:p>
            <a:endParaRPr lang="en-IN" sz="1200" dirty="0"/>
          </a:p>
          <a:p>
            <a:r>
              <a:rPr lang="en-IN" sz="1200" dirty="0"/>
              <a:t>Key Features:</a:t>
            </a:r>
            <a:endParaRPr lang="en-IN" sz="1200" dirty="0"/>
          </a:p>
          <a:p>
            <a:endParaRPr lang="en-IN" sz="1200" dirty="0"/>
          </a:p>
          <a:p>
            <a:r>
              <a:rPr lang="en-IN" sz="1200" dirty="0"/>
              <a:t>1.*User Registration and Authentication*: The system will allow users to create accounts, log in securely, and manage their profiles.</a:t>
            </a:r>
            <a:endParaRPr lang="en-IN" sz="1200" dirty="0"/>
          </a:p>
          <a:p>
            <a:r>
              <a:rPr lang="en-IN" sz="1200" dirty="0"/>
              <a:t>2. *Bus Route Management*: Admins can add, edit, and delete bus routes, including details such as origin, destination, stops, and timings.</a:t>
            </a:r>
            <a:endParaRPr lang="en-IN" sz="1200" dirty="0"/>
          </a:p>
          <a:p>
            <a:r>
              <a:rPr lang="en-IN" sz="1200" dirty="0"/>
              <a:t>3. *Seat Selection*: Passengers can view available seats on different buses and select their preferred seats based on availability.</a:t>
            </a:r>
            <a:endParaRPr lang="en-IN" sz="1200" dirty="0"/>
          </a:p>
          <a:p>
            <a:r>
              <a:rPr lang="en-IN" sz="1200" dirty="0"/>
              <a:t>4. *Booking Management*: Users can search for buses based on various criteria like date, time, route, and seat availability. They can book tickets, view booking history, and cancel bookings if needed.</a:t>
            </a:r>
            <a:r>
              <a:rPr lang="en-US" sz="1200" dirty="0"/>
              <a:t> </a:t>
            </a:r>
            <a:endParaRPr lang="en-US" sz="1200" dirty="0"/>
          </a:p>
          <a:p>
            <a:r>
              <a:rPr lang="en-US" sz="1200" dirty="0"/>
              <a:t>5. *Payment Integration*: Integration with payment gateways to facilitate secure online payments for ticket bookings.</a:t>
            </a:r>
            <a:endParaRPr lang="en-US" sz="1200" dirty="0"/>
          </a:p>
          <a:p>
            <a:r>
              <a:rPr lang="en-US" sz="1200" dirty="0"/>
              <a:t>6. *Admin Panel*: A comprehensive admin dashboard to manage buses, routes, bookings, users, and generate reports.</a:t>
            </a:r>
            <a:endParaRPr lang="en-US" sz="1200" dirty="0"/>
          </a:p>
          <a:p>
            <a:r>
              <a:rPr lang="en-US" sz="1200" dirty="0"/>
              <a:t>7. *Email Notifications*: Automated email notifications for booking confirmation, ticket cancellation, and other relevant updates.</a:t>
            </a:r>
            <a:endParaRPr lang="en-US" sz="1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359229" y="1314449"/>
            <a:ext cx="8784771" cy="3262432"/>
          </a:xfrm>
          <a:prstGeom prst="rect">
            <a:avLst/>
          </a:prstGeom>
          <a:noFill/>
        </p:spPr>
        <p:txBody>
          <a:bodyPr wrap="square">
            <a:spAutoFit/>
          </a:bodyPr>
          <a:lstStyle/>
          <a:p>
            <a:r>
              <a:rPr lang="en-IN" sz="1200" dirty="0"/>
              <a:t>The existing bus reservation systems often lack efficiency and user-friendliness, leading to inconvenience for both passengers and bus operators. Manual booking processes, limited accessibility, and lack of real-time updates are some of the common issues faced by users. Therefore, there is a need for a modern, automated Bus Reservation System to streamline the booking process, enhance user experience, and improve operational efficiency for bus operators.</a:t>
            </a:r>
            <a:endParaRPr lang="en-IN" sz="1200" dirty="0"/>
          </a:p>
          <a:p>
            <a:endParaRPr lang="en-IN" sz="1200" dirty="0"/>
          </a:p>
          <a:p>
            <a:r>
              <a:rPr lang="en-IN" b="1" dirty="0"/>
              <a:t>Key Challenges:</a:t>
            </a:r>
            <a:endParaRPr lang="en-IN" b="1" dirty="0"/>
          </a:p>
          <a:p>
            <a:endParaRPr lang="en-IN" sz="1200" dirty="0"/>
          </a:p>
          <a:p>
            <a:pPr marL="342900" indent="-342900">
              <a:buAutoNum type="arabicPeriod"/>
            </a:pPr>
            <a:r>
              <a:rPr lang="en-IN" sz="1200" b="1" dirty="0"/>
              <a:t>*Manual Booking Processes: </a:t>
            </a:r>
            <a:r>
              <a:rPr lang="en-IN" sz="1200" dirty="0"/>
              <a:t>Many bus operators still rely on manual booking processes, leading to errors, inefficiencies, and delays in ticket reservations.</a:t>
            </a:r>
            <a:endParaRPr lang="en-IN" sz="1200" dirty="0"/>
          </a:p>
          <a:p>
            <a:pPr marL="342900" indent="-342900">
              <a:buAutoNum type="arabicPeriod"/>
            </a:pPr>
            <a:r>
              <a:rPr lang="en-IN" sz="1200" b="1" dirty="0"/>
              <a:t>Limited Accessibility: </a:t>
            </a:r>
            <a:r>
              <a:rPr lang="en-IN" sz="1200" dirty="0"/>
              <a:t>Existing reservation systems may not be easily accessible to users, especially those in remote areas, resulting in difficulty in booking tickets.</a:t>
            </a:r>
            <a:endParaRPr lang="en-IN" sz="1200" dirty="0"/>
          </a:p>
          <a:p>
            <a:pPr marL="342900" indent="-342900">
              <a:buAutoNum type="arabicPeriod"/>
            </a:pPr>
            <a:r>
              <a:rPr lang="en-IN" sz="1200" dirty="0"/>
              <a:t> </a:t>
            </a:r>
            <a:r>
              <a:rPr lang="en-IN" sz="1200" b="1" dirty="0"/>
              <a:t>Real-Time Updates</a:t>
            </a:r>
            <a:r>
              <a:rPr lang="en-IN" sz="1200" dirty="0"/>
              <a:t>: Passengers often face challenges in obtaining real-time updates on bus schedules, availability of seats, and other relevant information.</a:t>
            </a:r>
            <a:endParaRPr lang="en-IN" sz="1200" dirty="0"/>
          </a:p>
          <a:p>
            <a:pPr marL="342900" indent="-342900">
              <a:buAutoNum type="arabicPeriod"/>
            </a:pPr>
            <a:r>
              <a:rPr lang="en-IN" sz="1200" b="1" dirty="0"/>
              <a:t>Inefficient Management: </a:t>
            </a:r>
            <a:r>
              <a:rPr lang="en-IN" sz="1200" dirty="0"/>
              <a:t>Bus operators struggle with managing routes, schedules, seat allocations, and booking records efficiently, leading to operational challenges.</a:t>
            </a:r>
            <a:endParaRPr lang="en-IN" sz="1200" dirty="0"/>
          </a:p>
          <a:p>
            <a:pPr marL="342900" indent="-342900">
              <a:buAutoNum type="arabicPeriod"/>
            </a:pPr>
            <a:r>
              <a:rPr lang="en-IN" sz="1200" b="1" dirty="0"/>
              <a:t>Security Concerns</a:t>
            </a:r>
            <a:r>
              <a:rPr lang="en-IN" sz="1200" dirty="0"/>
              <a:t>: Security of user data and payment transactions is crucial but may not be adequately addressed in some existing systems, posing a risk to users' privacy and financial information.</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30684"/>
            <a:ext cx="2889754" cy="473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342900" y="1004394"/>
            <a:ext cx="8670068" cy="3046988"/>
          </a:xfrm>
          <a:prstGeom prst="rect">
            <a:avLst/>
          </a:prstGeom>
          <a:noFill/>
        </p:spPr>
        <p:txBody>
          <a:bodyPr wrap="square">
            <a:spAutoFit/>
          </a:bodyPr>
          <a:lstStyle/>
          <a:p>
            <a:r>
              <a:rPr lang="en-IN" sz="1200" dirty="0"/>
              <a:t>The Bus Reservation System project aims to develop a web-based application using Python and Django framework, providing a seamless platform for passengers to book bus tickets and for bus operators to manage their fleet and bookings efficiently. This project will encompass various modules and functionalities to cater to the needs of both users and administrators.</a:t>
            </a:r>
            <a:endParaRPr lang="en-IN" sz="1200" dirty="0"/>
          </a:p>
          <a:p>
            <a:endParaRPr lang="en-IN" sz="1200" dirty="0"/>
          </a:p>
          <a:p>
            <a:r>
              <a:rPr lang="en-IN" sz="1200" b="1" dirty="0"/>
              <a:t>Key Features:</a:t>
            </a:r>
            <a:endParaRPr lang="en-IN" sz="1200" b="1" dirty="0"/>
          </a:p>
          <a:p>
            <a:endParaRPr lang="en-IN" sz="1200" dirty="0"/>
          </a:p>
          <a:p>
            <a:pPr marL="228600" indent="-228600">
              <a:buAutoNum type="arabicPeriod"/>
            </a:pPr>
            <a:r>
              <a:rPr lang="en-IN" sz="1200" b="1" dirty="0"/>
              <a:t>User Registration and Authentication</a:t>
            </a:r>
            <a:r>
              <a:rPr lang="en-IN" sz="1200" dirty="0"/>
              <a:t>: Users will be able to register for accounts securely and log in using authentication mechanisms. This will allow them to access personalized features such as booking history and profile management.</a:t>
            </a:r>
            <a:endParaRPr lang="en-IN" sz="1200" dirty="0"/>
          </a:p>
          <a:p>
            <a:pPr marL="228600" indent="-228600">
              <a:buAutoNum type="arabicPeriod"/>
            </a:pPr>
            <a:r>
              <a:rPr lang="en-IN" sz="1200" b="1" dirty="0"/>
              <a:t> Bus Management</a:t>
            </a:r>
            <a:r>
              <a:rPr lang="en-IN" sz="1200" dirty="0"/>
              <a:t>: Administrators will have the capability to manage buses, including adding new buses, updating existing bus details such as routes, schedules, and seating capacities, and removing buses from service if necessary.</a:t>
            </a:r>
            <a:endParaRPr lang="en-IN" sz="1200" dirty="0"/>
          </a:p>
          <a:p>
            <a:pPr marL="228600" indent="-228600">
              <a:buAutoNum type="arabicPeriod"/>
            </a:pPr>
            <a:r>
              <a:rPr lang="en-IN" sz="1200" b="1" dirty="0"/>
              <a:t> Route Management: </a:t>
            </a:r>
            <a:r>
              <a:rPr lang="en-IN" sz="1200" dirty="0"/>
              <a:t>The system will support the management of bus routes, enabling administrators to add new routes, update route details, and deactivate routes as needed.</a:t>
            </a:r>
            <a:endParaRPr lang="en-IN" sz="1200" dirty="0"/>
          </a:p>
          <a:p>
            <a:pPr marL="228600" indent="-228600">
              <a:buAutoNum type="arabicPeriod"/>
            </a:pPr>
            <a:r>
              <a:rPr lang="en-IN" sz="1200" b="1" dirty="0"/>
              <a:t>Seat Selection and Booking: </a:t>
            </a:r>
            <a:r>
              <a:rPr lang="en-IN" sz="1200" dirty="0"/>
              <a:t>Passengers will be able to search for available buses based on their desired route and date, view seat availability, select seats, and proceed to book tickets. They will receive confirmation of their booking via email or SMS.</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Homepage</a:t>
            </a:r>
            <a:endParaRPr lang="en-US" dirty="0"/>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p:cNvPicPr>
            <a:picLocks noChangeAspect="1"/>
          </p:cNvPicPr>
          <p:nvPr/>
        </p:nvPicPr>
        <p:blipFill>
          <a:blip r:embed="rId1"/>
          <a:stretch>
            <a:fillRect/>
          </a:stretch>
        </p:blipFill>
        <p:spPr>
          <a:xfrm>
            <a:off x="135469" y="1389599"/>
            <a:ext cx="8832300" cy="35742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4" name="Text Placeholder 3"/>
          <p:cNvSpPr>
            <a:spLocks noGrp="1"/>
          </p:cNvSpPr>
          <p:nvPr>
            <p:ph type="body" idx="1"/>
          </p:nvPr>
        </p:nvSpPr>
        <p:spPr>
          <a:xfrm>
            <a:off x="3119699" y="536121"/>
            <a:ext cx="3264771" cy="569829"/>
          </a:xfrm>
        </p:spPr>
        <p:txBody>
          <a:bodyPr/>
          <a:lstStyle/>
          <a:p>
            <a:pPr marL="152400" indent="0">
              <a:buNone/>
            </a:pPr>
            <a:r>
              <a:rPr lang="en-US" sz="2400" b="1" dirty="0"/>
              <a:t>REGISTER PAGE </a:t>
            </a:r>
            <a:endParaRPr lang="en-IN" sz="2400" b="1" dirty="0"/>
          </a:p>
        </p:txBody>
      </p:sp>
      <p:pic>
        <p:nvPicPr>
          <p:cNvPr id="6" name="Picture 5"/>
          <p:cNvPicPr>
            <a:picLocks noChangeAspect="1"/>
          </p:cNvPicPr>
          <p:nvPr/>
        </p:nvPicPr>
        <p:blipFill>
          <a:blip r:embed="rId1"/>
          <a:stretch>
            <a:fillRect/>
          </a:stretch>
        </p:blipFill>
        <p:spPr>
          <a:xfrm>
            <a:off x="477610" y="1105950"/>
            <a:ext cx="8188779" cy="37664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FIND BUS</a:t>
            </a:r>
            <a:endParaRPr lang="en-US" b="1" dirty="0"/>
          </a:p>
        </p:txBody>
      </p:sp>
      <p:pic>
        <p:nvPicPr>
          <p:cNvPr id="4" name="Picture 3"/>
          <p:cNvPicPr>
            <a:picLocks noChangeAspect="1"/>
          </p:cNvPicPr>
          <p:nvPr/>
        </p:nvPicPr>
        <p:blipFill>
          <a:blip r:embed="rId1"/>
          <a:stretch>
            <a:fillRect/>
          </a:stretch>
        </p:blipFill>
        <p:spPr>
          <a:xfrm>
            <a:off x="420191" y="1143001"/>
            <a:ext cx="8515440" cy="37229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6441</Words>
  <Application>WPS Presentation</Application>
  <PresentationFormat>On-screen Show (16:9)</PresentationFormat>
  <Paragraphs>108</Paragraphs>
  <Slides>15</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15</vt:i4>
      </vt:variant>
      <vt:variant>
        <vt:lpstr>自定义放映</vt:lpstr>
      </vt:variant>
      <vt:variant>
        <vt:i4>1</vt:i4>
      </vt:variant>
    </vt:vector>
  </HeadingPairs>
  <TitlesOfParts>
    <vt:vector size="30"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Technology Used</vt:lpstr>
      <vt:lpstr>Homepage</vt:lpstr>
      <vt:lpstr>             </vt:lpstr>
      <vt:lpstr>FIND BUS</vt:lpstr>
      <vt:lpstr>LOGIN PAGE</vt:lpstr>
      <vt:lpstr>LIST OF BOOKING</vt:lpstr>
      <vt:lpstr>LOGOUT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vamsi</cp:lastModifiedBy>
  <cp:revision>9</cp:revision>
  <dcterms:created xsi:type="dcterms:W3CDTF">2024-04-09T10:11:41Z</dcterms:created>
  <dcterms:modified xsi:type="dcterms:W3CDTF">2024-04-09T10:12:35Z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8F02961A19084F02B9CAD7C6962DA092_12</vt:lpwstr>
  </property>
  <property fmtid="{D5CDD505-2E9C-101B-9397-08002B2CF9AE}" pid="4" name="KSOProductBuildVer">
    <vt:lpwstr>1033-12.2.0.13489</vt:lpwstr>
  </property>
</Properties>
</file>