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17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5DDE3-F165-DBCE-A537-BA976CC8AB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9B48A0F-83BD-D9B9-B2A3-8806404CBC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369FFE5-0AD9-EB11-38A4-A2BD5C679C20}"/>
              </a:ext>
            </a:extLst>
          </p:cNvPr>
          <p:cNvSpPr>
            <a:spLocks noGrp="1"/>
          </p:cNvSpPr>
          <p:nvPr>
            <p:ph type="dt" sz="half" idx="10"/>
          </p:nvPr>
        </p:nvSpPr>
        <p:spPr/>
        <p:txBody>
          <a:bodyPr/>
          <a:lstStyle/>
          <a:p>
            <a:fld id="{1589BEDB-E1D1-4492-B551-317EA0F3C087}" type="datetimeFigureOut">
              <a:rPr lang="en-US" smtClean="0"/>
              <a:t>8/24/2025</a:t>
            </a:fld>
            <a:endParaRPr lang="en-US"/>
          </a:p>
        </p:txBody>
      </p:sp>
      <p:sp>
        <p:nvSpPr>
          <p:cNvPr id="5" name="Footer Placeholder 4">
            <a:extLst>
              <a:ext uri="{FF2B5EF4-FFF2-40B4-BE49-F238E27FC236}">
                <a16:creationId xmlns:a16="http://schemas.microsoft.com/office/drawing/2014/main" id="{677C8C25-5BE4-BE0C-23E6-8F1C6B3B94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2ACAF2-EA11-BB0C-970F-564509CE932E}"/>
              </a:ext>
            </a:extLst>
          </p:cNvPr>
          <p:cNvSpPr>
            <a:spLocks noGrp="1"/>
          </p:cNvSpPr>
          <p:nvPr>
            <p:ph type="sldNum" sz="quarter" idx="12"/>
          </p:nvPr>
        </p:nvSpPr>
        <p:spPr/>
        <p:txBody>
          <a:bodyPr/>
          <a:lstStyle/>
          <a:p>
            <a:fld id="{939DDC85-23A6-4654-8990-26CB90F695C6}" type="slidenum">
              <a:rPr lang="en-US" smtClean="0"/>
              <a:t>‹#›</a:t>
            </a:fld>
            <a:endParaRPr lang="en-US"/>
          </a:p>
        </p:txBody>
      </p:sp>
    </p:spTree>
    <p:extLst>
      <p:ext uri="{BB962C8B-B14F-4D97-AF65-F5344CB8AC3E}">
        <p14:creationId xmlns:p14="http://schemas.microsoft.com/office/powerpoint/2010/main" val="948656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26CE1-2C2D-3185-C3B6-665A483050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B383AB-BF3C-4FB6-28FA-BC00DF1329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90C954-065C-3A8A-FFB0-FB8FD74BFE30}"/>
              </a:ext>
            </a:extLst>
          </p:cNvPr>
          <p:cNvSpPr>
            <a:spLocks noGrp="1"/>
          </p:cNvSpPr>
          <p:nvPr>
            <p:ph type="dt" sz="half" idx="10"/>
          </p:nvPr>
        </p:nvSpPr>
        <p:spPr/>
        <p:txBody>
          <a:bodyPr/>
          <a:lstStyle/>
          <a:p>
            <a:fld id="{1589BEDB-E1D1-4492-B551-317EA0F3C087}" type="datetimeFigureOut">
              <a:rPr lang="en-US" smtClean="0"/>
              <a:t>8/24/2025</a:t>
            </a:fld>
            <a:endParaRPr lang="en-US"/>
          </a:p>
        </p:txBody>
      </p:sp>
      <p:sp>
        <p:nvSpPr>
          <p:cNvPr id="5" name="Footer Placeholder 4">
            <a:extLst>
              <a:ext uri="{FF2B5EF4-FFF2-40B4-BE49-F238E27FC236}">
                <a16:creationId xmlns:a16="http://schemas.microsoft.com/office/drawing/2014/main" id="{9CADCAD5-23EF-1E62-6E84-CDF35236B0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0D7C05-DC72-E262-D004-8053B8EAA13F}"/>
              </a:ext>
            </a:extLst>
          </p:cNvPr>
          <p:cNvSpPr>
            <a:spLocks noGrp="1"/>
          </p:cNvSpPr>
          <p:nvPr>
            <p:ph type="sldNum" sz="quarter" idx="12"/>
          </p:nvPr>
        </p:nvSpPr>
        <p:spPr/>
        <p:txBody>
          <a:bodyPr/>
          <a:lstStyle/>
          <a:p>
            <a:fld id="{939DDC85-23A6-4654-8990-26CB90F695C6}" type="slidenum">
              <a:rPr lang="en-US" smtClean="0"/>
              <a:t>‹#›</a:t>
            </a:fld>
            <a:endParaRPr lang="en-US"/>
          </a:p>
        </p:txBody>
      </p:sp>
    </p:spTree>
    <p:extLst>
      <p:ext uri="{BB962C8B-B14F-4D97-AF65-F5344CB8AC3E}">
        <p14:creationId xmlns:p14="http://schemas.microsoft.com/office/powerpoint/2010/main" val="1780037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D25578-989D-776E-B994-4CAAF9F5D4F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967F1F-4C65-CFC7-8F62-0EEE115930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E49197-7939-5A92-7CD3-DED0A68F6C7B}"/>
              </a:ext>
            </a:extLst>
          </p:cNvPr>
          <p:cNvSpPr>
            <a:spLocks noGrp="1"/>
          </p:cNvSpPr>
          <p:nvPr>
            <p:ph type="dt" sz="half" idx="10"/>
          </p:nvPr>
        </p:nvSpPr>
        <p:spPr/>
        <p:txBody>
          <a:bodyPr/>
          <a:lstStyle/>
          <a:p>
            <a:fld id="{1589BEDB-E1D1-4492-B551-317EA0F3C087}" type="datetimeFigureOut">
              <a:rPr lang="en-US" smtClean="0"/>
              <a:t>8/24/2025</a:t>
            </a:fld>
            <a:endParaRPr lang="en-US"/>
          </a:p>
        </p:txBody>
      </p:sp>
      <p:sp>
        <p:nvSpPr>
          <p:cNvPr id="5" name="Footer Placeholder 4">
            <a:extLst>
              <a:ext uri="{FF2B5EF4-FFF2-40B4-BE49-F238E27FC236}">
                <a16:creationId xmlns:a16="http://schemas.microsoft.com/office/drawing/2014/main" id="{248D0FDA-CE63-A541-1635-6627CC9D6F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5AB4F6-1062-0A13-7CF5-6D0AE1E02EC5}"/>
              </a:ext>
            </a:extLst>
          </p:cNvPr>
          <p:cNvSpPr>
            <a:spLocks noGrp="1"/>
          </p:cNvSpPr>
          <p:nvPr>
            <p:ph type="sldNum" sz="quarter" idx="12"/>
          </p:nvPr>
        </p:nvSpPr>
        <p:spPr/>
        <p:txBody>
          <a:bodyPr/>
          <a:lstStyle/>
          <a:p>
            <a:fld id="{939DDC85-23A6-4654-8990-26CB90F695C6}" type="slidenum">
              <a:rPr lang="en-US" smtClean="0"/>
              <a:t>‹#›</a:t>
            </a:fld>
            <a:endParaRPr lang="en-US"/>
          </a:p>
        </p:txBody>
      </p:sp>
    </p:spTree>
    <p:extLst>
      <p:ext uri="{BB962C8B-B14F-4D97-AF65-F5344CB8AC3E}">
        <p14:creationId xmlns:p14="http://schemas.microsoft.com/office/powerpoint/2010/main" val="284127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A41AA-3C58-72F6-89DD-E979DF09AF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023A96-4F1C-2D3C-D5C5-BBDC100D1C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FBA9C6-207E-B76B-4515-626F7B466C3E}"/>
              </a:ext>
            </a:extLst>
          </p:cNvPr>
          <p:cNvSpPr>
            <a:spLocks noGrp="1"/>
          </p:cNvSpPr>
          <p:nvPr>
            <p:ph type="dt" sz="half" idx="10"/>
          </p:nvPr>
        </p:nvSpPr>
        <p:spPr/>
        <p:txBody>
          <a:bodyPr/>
          <a:lstStyle/>
          <a:p>
            <a:fld id="{1589BEDB-E1D1-4492-B551-317EA0F3C087}" type="datetimeFigureOut">
              <a:rPr lang="en-US" smtClean="0"/>
              <a:t>8/24/2025</a:t>
            </a:fld>
            <a:endParaRPr lang="en-US"/>
          </a:p>
        </p:txBody>
      </p:sp>
      <p:sp>
        <p:nvSpPr>
          <p:cNvPr id="5" name="Footer Placeholder 4">
            <a:extLst>
              <a:ext uri="{FF2B5EF4-FFF2-40B4-BE49-F238E27FC236}">
                <a16:creationId xmlns:a16="http://schemas.microsoft.com/office/drawing/2014/main" id="{B2E59A27-BF5E-D453-C32D-809C8C109D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15BFA9-DD12-4438-CCC0-C7DD1E9AB816}"/>
              </a:ext>
            </a:extLst>
          </p:cNvPr>
          <p:cNvSpPr>
            <a:spLocks noGrp="1"/>
          </p:cNvSpPr>
          <p:nvPr>
            <p:ph type="sldNum" sz="quarter" idx="12"/>
          </p:nvPr>
        </p:nvSpPr>
        <p:spPr/>
        <p:txBody>
          <a:bodyPr/>
          <a:lstStyle/>
          <a:p>
            <a:fld id="{939DDC85-23A6-4654-8990-26CB90F695C6}" type="slidenum">
              <a:rPr lang="en-US" smtClean="0"/>
              <a:t>‹#›</a:t>
            </a:fld>
            <a:endParaRPr lang="en-US"/>
          </a:p>
        </p:txBody>
      </p:sp>
    </p:spTree>
    <p:extLst>
      <p:ext uri="{BB962C8B-B14F-4D97-AF65-F5344CB8AC3E}">
        <p14:creationId xmlns:p14="http://schemas.microsoft.com/office/powerpoint/2010/main" val="1781743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58EAC-3715-8D2C-9B46-F52DFA1989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5155CD0-7E42-9736-E708-874119F0459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67AE73-53DB-9965-1C1C-A2BE711F9FBB}"/>
              </a:ext>
            </a:extLst>
          </p:cNvPr>
          <p:cNvSpPr>
            <a:spLocks noGrp="1"/>
          </p:cNvSpPr>
          <p:nvPr>
            <p:ph type="dt" sz="half" idx="10"/>
          </p:nvPr>
        </p:nvSpPr>
        <p:spPr/>
        <p:txBody>
          <a:bodyPr/>
          <a:lstStyle/>
          <a:p>
            <a:fld id="{1589BEDB-E1D1-4492-B551-317EA0F3C087}" type="datetimeFigureOut">
              <a:rPr lang="en-US" smtClean="0"/>
              <a:t>8/24/2025</a:t>
            </a:fld>
            <a:endParaRPr lang="en-US"/>
          </a:p>
        </p:txBody>
      </p:sp>
      <p:sp>
        <p:nvSpPr>
          <p:cNvPr id="5" name="Footer Placeholder 4">
            <a:extLst>
              <a:ext uri="{FF2B5EF4-FFF2-40B4-BE49-F238E27FC236}">
                <a16:creationId xmlns:a16="http://schemas.microsoft.com/office/drawing/2014/main" id="{F3C18C41-7ACD-246B-6C77-4FB2301582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908C06-309B-3B6A-3088-EB56E58A71D1}"/>
              </a:ext>
            </a:extLst>
          </p:cNvPr>
          <p:cNvSpPr>
            <a:spLocks noGrp="1"/>
          </p:cNvSpPr>
          <p:nvPr>
            <p:ph type="sldNum" sz="quarter" idx="12"/>
          </p:nvPr>
        </p:nvSpPr>
        <p:spPr/>
        <p:txBody>
          <a:bodyPr/>
          <a:lstStyle/>
          <a:p>
            <a:fld id="{939DDC85-23A6-4654-8990-26CB90F695C6}" type="slidenum">
              <a:rPr lang="en-US" smtClean="0"/>
              <a:t>‹#›</a:t>
            </a:fld>
            <a:endParaRPr lang="en-US"/>
          </a:p>
        </p:txBody>
      </p:sp>
    </p:spTree>
    <p:extLst>
      <p:ext uri="{BB962C8B-B14F-4D97-AF65-F5344CB8AC3E}">
        <p14:creationId xmlns:p14="http://schemas.microsoft.com/office/powerpoint/2010/main" val="24839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DD816-180F-42CE-EB0F-8B77FE8A15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F9B996-2ED9-C44B-2EB6-403EB3664A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518B7C-EBBE-CC30-423D-2ADD4A268AE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F3ABB73-6966-3F60-F738-35BD2F7A53D3}"/>
              </a:ext>
            </a:extLst>
          </p:cNvPr>
          <p:cNvSpPr>
            <a:spLocks noGrp="1"/>
          </p:cNvSpPr>
          <p:nvPr>
            <p:ph type="dt" sz="half" idx="10"/>
          </p:nvPr>
        </p:nvSpPr>
        <p:spPr/>
        <p:txBody>
          <a:bodyPr/>
          <a:lstStyle/>
          <a:p>
            <a:fld id="{1589BEDB-E1D1-4492-B551-317EA0F3C087}" type="datetimeFigureOut">
              <a:rPr lang="en-US" smtClean="0"/>
              <a:t>8/24/2025</a:t>
            </a:fld>
            <a:endParaRPr lang="en-US"/>
          </a:p>
        </p:txBody>
      </p:sp>
      <p:sp>
        <p:nvSpPr>
          <p:cNvPr id="6" name="Footer Placeholder 5">
            <a:extLst>
              <a:ext uri="{FF2B5EF4-FFF2-40B4-BE49-F238E27FC236}">
                <a16:creationId xmlns:a16="http://schemas.microsoft.com/office/drawing/2014/main" id="{A0F416BA-79D5-FB22-41B0-0540EBAA3A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A62C3F-3F39-E4A1-E582-BD97E83E3E1F}"/>
              </a:ext>
            </a:extLst>
          </p:cNvPr>
          <p:cNvSpPr>
            <a:spLocks noGrp="1"/>
          </p:cNvSpPr>
          <p:nvPr>
            <p:ph type="sldNum" sz="quarter" idx="12"/>
          </p:nvPr>
        </p:nvSpPr>
        <p:spPr/>
        <p:txBody>
          <a:bodyPr/>
          <a:lstStyle/>
          <a:p>
            <a:fld id="{939DDC85-23A6-4654-8990-26CB90F695C6}" type="slidenum">
              <a:rPr lang="en-US" smtClean="0"/>
              <a:t>‹#›</a:t>
            </a:fld>
            <a:endParaRPr lang="en-US"/>
          </a:p>
        </p:txBody>
      </p:sp>
    </p:spTree>
    <p:extLst>
      <p:ext uri="{BB962C8B-B14F-4D97-AF65-F5344CB8AC3E}">
        <p14:creationId xmlns:p14="http://schemas.microsoft.com/office/powerpoint/2010/main" val="1203536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B2C3B-31A3-5F35-6564-006B43FC196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930A14-9ADB-6B72-1D9C-B43AE232D8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BC8DEC-5265-F971-7FA2-7F8CD90A24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3724C51-DBE1-CE90-654F-B208EC576D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7D69AE-3F35-06F3-EE16-326F94F916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B18F94-B8C7-394E-64D7-0589C190728A}"/>
              </a:ext>
            </a:extLst>
          </p:cNvPr>
          <p:cNvSpPr>
            <a:spLocks noGrp="1"/>
          </p:cNvSpPr>
          <p:nvPr>
            <p:ph type="dt" sz="half" idx="10"/>
          </p:nvPr>
        </p:nvSpPr>
        <p:spPr/>
        <p:txBody>
          <a:bodyPr/>
          <a:lstStyle/>
          <a:p>
            <a:fld id="{1589BEDB-E1D1-4492-B551-317EA0F3C087}" type="datetimeFigureOut">
              <a:rPr lang="en-US" smtClean="0"/>
              <a:t>8/24/2025</a:t>
            </a:fld>
            <a:endParaRPr lang="en-US"/>
          </a:p>
        </p:txBody>
      </p:sp>
      <p:sp>
        <p:nvSpPr>
          <p:cNvPr id="8" name="Footer Placeholder 7">
            <a:extLst>
              <a:ext uri="{FF2B5EF4-FFF2-40B4-BE49-F238E27FC236}">
                <a16:creationId xmlns:a16="http://schemas.microsoft.com/office/drawing/2014/main" id="{E5D4621E-666F-DE40-95EE-F9C44AE385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474305-FE8D-CB54-D228-8E631851087F}"/>
              </a:ext>
            </a:extLst>
          </p:cNvPr>
          <p:cNvSpPr>
            <a:spLocks noGrp="1"/>
          </p:cNvSpPr>
          <p:nvPr>
            <p:ph type="sldNum" sz="quarter" idx="12"/>
          </p:nvPr>
        </p:nvSpPr>
        <p:spPr/>
        <p:txBody>
          <a:bodyPr/>
          <a:lstStyle/>
          <a:p>
            <a:fld id="{939DDC85-23A6-4654-8990-26CB90F695C6}" type="slidenum">
              <a:rPr lang="en-US" smtClean="0"/>
              <a:t>‹#›</a:t>
            </a:fld>
            <a:endParaRPr lang="en-US"/>
          </a:p>
        </p:txBody>
      </p:sp>
    </p:spTree>
    <p:extLst>
      <p:ext uri="{BB962C8B-B14F-4D97-AF65-F5344CB8AC3E}">
        <p14:creationId xmlns:p14="http://schemas.microsoft.com/office/powerpoint/2010/main" val="12359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57452-2811-1919-B8E8-832038C43F0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1C4DD17-09A0-D35F-742E-5438C75F6C10}"/>
              </a:ext>
            </a:extLst>
          </p:cNvPr>
          <p:cNvSpPr>
            <a:spLocks noGrp="1"/>
          </p:cNvSpPr>
          <p:nvPr>
            <p:ph type="dt" sz="half" idx="10"/>
          </p:nvPr>
        </p:nvSpPr>
        <p:spPr/>
        <p:txBody>
          <a:bodyPr/>
          <a:lstStyle/>
          <a:p>
            <a:fld id="{1589BEDB-E1D1-4492-B551-317EA0F3C087}" type="datetimeFigureOut">
              <a:rPr lang="en-US" smtClean="0"/>
              <a:t>8/24/2025</a:t>
            </a:fld>
            <a:endParaRPr lang="en-US"/>
          </a:p>
        </p:txBody>
      </p:sp>
      <p:sp>
        <p:nvSpPr>
          <p:cNvPr id="4" name="Footer Placeholder 3">
            <a:extLst>
              <a:ext uri="{FF2B5EF4-FFF2-40B4-BE49-F238E27FC236}">
                <a16:creationId xmlns:a16="http://schemas.microsoft.com/office/drawing/2014/main" id="{23DEDC07-F5B6-49AB-E4FA-2425142687C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64756C-9425-12A8-2842-62C085897BD5}"/>
              </a:ext>
            </a:extLst>
          </p:cNvPr>
          <p:cNvSpPr>
            <a:spLocks noGrp="1"/>
          </p:cNvSpPr>
          <p:nvPr>
            <p:ph type="sldNum" sz="quarter" idx="12"/>
          </p:nvPr>
        </p:nvSpPr>
        <p:spPr/>
        <p:txBody>
          <a:bodyPr/>
          <a:lstStyle/>
          <a:p>
            <a:fld id="{939DDC85-23A6-4654-8990-26CB90F695C6}" type="slidenum">
              <a:rPr lang="en-US" smtClean="0"/>
              <a:t>‹#›</a:t>
            </a:fld>
            <a:endParaRPr lang="en-US"/>
          </a:p>
        </p:txBody>
      </p:sp>
    </p:spTree>
    <p:extLst>
      <p:ext uri="{BB962C8B-B14F-4D97-AF65-F5344CB8AC3E}">
        <p14:creationId xmlns:p14="http://schemas.microsoft.com/office/powerpoint/2010/main" val="3514590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A68E1B-A0E7-D879-4EA5-AA1FF788BF1D}"/>
              </a:ext>
            </a:extLst>
          </p:cNvPr>
          <p:cNvSpPr>
            <a:spLocks noGrp="1"/>
          </p:cNvSpPr>
          <p:nvPr>
            <p:ph type="dt" sz="half" idx="10"/>
          </p:nvPr>
        </p:nvSpPr>
        <p:spPr/>
        <p:txBody>
          <a:bodyPr/>
          <a:lstStyle/>
          <a:p>
            <a:fld id="{1589BEDB-E1D1-4492-B551-317EA0F3C087}" type="datetimeFigureOut">
              <a:rPr lang="en-US" smtClean="0"/>
              <a:t>8/24/2025</a:t>
            </a:fld>
            <a:endParaRPr lang="en-US"/>
          </a:p>
        </p:txBody>
      </p:sp>
      <p:sp>
        <p:nvSpPr>
          <p:cNvPr id="3" name="Footer Placeholder 2">
            <a:extLst>
              <a:ext uri="{FF2B5EF4-FFF2-40B4-BE49-F238E27FC236}">
                <a16:creationId xmlns:a16="http://schemas.microsoft.com/office/drawing/2014/main" id="{E61EC54E-F88A-2F28-C239-CA99CBC68D5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E226BB5-A3C6-3A04-382C-7F8A52D306CF}"/>
              </a:ext>
            </a:extLst>
          </p:cNvPr>
          <p:cNvSpPr>
            <a:spLocks noGrp="1"/>
          </p:cNvSpPr>
          <p:nvPr>
            <p:ph type="sldNum" sz="quarter" idx="12"/>
          </p:nvPr>
        </p:nvSpPr>
        <p:spPr/>
        <p:txBody>
          <a:bodyPr/>
          <a:lstStyle/>
          <a:p>
            <a:fld id="{939DDC85-23A6-4654-8990-26CB90F695C6}" type="slidenum">
              <a:rPr lang="en-US" smtClean="0"/>
              <a:t>‹#›</a:t>
            </a:fld>
            <a:endParaRPr lang="en-US"/>
          </a:p>
        </p:txBody>
      </p:sp>
    </p:spTree>
    <p:extLst>
      <p:ext uri="{BB962C8B-B14F-4D97-AF65-F5344CB8AC3E}">
        <p14:creationId xmlns:p14="http://schemas.microsoft.com/office/powerpoint/2010/main" val="1158079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CE311-8DB0-A989-8AE8-B14C43E9F6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8E16B93-D20E-ED1F-28C3-ED610366D3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5F06EE-0B9C-677C-DA18-09F9B68829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B156A1-8245-A5CB-3CB9-48B1F9D7CC37}"/>
              </a:ext>
            </a:extLst>
          </p:cNvPr>
          <p:cNvSpPr>
            <a:spLocks noGrp="1"/>
          </p:cNvSpPr>
          <p:nvPr>
            <p:ph type="dt" sz="half" idx="10"/>
          </p:nvPr>
        </p:nvSpPr>
        <p:spPr/>
        <p:txBody>
          <a:bodyPr/>
          <a:lstStyle/>
          <a:p>
            <a:fld id="{1589BEDB-E1D1-4492-B551-317EA0F3C087}" type="datetimeFigureOut">
              <a:rPr lang="en-US" smtClean="0"/>
              <a:t>8/24/2025</a:t>
            </a:fld>
            <a:endParaRPr lang="en-US"/>
          </a:p>
        </p:txBody>
      </p:sp>
      <p:sp>
        <p:nvSpPr>
          <p:cNvPr id="6" name="Footer Placeholder 5">
            <a:extLst>
              <a:ext uri="{FF2B5EF4-FFF2-40B4-BE49-F238E27FC236}">
                <a16:creationId xmlns:a16="http://schemas.microsoft.com/office/drawing/2014/main" id="{989CF8EA-1DDB-8219-A60B-D99AE2305F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01D479-E7EB-AC7A-1935-2A3DB740D217}"/>
              </a:ext>
            </a:extLst>
          </p:cNvPr>
          <p:cNvSpPr>
            <a:spLocks noGrp="1"/>
          </p:cNvSpPr>
          <p:nvPr>
            <p:ph type="sldNum" sz="quarter" idx="12"/>
          </p:nvPr>
        </p:nvSpPr>
        <p:spPr/>
        <p:txBody>
          <a:bodyPr/>
          <a:lstStyle/>
          <a:p>
            <a:fld id="{939DDC85-23A6-4654-8990-26CB90F695C6}" type="slidenum">
              <a:rPr lang="en-US" smtClean="0"/>
              <a:t>‹#›</a:t>
            </a:fld>
            <a:endParaRPr lang="en-US"/>
          </a:p>
        </p:txBody>
      </p:sp>
    </p:spTree>
    <p:extLst>
      <p:ext uri="{BB962C8B-B14F-4D97-AF65-F5344CB8AC3E}">
        <p14:creationId xmlns:p14="http://schemas.microsoft.com/office/powerpoint/2010/main" val="2356364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872DC-63EF-7644-0FDE-B0F55A0345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0FC387-1503-3F24-9FB7-851504428D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4FD2D17-1BB1-F7B0-CFA0-CDD1594431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3BEBB5-3E6B-BB26-E777-F04CA1E47309}"/>
              </a:ext>
            </a:extLst>
          </p:cNvPr>
          <p:cNvSpPr>
            <a:spLocks noGrp="1"/>
          </p:cNvSpPr>
          <p:nvPr>
            <p:ph type="dt" sz="half" idx="10"/>
          </p:nvPr>
        </p:nvSpPr>
        <p:spPr/>
        <p:txBody>
          <a:bodyPr/>
          <a:lstStyle/>
          <a:p>
            <a:fld id="{1589BEDB-E1D1-4492-B551-317EA0F3C087}" type="datetimeFigureOut">
              <a:rPr lang="en-US" smtClean="0"/>
              <a:t>8/24/2025</a:t>
            </a:fld>
            <a:endParaRPr lang="en-US"/>
          </a:p>
        </p:txBody>
      </p:sp>
      <p:sp>
        <p:nvSpPr>
          <p:cNvPr id="6" name="Footer Placeholder 5">
            <a:extLst>
              <a:ext uri="{FF2B5EF4-FFF2-40B4-BE49-F238E27FC236}">
                <a16:creationId xmlns:a16="http://schemas.microsoft.com/office/drawing/2014/main" id="{BDDC6969-F883-3116-71A7-31CEF59E28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69D0F3-ACF7-BA4F-13B1-8DC352780486}"/>
              </a:ext>
            </a:extLst>
          </p:cNvPr>
          <p:cNvSpPr>
            <a:spLocks noGrp="1"/>
          </p:cNvSpPr>
          <p:nvPr>
            <p:ph type="sldNum" sz="quarter" idx="12"/>
          </p:nvPr>
        </p:nvSpPr>
        <p:spPr/>
        <p:txBody>
          <a:bodyPr/>
          <a:lstStyle/>
          <a:p>
            <a:fld id="{939DDC85-23A6-4654-8990-26CB90F695C6}" type="slidenum">
              <a:rPr lang="en-US" smtClean="0"/>
              <a:t>‹#›</a:t>
            </a:fld>
            <a:endParaRPr lang="en-US"/>
          </a:p>
        </p:txBody>
      </p:sp>
    </p:spTree>
    <p:extLst>
      <p:ext uri="{BB962C8B-B14F-4D97-AF65-F5344CB8AC3E}">
        <p14:creationId xmlns:p14="http://schemas.microsoft.com/office/powerpoint/2010/main" val="22420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3EA6EA-6FD1-6E10-02CA-B9128D1707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29036B-31BA-F65B-53A3-969B3F420C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32823C-A695-5AFE-7DFB-B4794E5989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589BEDB-E1D1-4492-B551-317EA0F3C087}" type="datetimeFigureOut">
              <a:rPr lang="en-US" smtClean="0"/>
              <a:t>8/24/2025</a:t>
            </a:fld>
            <a:endParaRPr lang="en-US"/>
          </a:p>
        </p:txBody>
      </p:sp>
      <p:sp>
        <p:nvSpPr>
          <p:cNvPr id="5" name="Footer Placeholder 4">
            <a:extLst>
              <a:ext uri="{FF2B5EF4-FFF2-40B4-BE49-F238E27FC236}">
                <a16:creationId xmlns:a16="http://schemas.microsoft.com/office/drawing/2014/main" id="{183C4579-65FB-DF96-69C1-D2570473B2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82A3C89-5485-3E82-6D12-DAB4403826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39DDC85-23A6-4654-8990-26CB90F695C6}" type="slidenum">
              <a:rPr lang="en-US" smtClean="0"/>
              <a:t>‹#›</a:t>
            </a:fld>
            <a:endParaRPr lang="en-US"/>
          </a:p>
        </p:txBody>
      </p:sp>
    </p:spTree>
    <p:extLst>
      <p:ext uri="{BB962C8B-B14F-4D97-AF65-F5344CB8AC3E}">
        <p14:creationId xmlns:p14="http://schemas.microsoft.com/office/powerpoint/2010/main" val="2283171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8B2294-4893-E73C-0584-E1F9685ED48C}"/>
              </a:ext>
            </a:extLst>
          </p:cNvPr>
          <p:cNvSpPr>
            <a:spLocks noGrp="1"/>
          </p:cNvSpPr>
          <p:nvPr>
            <p:ph type="title"/>
          </p:nvPr>
        </p:nvSpPr>
        <p:spPr/>
        <p:txBody>
          <a:bodyPr>
            <a:normAutofit/>
          </a:bodyPr>
          <a:lstStyle/>
          <a:p>
            <a:r>
              <a:rPr lang="en-US" b="1" dirty="0">
                <a:solidFill>
                  <a:schemeClr val="bg1"/>
                </a:solidFill>
                <a:effectLst/>
                <a:latin typeface="Consolas" panose="020B0609020204030204" pitchFamily="49" charset="0"/>
              </a:rPr>
              <a:t>🚀 Project Introduction</a:t>
            </a:r>
            <a:br>
              <a:rPr lang="en-US" b="0" dirty="0">
                <a:solidFill>
                  <a:schemeClr val="bg1"/>
                </a:solidFill>
                <a:effectLst/>
                <a:latin typeface="Consolas" panose="020B0609020204030204" pitchFamily="49" charset="0"/>
              </a:rPr>
            </a:br>
            <a:endParaRPr lang="en-US" dirty="0">
              <a:solidFill>
                <a:schemeClr val="bg1"/>
              </a:solidFill>
            </a:endParaRPr>
          </a:p>
        </p:txBody>
      </p:sp>
      <p:sp>
        <p:nvSpPr>
          <p:cNvPr id="5" name="Content Placeholder 4">
            <a:extLst>
              <a:ext uri="{FF2B5EF4-FFF2-40B4-BE49-F238E27FC236}">
                <a16:creationId xmlns:a16="http://schemas.microsoft.com/office/drawing/2014/main" id="{0CA5A2A7-810D-3974-1133-BDD0DFFD304A}"/>
              </a:ext>
            </a:extLst>
          </p:cNvPr>
          <p:cNvSpPr>
            <a:spLocks noGrp="1"/>
          </p:cNvSpPr>
          <p:nvPr>
            <p:ph idx="1"/>
          </p:nvPr>
        </p:nvSpPr>
        <p:spPr>
          <a:xfrm>
            <a:off x="275771" y="1436914"/>
            <a:ext cx="11916229" cy="4740049"/>
          </a:xfrm>
        </p:spPr>
        <p:txBody>
          <a:bodyPr/>
          <a:lstStyle/>
          <a:p>
            <a:pPr marL="0" indent="0">
              <a:buNone/>
            </a:pPr>
            <a:r>
              <a:rPr lang="en-US" sz="3600" b="1" dirty="0">
                <a:solidFill>
                  <a:schemeClr val="bg1"/>
                </a:solidFill>
                <a:effectLst/>
                <a:latin typeface="Consolas" panose="020B0609020204030204" pitchFamily="49" charset="0"/>
              </a:rPr>
              <a:t>📌 Title</a:t>
            </a:r>
            <a:r>
              <a:rPr lang="en-US" b="1" dirty="0">
                <a:solidFill>
                  <a:schemeClr val="bg1"/>
                </a:solidFill>
                <a:effectLst/>
                <a:latin typeface="Consolas" panose="020B0609020204030204" pitchFamily="49" charset="0"/>
              </a:rPr>
              <a:t>:</a:t>
            </a:r>
            <a:r>
              <a:rPr lang="en-US" dirty="0">
                <a:solidFill>
                  <a:schemeClr val="bg1"/>
                </a:solidFill>
              </a:rPr>
              <a:t> Predicting SpaceX Launch Success Using Machine Learning</a:t>
            </a:r>
            <a:endParaRPr lang="en-US" dirty="0">
              <a:solidFill>
                <a:schemeClr val="bg1"/>
              </a:solidFill>
              <a:effectLst/>
              <a:latin typeface="Consolas" panose="020B0609020204030204" pitchFamily="49" charset="0"/>
            </a:endParaRPr>
          </a:p>
          <a:p>
            <a:r>
              <a:rPr lang="en-US" b="1" dirty="0">
                <a:solidFill>
                  <a:schemeClr val="bg1"/>
                </a:solidFill>
                <a:effectLst/>
                <a:latin typeface="Consolas" panose="020B0609020204030204" pitchFamily="49" charset="0"/>
              </a:rPr>
              <a:t>🌍 Background :</a:t>
            </a:r>
          </a:p>
          <a:p>
            <a:pPr lvl="1"/>
            <a:r>
              <a:rPr lang="en-US" b="0" dirty="0">
                <a:solidFill>
                  <a:schemeClr val="bg1"/>
                </a:solidFill>
                <a:effectLst/>
                <a:latin typeface="Consolas" panose="020B0609020204030204" pitchFamily="49" charset="0"/>
              </a:rPr>
              <a:t>SpaceX has revolutionized space exploration with reusable   rockets and ambitious missions. However, launch failures can be costly and dangerous. Understanding the factors that influence launch success is vital for improving reliability and planning future missions.</a:t>
            </a:r>
          </a:p>
          <a:p>
            <a:r>
              <a:rPr lang="en-US" b="1" dirty="0">
                <a:solidFill>
                  <a:schemeClr val="bg1"/>
                </a:solidFill>
                <a:effectLst/>
                <a:latin typeface="Consolas" panose="020B0609020204030204" pitchFamily="49" charset="0"/>
              </a:rPr>
              <a:t>❓ Problem Statement</a:t>
            </a:r>
            <a:endParaRPr lang="en-US" b="0" dirty="0">
              <a:solidFill>
                <a:schemeClr val="bg1"/>
              </a:solidFill>
              <a:effectLst/>
              <a:latin typeface="Consolas" panose="020B0609020204030204" pitchFamily="49" charset="0"/>
            </a:endParaRPr>
          </a:p>
          <a:p>
            <a:pPr lvl="1"/>
            <a:r>
              <a:rPr lang="en-US" b="0" dirty="0">
                <a:solidFill>
                  <a:schemeClr val="bg1"/>
                </a:solidFill>
                <a:effectLst/>
                <a:latin typeface="Consolas" panose="020B0609020204030204" pitchFamily="49" charset="0"/>
              </a:rPr>
              <a:t>Can we predict whether a SpaceX rocket launch will be successful based on historical data such as launch site, payload mass, and booster version?</a:t>
            </a:r>
          </a:p>
          <a:p>
            <a:pPr marL="0" indent="0">
              <a:buNone/>
            </a:pPr>
            <a:endParaRPr lang="en-US" b="1" dirty="0">
              <a:solidFill>
                <a:schemeClr val="bg1"/>
              </a:solidFill>
              <a:effectLst/>
              <a:latin typeface="Consolas" panose="020B0609020204030204" pitchFamily="49" charset="0"/>
            </a:endParaRPr>
          </a:p>
          <a:p>
            <a:pPr marL="0" indent="0">
              <a:buNone/>
            </a:pPr>
            <a:endParaRPr lang="en-US" b="0" dirty="0">
              <a:solidFill>
                <a:schemeClr val="bg1"/>
              </a:solidFill>
              <a:effectLst/>
              <a:latin typeface="Consolas" panose="020B0609020204030204" pitchFamily="49" charset="0"/>
            </a:endParaRPr>
          </a:p>
          <a:p>
            <a:endParaRPr lang="en-US" dirty="0">
              <a:solidFill>
                <a:schemeClr val="bg1"/>
              </a:solidFill>
            </a:endParaRPr>
          </a:p>
        </p:txBody>
      </p:sp>
    </p:spTree>
    <p:extLst>
      <p:ext uri="{BB962C8B-B14F-4D97-AF65-F5344CB8AC3E}">
        <p14:creationId xmlns:p14="http://schemas.microsoft.com/office/powerpoint/2010/main" val="3488744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2AA5EB-E8DD-47BD-BB82-E59BEEEA2CB1}"/>
              </a:ext>
            </a:extLst>
          </p:cNvPr>
          <p:cNvSpPr>
            <a:spLocks noGrp="1"/>
          </p:cNvSpPr>
          <p:nvPr>
            <p:ph idx="1"/>
          </p:nvPr>
        </p:nvSpPr>
        <p:spPr>
          <a:xfrm>
            <a:off x="838200" y="365125"/>
            <a:ext cx="10515600" cy="5811838"/>
          </a:xfrm>
        </p:spPr>
        <p:txBody>
          <a:bodyPr>
            <a:normAutofit fontScale="92500" lnSpcReduction="10000"/>
          </a:bodyPr>
          <a:lstStyle/>
          <a:p>
            <a:r>
              <a:rPr lang="en-US" sz="3000" b="1" dirty="0">
                <a:solidFill>
                  <a:schemeClr val="bg1"/>
                </a:solidFill>
                <a:effectLst/>
                <a:latin typeface="Consolas" panose="020B0609020204030204" pitchFamily="49" charset="0"/>
              </a:rPr>
              <a:t>🎯 Objective</a:t>
            </a:r>
            <a:endParaRPr lang="en-US" sz="3000" b="0" dirty="0">
              <a:solidFill>
                <a:schemeClr val="bg1"/>
              </a:solidFill>
              <a:effectLst/>
              <a:latin typeface="Consolas" panose="020B0609020204030204" pitchFamily="49" charset="0"/>
            </a:endParaRPr>
          </a:p>
          <a:p>
            <a:pPr lvl="1"/>
            <a:r>
              <a:rPr lang="en-US" sz="2600" b="0" dirty="0">
                <a:solidFill>
                  <a:schemeClr val="bg1"/>
                </a:solidFill>
                <a:effectLst/>
                <a:latin typeface="Consolas" panose="020B0609020204030204" pitchFamily="49" charset="0"/>
              </a:rPr>
              <a:t>To build a machine learning model that analyzes SpaceX launch data and identifies key predictors of launch success, helping optimize future mission planning.</a:t>
            </a:r>
            <a:br>
              <a:rPr lang="en-US" b="0" dirty="0">
                <a:solidFill>
                  <a:schemeClr val="bg1"/>
                </a:solidFill>
                <a:effectLst/>
                <a:latin typeface="Consolas" panose="020B0609020204030204" pitchFamily="49" charset="0"/>
              </a:rPr>
            </a:br>
            <a:endParaRPr lang="en-US" b="0" dirty="0">
              <a:solidFill>
                <a:schemeClr val="bg1"/>
              </a:solidFill>
              <a:effectLst/>
              <a:latin typeface="Consolas" panose="020B0609020204030204" pitchFamily="49" charset="0"/>
            </a:endParaRPr>
          </a:p>
          <a:p>
            <a:r>
              <a:rPr lang="en-US" b="1" dirty="0">
                <a:solidFill>
                  <a:schemeClr val="bg1"/>
                </a:solidFill>
                <a:effectLst/>
                <a:latin typeface="Consolas" panose="020B0609020204030204" pitchFamily="49" charset="0"/>
              </a:rPr>
              <a:t>📦 </a:t>
            </a:r>
            <a:r>
              <a:rPr lang="en-US" sz="3000" b="1" dirty="0">
                <a:solidFill>
                  <a:schemeClr val="bg1"/>
                </a:solidFill>
                <a:effectLst/>
                <a:latin typeface="Consolas" panose="020B0609020204030204" pitchFamily="49" charset="0"/>
              </a:rPr>
              <a:t>Scope</a:t>
            </a:r>
            <a:endParaRPr lang="en-US" sz="3000" b="0" dirty="0">
              <a:solidFill>
                <a:schemeClr val="bg1"/>
              </a:solidFill>
              <a:effectLst/>
              <a:latin typeface="Consolas" panose="020B0609020204030204" pitchFamily="49" charset="0"/>
            </a:endParaRPr>
          </a:p>
          <a:p>
            <a:pPr lvl="1"/>
            <a:r>
              <a:rPr lang="en-US" sz="2600" b="0" dirty="0">
                <a:solidFill>
                  <a:schemeClr val="bg1"/>
                </a:solidFill>
                <a:effectLst/>
                <a:latin typeface="Consolas" panose="020B0609020204030204" pitchFamily="49" charset="0"/>
              </a:rPr>
              <a:t>Dataset: Publicly available SpaceX launch records</a:t>
            </a:r>
          </a:p>
          <a:p>
            <a:pPr lvl="1"/>
            <a:br>
              <a:rPr lang="en-US" sz="2600" b="0" dirty="0">
                <a:solidFill>
                  <a:schemeClr val="bg1"/>
                </a:solidFill>
                <a:effectLst/>
                <a:latin typeface="Consolas" panose="020B0609020204030204" pitchFamily="49" charset="0"/>
              </a:rPr>
            </a:br>
            <a:r>
              <a:rPr lang="en-US" sz="2600" b="0" dirty="0">
                <a:solidFill>
                  <a:schemeClr val="bg1"/>
                </a:solidFill>
                <a:effectLst/>
                <a:latin typeface="Consolas" panose="020B0609020204030204" pitchFamily="49" charset="0"/>
              </a:rPr>
              <a:t>Techniques: Classification models (Logistic Regression, Decision Trees, etc.)</a:t>
            </a:r>
          </a:p>
          <a:p>
            <a:pPr lvl="1"/>
            <a:br>
              <a:rPr lang="en-US" sz="2600" b="0" dirty="0">
                <a:solidFill>
                  <a:schemeClr val="bg1"/>
                </a:solidFill>
                <a:effectLst/>
                <a:latin typeface="Consolas" panose="020B0609020204030204" pitchFamily="49" charset="0"/>
              </a:rPr>
            </a:br>
            <a:r>
              <a:rPr lang="en-US" sz="2600" b="0" dirty="0">
                <a:solidFill>
                  <a:schemeClr val="bg1"/>
                </a:solidFill>
                <a:effectLst/>
                <a:latin typeface="Consolas" panose="020B0609020204030204" pitchFamily="49" charset="0"/>
              </a:rPr>
              <a:t>Features: Launch site, payload mass, booster version, orbit type</a:t>
            </a:r>
          </a:p>
          <a:p>
            <a:pPr lvl="1"/>
            <a:br>
              <a:rPr lang="en-US" sz="2600" b="0" dirty="0">
                <a:solidFill>
                  <a:schemeClr val="bg1"/>
                </a:solidFill>
                <a:effectLst/>
                <a:latin typeface="Consolas" panose="020B0609020204030204" pitchFamily="49" charset="0"/>
              </a:rPr>
            </a:br>
            <a:r>
              <a:rPr lang="en-US" sz="2600" b="0" dirty="0">
                <a:solidFill>
                  <a:schemeClr val="bg1"/>
                </a:solidFill>
                <a:effectLst/>
                <a:latin typeface="Consolas" panose="020B0609020204030204" pitchFamily="49" charset="0"/>
              </a:rPr>
              <a:t>Limitations: Focused only on Falcon 9 launches between 2010–2020</a:t>
            </a:r>
          </a:p>
          <a:p>
            <a:endParaRPr lang="en-US" dirty="0">
              <a:solidFill>
                <a:schemeClr val="bg1"/>
              </a:solidFill>
            </a:endParaRPr>
          </a:p>
        </p:txBody>
      </p:sp>
    </p:spTree>
    <p:extLst>
      <p:ext uri="{BB962C8B-B14F-4D97-AF65-F5344CB8AC3E}">
        <p14:creationId xmlns:p14="http://schemas.microsoft.com/office/powerpoint/2010/main" val="8789009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TotalTime>
  <Words>162</Words>
  <Application>Microsoft Office PowerPoint</Application>
  <PresentationFormat>Widescreen</PresentationFormat>
  <Paragraphs>14</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Aptos</vt:lpstr>
      <vt:lpstr>Aptos Display</vt:lpstr>
      <vt:lpstr>Arial</vt:lpstr>
      <vt:lpstr>Consolas</vt:lpstr>
      <vt:lpstr>Office Theme</vt:lpstr>
      <vt:lpstr>🚀 Project Introduction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vamsi vamsi</dc:creator>
  <cp:lastModifiedBy>vamsi vamsi</cp:lastModifiedBy>
  <cp:revision>1</cp:revision>
  <dcterms:created xsi:type="dcterms:W3CDTF">2025-08-24T07:46:13Z</dcterms:created>
  <dcterms:modified xsi:type="dcterms:W3CDTF">2025-08-24T07:52:41Z</dcterms:modified>
</cp:coreProperties>
</file>