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04990-973B-6C83-BF02-38672EA9B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311BE6-4DD7-2440-C4EC-8346BC54D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B2A22-4A04-F8EA-4E23-4B89ACC22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9DDD-057F-41FA-90F7-F5EFAE6E2145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AE458-C64E-F91A-6B15-CECF86A97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EC345-AE7F-CC9D-EB77-0CF9C6EA4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D829-0828-49F8-9950-B8D1D7811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5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C4EAB-5EF9-49B1-7EAE-374860A26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647474-68D2-EF06-3727-0D5EF6436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62A68-3A6A-7F4C-B53F-6C0967B6E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9DDD-057F-41FA-90F7-F5EFAE6E2145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37805-7981-1FD5-957C-8F122E19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442BF-815B-B92D-D508-9F42A68F1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D829-0828-49F8-9950-B8D1D7811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0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A92FC9-6160-C2F1-6A7D-D0DE32D90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40AC8-F83E-3262-B857-CC2486A49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2B2B8-D1F4-8B1C-A3F1-9AC44D8F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9DDD-057F-41FA-90F7-F5EFAE6E2145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4DA8E-B7EB-EDFA-8CE3-CC97F33A8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66DF5-8ED0-4A92-6171-B2A0F641C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D829-0828-49F8-9950-B8D1D7811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59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39643-627A-C6B3-AFED-BFE6CA831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1D59-4E84-F74A-6AAE-ED211F556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B2B11-A85F-9473-F55C-9E6E91121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9DDD-057F-41FA-90F7-F5EFAE6E2145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D0B87-060A-5E24-F9F5-FD8AA9DF1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FBE50-5B26-93FA-0A34-0AD58F540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D829-0828-49F8-9950-B8D1D7811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5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0E6C8-0373-F836-5B67-DA5C68172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4E310-C131-F5EC-A547-80F0AE0DA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47F41-B42E-B3A5-33A5-99A7851E7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9DDD-057F-41FA-90F7-F5EFAE6E2145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FB32E-20FD-D4BB-274D-242649595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DA089-86C9-D731-899B-6E68AF59C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D829-0828-49F8-9950-B8D1D7811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29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C023F-0774-FDF5-6449-19B419B6E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D2298-DD14-6D25-F4AE-07E966333A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1729B-8B71-87A6-BA49-3448235F4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429C1-17A1-AAC9-B245-2BA19E7E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9DDD-057F-41FA-90F7-F5EFAE6E2145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B5F20-4865-530A-0E96-70B0332B8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C039B-701A-BA88-B121-A73DCB666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D829-0828-49F8-9950-B8D1D7811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84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33DDF-693A-20BC-58DF-178FD3071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D61F2-806F-607C-7835-6E62BBE03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FA1645-1030-3F6F-51D8-A2C76F3EF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FD207E-F1B7-9B80-7A6D-89A103D4C1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A36A45-928B-0DED-4601-C2ED587AD5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23793B-5EF9-316E-4561-BFE574D3A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9DDD-057F-41FA-90F7-F5EFAE6E2145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89C566-F8D4-F4F9-E4B1-B55E9FB7C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E370DB-8272-8FD2-7317-03EF5203A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D829-0828-49F8-9950-B8D1D7811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36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CD979-1337-68C9-A212-6F3AC3B5A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54F5DB-2C08-0FA0-878A-509F307C4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9DDD-057F-41FA-90F7-F5EFAE6E2145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D4302-C0C2-63C5-FA5E-30C1A22F8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F2AF30-C0C0-5D06-CD93-FE4337414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D829-0828-49F8-9950-B8D1D7811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2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743C27-AF17-27B3-3E33-EB21E6FEE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9DDD-057F-41FA-90F7-F5EFAE6E2145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4BA534-A949-4613-B3EE-BE13C76F1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3301E-609F-697E-9150-9A99B6E3B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D829-0828-49F8-9950-B8D1D7811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36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62D87-4F23-AC53-5B0F-AEBB06A3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A4875-71CD-47BE-4B98-0CC2BCB12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FB2AD-AA10-EF17-4A25-A2998712E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BF113-A128-4C22-CA44-8F3CD8B41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9DDD-057F-41FA-90F7-F5EFAE6E2145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F1DF7-E132-4EDD-7CEA-5E53CF3A5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D35AA-6A69-1E27-5283-6E38FB4C2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D829-0828-49F8-9950-B8D1D7811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96E52-A757-9982-8DC6-01B7998ED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0C8BE6-0450-051E-BB3E-A5572C79B8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EB010-F47B-E2AD-03CA-1F6B9B2CB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D1F10-BE4E-189A-BE83-07BDDA543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9DDD-057F-41FA-90F7-F5EFAE6E2145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3D2E4-0CE5-6F0A-B4DC-C0AC907E2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BEB74-DF80-E519-F5EF-F8B2F64AB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D829-0828-49F8-9950-B8D1D7811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44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9E1403-26B4-ED28-7796-3EBC57C8D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941E7-18BE-D608-CA85-1CD3BAD8F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0BAC4-CCCD-1B0F-6BB4-C21CF65AE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A49DDD-057F-41FA-90F7-F5EFAE6E2145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89491-B446-C065-FC29-3BFB72DCA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BD6C1-3359-64D6-DE2A-390DC9798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A9D829-0828-49F8-9950-B8D1D7811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173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7C0A2F-D64F-4B20-9B9D-82A7834B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5178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6" name="Picture 5" descr="A diagram of data processing&#10;&#10;AI-generated content may be incorrect.">
            <a:extLst>
              <a:ext uri="{FF2B5EF4-FFF2-40B4-BE49-F238E27FC236}">
                <a16:creationId xmlns:a16="http://schemas.microsoft.com/office/drawing/2014/main" id="{B90F529D-B977-4320-25C2-B447F241C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032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AC4773-F1FC-E0A8-7578-FE08AF3DF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908" y="-263744"/>
            <a:ext cx="3932237" cy="1600200"/>
          </a:xfrm>
        </p:spPr>
        <p:txBody>
          <a:bodyPr>
            <a:normAutofit fontScale="90000"/>
          </a:bodyPr>
          <a:lstStyle/>
          <a:p>
            <a:r>
              <a:rPr kumimoji="0" lang="en-US" altLang="en-US" sz="4400" b="1" i="0" u="sng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Data Collection</a:t>
            </a:r>
            <a:br>
              <a:rPr kumimoji="0" lang="en-US" altLang="en-US" sz="4400" b="1" i="0" u="sng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</a:br>
            <a:endParaRPr lang="en-US" u="sng" dirty="0">
              <a:solidFill>
                <a:schemeClr val="bg2"/>
              </a:solidFill>
            </a:endParaRP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B6453096-4E15-C951-A353-FFFB0255CAD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9477" b="9477"/>
          <a:stretch/>
        </p:blipFill>
        <p:spPr>
          <a:xfrm>
            <a:off x="252413" y="365125"/>
            <a:ext cx="6172200" cy="2743200"/>
          </a:xfr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F6B9C0B6-A809-40B1-1469-7CEBB1214064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6424454" y="1116912"/>
            <a:ext cx="6096000" cy="5616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Sources Used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SpaceX API  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Unicode MS"/>
              </a:rPr>
              <a:t>api.spacexdata.com/v4/launches/past)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Wikipedia Falcon 9 launch records (scraped using Beautiful Soup)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Data Scope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90 launches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18 features including payload mass, booster version, orbit type, launch site, and landing outcome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D886FE-65F8-20FA-CEAA-7BBAD9231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11" y="3549213"/>
            <a:ext cx="5972743" cy="27434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3CB4AF7-F98D-1110-172F-02D3B1379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413" y="3242337"/>
            <a:ext cx="6172041" cy="33845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4381532-9182-2081-B9BB-46EE4DED31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274" y="3242337"/>
            <a:ext cx="6120679" cy="325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812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AC4773-F1FC-E0A8-7578-FE08AF3DF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7412" y="-184718"/>
            <a:ext cx="5654901" cy="1099686"/>
          </a:xfrm>
        </p:spPr>
        <p:txBody>
          <a:bodyPr>
            <a:normAutofit/>
          </a:bodyPr>
          <a:lstStyle/>
          <a:p>
            <a:r>
              <a:rPr lang="en-US" sz="3600" u="sng" dirty="0">
                <a:solidFill>
                  <a:schemeClr val="bg2"/>
                </a:solidFill>
              </a:rPr>
              <a:t>Data Wrangling Methodology</a:t>
            </a:r>
            <a:endParaRPr lang="en-US" sz="4000" u="sng" dirty="0">
              <a:solidFill>
                <a:schemeClr val="bg2"/>
              </a:solidFill>
            </a:endParaRP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B6453096-4E15-C951-A353-FFFB0255CAD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9477" b="9477"/>
          <a:stretch/>
        </p:blipFill>
        <p:spPr>
          <a:xfrm>
            <a:off x="252413" y="365125"/>
            <a:ext cx="6172200" cy="2743200"/>
          </a:xfr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F6B9C0B6-A809-40B1-1469-7CEBB1214064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6623752" y="707702"/>
            <a:ext cx="6096000" cy="6006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800" b="1" dirty="0">
                <a:solidFill>
                  <a:schemeClr val="bg2"/>
                </a:solidFill>
              </a:rPr>
              <a:t>Cleaning Steps</a:t>
            </a:r>
            <a:r>
              <a:rPr lang="en-US" sz="2800" dirty="0">
                <a:solidFill>
                  <a:schemeClr val="bg2"/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Removed null values and duplicates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Standardized column names and formats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Merged API and scraped data for enriched feature space</a:t>
            </a:r>
          </a:p>
          <a:p>
            <a:r>
              <a:rPr lang="en-US" sz="3200" b="1" dirty="0">
                <a:solidFill>
                  <a:schemeClr val="bg2"/>
                </a:solidFill>
              </a:rPr>
              <a:t>Outcome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Final dataset is clean, structured, and </a:t>
            </a:r>
          </a:p>
          <a:p>
            <a:r>
              <a:rPr lang="en-US" sz="2400" dirty="0">
                <a:solidFill>
                  <a:schemeClr val="bg2"/>
                </a:solidFill>
              </a:rPr>
              <a:t>  ready for machine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All relevant features aligned with project objectives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Ensured reproducibility and modularity </a:t>
            </a:r>
          </a:p>
          <a:p>
            <a:r>
              <a:rPr lang="en-US" sz="2400" dirty="0">
                <a:solidFill>
                  <a:schemeClr val="bg2"/>
                </a:solidFill>
              </a:rPr>
              <a:t> for future updates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D886FE-65F8-20FA-CEAA-7BBAD9231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11" y="3549213"/>
            <a:ext cx="5972743" cy="27434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8C8258F-ABC0-0D14-928B-20245A934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275" y="367829"/>
            <a:ext cx="6174998" cy="26742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914780-E02D-6225-43A1-9ED30BA010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275" y="3413965"/>
            <a:ext cx="6165776" cy="287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101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109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Arial Unicode MS</vt:lpstr>
      <vt:lpstr>Office Theme</vt:lpstr>
      <vt:lpstr>PowerPoint Presentation</vt:lpstr>
      <vt:lpstr>Data Collection </vt:lpstr>
      <vt:lpstr>Data Wrangling Methodology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vamsi vamsi</dc:creator>
  <cp:lastModifiedBy>vamsi vamsi</cp:lastModifiedBy>
  <cp:revision>1</cp:revision>
  <dcterms:created xsi:type="dcterms:W3CDTF">2025-08-24T09:57:58Z</dcterms:created>
  <dcterms:modified xsi:type="dcterms:W3CDTF">2025-08-24T10:11:55Z</dcterms:modified>
</cp:coreProperties>
</file>