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4CBC-3DCC-AF7B-71F4-2B31E94D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35643-7A4A-96F9-EBAE-DB2252A38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A818-F43C-D53E-458D-E0FD0833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6442-F71F-FE15-3775-A6E9F8B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773-188B-2521-E91B-1BDE4875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5C74-604C-E9AE-80B4-8F0BA2DB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1C37C-86EB-3FA9-FF24-3E4E2EAF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21E00-2736-7E0E-4AF3-19F5CC02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699A-99B0-E74E-8547-499C2B3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8143-D8A3-3995-1812-651EF5FE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DC2E9-58B7-5B5D-34BB-0D8D84B2B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B24C1-22EA-192A-89C3-7BB2AD95B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2F04-B58D-41DE-8841-BB379D7C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AA18-49D1-7942-1FD5-CAE9A1FC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E5DE-C63D-D574-603C-963205AE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0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6BFF-FA2D-755F-FC1A-AB386170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2C6-DC2D-3058-07D8-F8F21E5A9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9114-A5B4-336B-E575-61E2E319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CD95-17BD-5631-D503-3415CB32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39FC-3729-DB79-11BD-41100AE9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206E-F566-3364-4456-6C2857C8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59B9-8AEF-4070-850C-28CF04116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7007-8EA5-D9D9-90A0-DF1A1CAF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D86D-7BB6-FD0E-2F6D-C026E205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58BB-3468-8142-A346-2CFE8B81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4D72-FE61-7684-72A5-42EAA7A7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E06B-171E-3159-458E-A681532B3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496FB-4687-F15C-8EE3-91F831D58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8443-0ABA-46E1-76B4-7AD0499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2AD5F-766D-8C03-24B2-3A1540B7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A0B35-2B43-6341-B309-818CC672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A09-8043-DD75-C0FA-8676E671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46A0B-BFB6-9BAD-27CB-25EB7EC4A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00E82-52E1-CE31-F629-6FC3DFBA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D4B49-E56D-26E2-CD0F-7725E914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1D3D7-1CFA-92BC-5F1B-58559105C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812B5-BAE5-4182-0187-71204F4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5940B2-B5EE-E0C2-7266-F553055E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73411-44EF-80C0-1996-AFF19E80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DAEC-D3FE-5E91-DB99-19501531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BCFDC-927B-FE7A-0C40-9970B6E6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FB141-0D49-F656-D8D7-231992E1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E4EB6-59A6-6AB4-D176-08661D49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40CC8-A5AF-298F-7841-CF345971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1037D-02E0-CE1A-695E-279C42D0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3F1FD-A2FA-CAD0-AFC5-B5AF905D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7336-EEA8-6644-52FA-C3764548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59C8-2C9A-3BEC-F1F9-7C02C4662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C9DFD-A5C2-F017-CFB8-062F3B6D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2F14-B249-A44F-CB75-BC31DDA9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DFBF-541A-142B-06D6-9AE83B62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387EE-2985-B9A3-8ED1-202B70C3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6AB5-5952-010D-2805-2AB5E8A3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5D117-C634-D2C1-A9E0-A8048FD26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BB9C3-1AA2-37D8-CB82-4F1D80CE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02C1A-ABBE-54D5-B1B3-362FC4AF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E888D-A13B-EF6D-3721-57F7F6D8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234E-DE56-3FDE-4F83-123DC355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E326D-8ED4-D966-C862-78882E32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41C2-0023-C0D7-9B6A-CAA153D8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774A-5313-E4AD-07DB-F0FFDF9AA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BE149-BABE-48D3-807B-67B80D80C5C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FDF1-018F-2831-B7C4-16B8541C7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B93A-7F20-F03E-8C58-BBDC4F072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0B081-9358-4CAE-A691-5E96E1A27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1650D9CC-D805-4158-E93D-004BFDDFA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54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3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DAB9-D1F1-5D45-A4D0-4465CA0A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131" y="-94343"/>
            <a:ext cx="6589486" cy="8998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 (EDA)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00379FF-8397-8181-E5B8-2D54ED0501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8555" b="8555"/>
          <a:stretch/>
        </p:blipFill>
        <p:spPr>
          <a:xfrm>
            <a:off x="596901" y="217714"/>
            <a:ext cx="4874986" cy="294639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67494-D109-3E10-D95B-65FA2EFD7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1" y="3352807"/>
            <a:ext cx="4829401" cy="3216967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1F66C056-20B2-78B8-EDFB-28C2C291C8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54633" y="856357"/>
            <a:ext cx="629352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Success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Bar chart showing number of successful vs. failed landings.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Payload Mass vs. Success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Box plot or scatter plot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showing how payload mass affects landing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Orbit Type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Success rates across different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orbit types (e.g., ISS, VLEO, GTO)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Launch Site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Bar chart comparing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success rates by site (e.g., CCAFS SLC 40, KSC LC 39A)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Booster Version 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Success rates by booster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version (e.g., Block 5 vs. earlier versions)</a:t>
            </a:r>
          </a:p>
        </p:txBody>
      </p:sp>
    </p:spTree>
    <p:extLst>
      <p:ext uri="{BB962C8B-B14F-4D97-AF65-F5344CB8AC3E}">
        <p14:creationId xmlns:p14="http://schemas.microsoft.com/office/powerpoint/2010/main" val="24312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BDAB9-D1F1-5D45-A4D0-4465CA0A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131" y="-94343"/>
            <a:ext cx="6589486" cy="8998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Interactive Visual Analytics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292B5B-DC5F-C4B5-A1F1-87E2FEE3750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957434" y="1122129"/>
            <a:ext cx="568325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Dashboard Tools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 Dash, Plotly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Dropdown filters for launch site, booster version, orbit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Hover tooltips showing detailed launch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Dynamic charts updating based on user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Allow users to explore patterns and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Enable decision-makers to simulate launch scenarios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C96DAA-03DB-8145-736F-12552552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" y="197167"/>
            <a:ext cx="5598490" cy="2927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A1959A-1299-E2D5-70F3-72D9F119A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90" y="3458074"/>
            <a:ext cx="5598490" cy="29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4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Exploratory Data Analysis (EDA)</vt:lpstr>
      <vt:lpstr>Interactive Visual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vamsi</dc:creator>
  <cp:lastModifiedBy>vamsi vamsi</cp:lastModifiedBy>
  <cp:revision>1</cp:revision>
  <dcterms:created xsi:type="dcterms:W3CDTF">2025-08-24T10:44:55Z</dcterms:created>
  <dcterms:modified xsi:type="dcterms:W3CDTF">2025-08-24T10:44:55Z</dcterms:modified>
</cp:coreProperties>
</file>