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1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AD60-D635-2FFA-2BEE-CB6922E8AA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EF8466-A483-C3EC-1F63-02F343F58B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521CF3-6F13-CD7B-270F-9B9358648917}"/>
              </a:ext>
            </a:extLst>
          </p:cNvPr>
          <p:cNvSpPr>
            <a:spLocks noGrp="1"/>
          </p:cNvSpPr>
          <p:nvPr>
            <p:ph type="dt" sz="half" idx="10"/>
          </p:nvPr>
        </p:nvSpPr>
        <p:spPr/>
        <p:txBody>
          <a:bodyPr/>
          <a:lstStyle/>
          <a:p>
            <a:fld id="{1A1BAE95-8F91-4A3D-A47F-613A5D6BC847}" type="datetimeFigureOut">
              <a:rPr lang="en-US" smtClean="0"/>
              <a:t>8/24/2025</a:t>
            </a:fld>
            <a:endParaRPr lang="en-US"/>
          </a:p>
        </p:txBody>
      </p:sp>
      <p:sp>
        <p:nvSpPr>
          <p:cNvPr id="5" name="Footer Placeholder 4">
            <a:extLst>
              <a:ext uri="{FF2B5EF4-FFF2-40B4-BE49-F238E27FC236}">
                <a16:creationId xmlns:a16="http://schemas.microsoft.com/office/drawing/2014/main" id="{6BFDE4FE-B90F-1573-4E72-4DBD1930D1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67B51-C515-506C-1646-4973B4C60C1F}"/>
              </a:ext>
            </a:extLst>
          </p:cNvPr>
          <p:cNvSpPr>
            <a:spLocks noGrp="1"/>
          </p:cNvSpPr>
          <p:nvPr>
            <p:ph type="sldNum" sz="quarter" idx="12"/>
          </p:nvPr>
        </p:nvSpPr>
        <p:spPr/>
        <p:txBody>
          <a:bodyPr/>
          <a:lstStyle/>
          <a:p>
            <a:fld id="{54D776BA-ADFA-4E33-A3C2-60012014CC1C}" type="slidenum">
              <a:rPr lang="en-US" smtClean="0"/>
              <a:t>‹#›</a:t>
            </a:fld>
            <a:endParaRPr lang="en-US"/>
          </a:p>
        </p:txBody>
      </p:sp>
    </p:spTree>
    <p:extLst>
      <p:ext uri="{BB962C8B-B14F-4D97-AF65-F5344CB8AC3E}">
        <p14:creationId xmlns:p14="http://schemas.microsoft.com/office/powerpoint/2010/main" val="4253573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33D1-95F4-1A32-1622-6081D30889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905A24-58F7-4B64-E027-5A1333031D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023755-DC63-FF9A-01E8-F08D634154A5}"/>
              </a:ext>
            </a:extLst>
          </p:cNvPr>
          <p:cNvSpPr>
            <a:spLocks noGrp="1"/>
          </p:cNvSpPr>
          <p:nvPr>
            <p:ph type="dt" sz="half" idx="10"/>
          </p:nvPr>
        </p:nvSpPr>
        <p:spPr/>
        <p:txBody>
          <a:bodyPr/>
          <a:lstStyle/>
          <a:p>
            <a:fld id="{1A1BAE95-8F91-4A3D-A47F-613A5D6BC847}" type="datetimeFigureOut">
              <a:rPr lang="en-US" smtClean="0"/>
              <a:t>8/24/2025</a:t>
            </a:fld>
            <a:endParaRPr lang="en-US"/>
          </a:p>
        </p:txBody>
      </p:sp>
      <p:sp>
        <p:nvSpPr>
          <p:cNvPr id="5" name="Footer Placeholder 4">
            <a:extLst>
              <a:ext uri="{FF2B5EF4-FFF2-40B4-BE49-F238E27FC236}">
                <a16:creationId xmlns:a16="http://schemas.microsoft.com/office/drawing/2014/main" id="{BD23C4A0-B52F-F1E3-066E-7CCAF9CD0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45EF3-3969-E7A1-0473-CBF38E2F1008}"/>
              </a:ext>
            </a:extLst>
          </p:cNvPr>
          <p:cNvSpPr>
            <a:spLocks noGrp="1"/>
          </p:cNvSpPr>
          <p:nvPr>
            <p:ph type="sldNum" sz="quarter" idx="12"/>
          </p:nvPr>
        </p:nvSpPr>
        <p:spPr/>
        <p:txBody>
          <a:bodyPr/>
          <a:lstStyle/>
          <a:p>
            <a:fld id="{54D776BA-ADFA-4E33-A3C2-60012014CC1C}" type="slidenum">
              <a:rPr lang="en-US" smtClean="0"/>
              <a:t>‹#›</a:t>
            </a:fld>
            <a:endParaRPr lang="en-US"/>
          </a:p>
        </p:txBody>
      </p:sp>
    </p:spTree>
    <p:extLst>
      <p:ext uri="{BB962C8B-B14F-4D97-AF65-F5344CB8AC3E}">
        <p14:creationId xmlns:p14="http://schemas.microsoft.com/office/powerpoint/2010/main" val="3582173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63CBD3-C902-0AE6-A775-F17E154757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D8FD51-BB3B-8838-1715-D10679F646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4D75B2-2168-A406-0912-64145482BDE6}"/>
              </a:ext>
            </a:extLst>
          </p:cNvPr>
          <p:cNvSpPr>
            <a:spLocks noGrp="1"/>
          </p:cNvSpPr>
          <p:nvPr>
            <p:ph type="dt" sz="half" idx="10"/>
          </p:nvPr>
        </p:nvSpPr>
        <p:spPr/>
        <p:txBody>
          <a:bodyPr/>
          <a:lstStyle/>
          <a:p>
            <a:fld id="{1A1BAE95-8F91-4A3D-A47F-613A5D6BC847}" type="datetimeFigureOut">
              <a:rPr lang="en-US" smtClean="0"/>
              <a:t>8/24/2025</a:t>
            </a:fld>
            <a:endParaRPr lang="en-US"/>
          </a:p>
        </p:txBody>
      </p:sp>
      <p:sp>
        <p:nvSpPr>
          <p:cNvPr id="5" name="Footer Placeholder 4">
            <a:extLst>
              <a:ext uri="{FF2B5EF4-FFF2-40B4-BE49-F238E27FC236}">
                <a16:creationId xmlns:a16="http://schemas.microsoft.com/office/drawing/2014/main" id="{324C2FA1-FF1D-982B-1EA0-9F0FAAF55B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27C8B-66B5-6D37-3B39-41384FE44943}"/>
              </a:ext>
            </a:extLst>
          </p:cNvPr>
          <p:cNvSpPr>
            <a:spLocks noGrp="1"/>
          </p:cNvSpPr>
          <p:nvPr>
            <p:ph type="sldNum" sz="quarter" idx="12"/>
          </p:nvPr>
        </p:nvSpPr>
        <p:spPr/>
        <p:txBody>
          <a:bodyPr/>
          <a:lstStyle/>
          <a:p>
            <a:fld id="{54D776BA-ADFA-4E33-A3C2-60012014CC1C}" type="slidenum">
              <a:rPr lang="en-US" smtClean="0"/>
              <a:t>‹#›</a:t>
            </a:fld>
            <a:endParaRPr lang="en-US"/>
          </a:p>
        </p:txBody>
      </p:sp>
    </p:spTree>
    <p:extLst>
      <p:ext uri="{BB962C8B-B14F-4D97-AF65-F5344CB8AC3E}">
        <p14:creationId xmlns:p14="http://schemas.microsoft.com/office/powerpoint/2010/main" val="2198600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A16C-0C6D-37B0-4BD0-D85BF876C4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AFA3B0-F054-0775-8342-3888A02A6F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FA10CE-6169-151F-2EC9-CC781CC71F65}"/>
              </a:ext>
            </a:extLst>
          </p:cNvPr>
          <p:cNvSpPr>
            <a:spLocks noGrp="1"/>
          </p:cNvSpPr>
          <p:nvPr>
            <p:ph type="dt" sz="half" idx="10"/>
          </p:nvPr>
        </p:nvSpPr>
        <p:spPr/>
        <p:txBody>
          <a:bodyPr/>
          <a:lstStyle/>
          <a:p>
            <a:fld id="{1A1BAE95-8F91-4A3D-A47F-613A5D6BC847}" type="datetimeFigureOut">
              <a:rPr lang="en-US" smtClean="0"/>
              <a:t>8/24/2025</a:t>
            </a:fld>
            <a:endParaRPr lang="en-US"/>
          </a:p>
        </p:txBody>
      </p:sp>
      <p:sp>
        <p:nvSpPr>
          <p:cNvPr id="5" name="Footer Placeholder 4">
            <a:extLst>
              <a:ext uri="{FF2B5EF4-FFF2-40B4-BE49-F238E27FC236}">
                <a16:creationId xmlns:a16="http://schemas.microsoft.com/office/drawing/2014/main" id="{5A0B6CE4-6722-86BB-8BF4-2E02473D40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D002BD-BC06-8B7C-0FA8-49778FD9567E}"/>
              </a:ext>
            </a:extLst>
          </p:cNvPr>
          <p:cNvSpPr>
            <a:spLocks noGrp="1"/>
          </p:cNvSpPr>
          <p:nvPr>
            <p:ph type="sldNum" sz="quarter" idx="12"/>
          </p:nvPr>
        </p:nvSpPr>
        <p:spPr/>
        <p:txBody>
          <a:bodyPr/>
          <a:lstStyle/>
          <a:p>
            <a:fld id="{54D776BA-ADFA-4E33-A3C2-60012014CC1C}" type="slidenum">
              <a:rPr lang="en-US" smtClean="0"/>
              <a:t>‹#›</a:t>
            </a:fld>
            <a:endParaRPr lang="en-US"/>
          </a:p>
        </p:txBody>
      </p:sp>
    </p:spTree>
    <p:extLst>
      <p:ext uri="{BB962C8B-B14F-4D97-AF65-F5344CB8AC3E}">
        <p14:creationId xmlns:p14="http://schemas.microsoft.com/office/powerpoint/2010/main" val="367195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ED5E-AC4B-C335-3AE2-08B6097660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5DC09E-4545-56F3-B65D-225C02AE4F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E2F616-4EEB-0B6D-0FF5-4652CF5938C1}"/>
              </a:ext>
            </a:extLst>
          </p:cNvPr>
          <p:cNvSpPr>
            <a:spLocks noGrp="1"/>
          </p:cNvSpPr>
          <p:nvPr>
            <p:ph type="dt" sz="half" idx="10"/>
          </p:nvPr>
        </p:nvSpPr>
        <p:spPr/>
        <p:txBody>
          <a:bodyPr/>
          <a:lstStyle/>
          <a:p>
            <a:fld id="{1A1BAE95-8F91-4A3D-A47F-613A5D6BC847}" type="datetimeFigureOut">
              <a:rPr lang="en-US" smtClean="0"/>
              <a:t>8/24/2025</a:t>
            </a:fld>
            <a:endParaRPr lang="en-US"/>
          </a:p>
        </p:txBody>
      </p:sp>
      <p:sp>
        <p:nvSpPr>
          <p:cNvPr id="5" name="Footer Placeholder 4">
            <a:extLst>
              <a:ext uri="{FF2B5EF4-FFF2-40B4-BE49-F238E27FC236}">
                <a16:creationId xmlns:a16="http://schemas.microsoft.com/office/drawing/2014/main" id="{50DFF57F-0B8C-EACA-869E-7C3B7EAC35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2200E7-37B1-38F4-831C-F682226A73DF}"/>
              </a:ext>
            </a:extLst>
          </p:cNvPr>
          <p:cNvSpPr>
            <a:spLocks noGrp="1"/>
          </p:cNvSpPr>
          <p:nvPr>
            <p:ph type="sldNum" sz="quarter" idx="12"/>
          </p:nvPr>
        </p:nvSpPr>
        <p:spPr/>
        <p:txBody>
          <a:bodyPr/>
          <a:lstStyle/>
          <a:p>
            <a:fld id="{54D776BA-ADFA-4E33-A3C2-60012014CC1C}" type="slidenum">
              <a:rPr lang="en-US" smtClean="0"/>
              <a:t>‹#›</a:t>
            </a:fld>
            <a:endParaRPr lang="en-US"/>
          </a:p>
        </p:txBody>
      </p:sp>
    </p:spTree>
    <p:extLst>
      <p:ext uri="{BB962C8B-B14F-4D97-AF65-F5344CB8AC3E}">
        <p14:creationId xmlns:p14="http://schemas.microsoft.com/office/powerpoint/2010/main" val="3588849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A6DE-ECAB-C692-16CF-DD5C1CE451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D6E921-D94D-5D76-79C8-05AA87CC11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64BA33-105D-7BA1-197A-DFF48BA106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44BE0A-E00A-CC3C-950A-0484AC0FACDE}"/>
              </a:ext>
            </a:extLst>
          </p:cNvPr>
          <p:cNvSpPr>
            <a:spLocks noGrp="1"/>
          </p:cNvSpPr>
          <p:nvPr>
            <p:ph type="dt" sz="half" idx="10"/>
          </p:nvPr>
        </p:nvSpPr>
        <p:spPr/>
        <p:txBody>
          <a:bodyPr/>
          <a:lstStyle/>
          <a:p>
            <a:fld id="{1A1BAE95-8F91-4A3D-A47F-613A5D6BC847}" type="datetimeFigureOut">
              <a:rPr lang="en-US" smtClean="0"/>
              <a:t>8/24/2025</a:t>
            </a:fld>
            <a:endParaRPr lang="en-US"/>
          </a:p>
        </p:txBody>
      </p:sp>
      <p:sp>
        <p:nvSpPr>
          <p:cNvPr id="6" name="Footer Placeholder 5">
            <a:extLst>
              <a:ext uri="{FF2B5EF4-FFF2-40B4-BE49-F238E27FC236}">
                <a16:creationId xmlns:a16="http://schemas.microsoft.com/office/drawing/2014/main" id="{F806F8CC-15CE-BCD4-01BF-F618DDCEBF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2B97D0-88C6-68A5-E249-4B4234FA5360}"/>
              </a:ext>
            </a:extLst>
          </p:cNvPr>
          <p:cNvSpPr>
            <a:spLocks noGrp="1"/>
          </p:cNvSpPr>
          <p:nvPr>
            <p:ph type="sldNum" sz="quarter" idx="12"/>
          </p:nvPr>
        </p:nvSpPr>
        <p:spPr/>
        <p:txBody>
          <a:bodyPr/>
          <a:lstStyle/>
          <a:p>
            <a:fld id="{54D776BA-ADFA-4E33-A3C2-60012014CC1C}" type="slidenum">
              <a:rPr lang="en-US" smtClean="0"/>
              <a:t>‹#›</a:t>
            </a:fld>
            <a:endParaRPr lang="en-US"/>
          </a:p>
        </p:txBody>
      </p:sp>
    </p:spTree>
    <p:extLst>
      <p:ext uri="{BB962C8B-B14F-4D97-AF65-F5344CB8AC3E}">
        <p14:creationId xmlns:p14="http://schemas.microsoft.com/office/powerpoint/2010/main" val="292388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977B-4DF8-89EB-4EBA-63D4810EB4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318914-E35E-E2B3-B922-2BD30FFE97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1858FD-1D12-14A0-553B-0C3902746B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68492F-F887-F580-2E24-D52F8A91D7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FB6131-1C2D-AB9D-6984-871A367B86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3F75B1-0A99-8F30-A491-3DAA4D4E33F5}"/>
              </a:ext>
            </a:extLst>
          </p:cNvPr>
          <p:cNvSpPr>
            <a:spLocks noGrp="1"/>
          </p:cNvSpPr>
          <p:nvPr>
            <p:ph type="dt" sz="half" idx="10"/>
          </p:nvPr>
        </p:nvSpPr>
        <p:spPr/>
        <p:txBody>
          <a:bodyPr/>
          <a:lstStyle/>
          <a:p>
            <a:fld id="{1A1BAE95-8F91-4A3D-A47F-613A5D6BC847}" type="datetimeFigureOut">
              <a:rPr lang="en-US" smtClean="0"/>
              <a:t>8/24/2025</a:t>
            </a:fld>
            <a:endParaRPr lang="en-US"/>
          </a:p>
        </p:txBody>
      </p:sp>
      <p:sp>
        <p:nvSpPr>
          <p:cNvPr id="8" name="Footer Placeholder 7">
            <a:extLst>
              <a:ext uri="{FF2B5EF4-FFF2-40B4-BE49-F238E27FC236}">
                <a16:creationId xmlns:a16="http://schemas.microsoft.com/office/drawing/2014/main" id="{E95AECCA-3F92-D022-642B-7D3A059C4D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BBE8F6-40EE-4ED0-288E-A13207E8EE78}"/>
              </a:ext>
            </a:extLst>
          </p:cNvPr>
          <p:cNvSpPr>
            <a:spLocks noGrp="1"/>
          </p:cNvSpPr>
          <p:nvPr>
            <p:ph type="sldNum" sz="quarter" idx="12"/>
          </p:nvPr>
        </p:nvSpPr>
        <p:spPr/>
        <p:txBody>
          <a:bodyPr/>
          <a:lstStyle/>
          <a:p>
            <a:fld id="{54D776BA-ADFA-4E33-A3C2-60012014CC1C}" type="slidenum">
              <a:rPr lang="en-US" smtClean="0"/>
              <a:t>‹#›</a:t>
            </a:fld>
            <a:endParaRPr lang="en-US"/>
          </a:p>
        </p:txBody>
      </p:sp>
    </p:spTree>
    <p:extLst>
      <p:ext uri="{BB962C8B-B14F-4D97-AF65-F5344CB8AC3E}">
        <p14:creationId xmlns:p14="http://schemas.microsoft.com/office/powerpoint/2010/main" val="75015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FACC-F05F-9D6C-0535-0D52FA16F1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F1E483-2B07-12AB-A06A-759335EA3B5C}"/>
              </a:ext>
            </a:extLst>
          </p:cNvPr>
          <p:cNvSpPr>
            <a:spLocks noGrp="1"/>
          </p:cNvSpPr>
          <p:nvPr>
            <p:ph type="dt" sz="half" idx="10"/>
          </p:nvPr>
        </p:nvSpPr>
        <p:spPr/>
        <p:txBody>
          <a:bodyPr/>
          <a:lstStyle/>
          <a:p>
            <a:fld id="{1A1BAE95-8F91-4A3D-A47F-613A5D6BC847}" type="datetimeFigureOut">
              <a:rPr lang="en-US" smtClean="0"/>
              <a:t>8/24/2025</a:t>
            </a:fld>
            <a:endParaRPr lang="en-US"/>
          </a:p>
        </p:txBody>
      </p:sp>
      <p:sp>
        <p:nvSpPr>
          <p:cNvPr id="4" name="Footer Placeholder 3">
            <a:extLst>
              <a:ext uri="{FF2B5EF4-FFF2-40B4-BE49-F238E27FC236}">
                <a16:creationId xmlns:a16="http://schemas.microsoft.com/office/drawing/2014/main" id="{E534C75E-D487-2C19-864E-4BFD4A83BA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DAB0BC-FA81-CF75-F788-20427181B478}"/>
              </a:ext>
            </a:extLst>
          </p:cNvPr>
          <p:cNvSpPr>
            <a:spLocks noGrp="1"/>
          </p:cNvSpPr>
          <p:nvPr>
            <p:ph type="sldNum" sz="quarter" idx="12"/>
          </p:nvPr>
        </p:nvSpPr>
        <p:spPr/>
        <p:txBody>
          <a:bodyPr/>
          <a:lstStyle/>
          <a:p>
            <a:fld id="{54D776BA-ADFA-4E33-A3C2-60012014CC1C}" type="slidenum">
              <a:rPr lang="en-US" smtClean="0"/>
              <a:t>‹#›</a:t>
            </a:fld>
            <a:endParaRPr lang="en-US"/>
          </a:p>
        </p:txBody>
      </p:sp>
    </p:spTree>
    <p:extLst>
      <p:ext uri="{BB962C8B-B14F-4D97-AF65-F5344CB8AC3E}">
        <p14:creationId xmlns:p14="http://schemas.microsoft.com/office/powerpoint/2010/main" val="2032321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A15685-F55F-0084-56FA-82EED955DAED}"/>
              </a:ext>
            </a:extLst>
          </p:cNvPr>
          <p:cNvSpPr>
            <a:spLocks noGrp="1"/>
          </p:cNvSpPr>
          <p:nvPr>
            <p:ph type="dt" sz="half" idx="10"/>
          </p:nvPr>
        </p:nvSpPr>
        <p:spPr/>
        <p:txBody>
          <a:bodyPr/>
          <a:lstStyle/>
          <a:p>
            <a:fld id="{1A1BAE95-8F91-4A3D-A47F-613A5D6BC847}" type="datetimeFigureOut">
              <a:rPr lang="en-US" smtClean="0"/>
              <a:t>8/24/2025</a:t>
            </a:fld>
            <a:endParaRPr lang="en-US"/>
          </a:p>
        </p:txBody>
      </p:sp>
      <p:sp>
        <p:nvSpPr>
          <p:cNvPr id="3" name="Footer Placeholder 2">
            <a:extLst>
              <a:ext uri="{FF2B5EF4-FFF2-40B4-BE49-F238E27FC236}">
                <a16:creationId xmlns:a16="http://schemas.microsoft.com/office/drawing/2014/main" id="{5A9C83D4-D21C-7D02-9BB2-2DD38AF72A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A29B61-FE47-664B-6C79-54917F73777C}"/>
              </a:ext>
            </a:extLst>
          </p:cNvPr>
          <p:cNvSpPr>
            <a:spLocks noGrp="1"/>
          </p:cNvSpPr>
          <p:nvPr>
            <p:ph type="sldNum" sz="quarter" idx="12"/>
          </p:nvPr>
        </p:nvSpPr>
        <p:spPr/>
        <p:txBody>
          <a:bodyPr/>
          <a:lstStyle/>
          <a:p>
            <a:fld id="{54D776BA-ADFA-4E33-A3C2-60012014CC1C}" type="slidenum">
              <a:rPr lang="en-US" smtClean="0"/>
              <a:t>‹#›</a:t>
            </a:fld>
            <a:endParaRPr lang="en-US"/>
          </a:p>
        </p:txBody>
      </p:sp>
    </p:spTree>
    <p:extLst>
      <p:ext uri="{BB962C8B-B14F-4D97-AF65-F5344CB8AC3E}">
        <p14:creationId xmlns:p14="http://schemas.microsoft.com/office/powerpoint/2010/main" val="3622865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CCBC5-E22C-204A-E1EE-286A6F1039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A6658B-5E85-0187-A247-34B9E4DD76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AAAAB0-8719-D3BE-4ABC-ACE1DA5046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8226F8-050B-D8C7-A40E-C8AE433B4E5E}"/>
              </a:ext>
            </a:extLst>
          </p:cNvPr>
          <p:cNvSpPr>
            <a:spLocks noGrp="1"/>
          </p:cNvSpPr>
          <p:nvPr>
            <p:ph type="dt" sz="half" idx="10"/>
          </p:nvPr>
        </p:nvSpPr>
        <p:spPr/>
        <p:txBody>
          <a:bodyPr/>
          <a:lstStyle/>
          <a:p>
            <a:fld id="{1A1BAE95-8F91-4A3D-A47F-613A5D6BC847}" type="datetimeFigureOut">
              <a:rPr lang="en-US" smtClean="0"/>
              <a:t>8/24/2025</a:t>
            </a:fld>
            <a:endParaRPr lang="en-US"/>
          </a:p>
        </p:txBody>
      </p:sp>
      <p:sp>
        <p:nvSpPr>
          <p:cNvPr id="6" name="Footer Placeholder 5">
            <a:extLst>
              <a:ext uri="{FF2B5EF4-FFF2-40B4-BE49-F238E27FC236}">
                <a16:creationId xmlns:a16="http://schemas.microsoft.com/office/drawing/2014/main" id="{B7978573-D25D-3682-447C-1A18F5D435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EC0F35-660C-F0DC-46FC-E69AE1D796B1}"/>
              </a:ext>
            </a:extLst>
          </p:cNvPr>
          <p:cNvSpPr>
            <a:spLocks noGrp="1"/>
          </p:cNvSpPr>
          <p:nvPr>
            <p:ph type="sldNum" sz="quarter" idx="12"/>
          </p:nvPr>
        </p:nvSpPr>
        <p:spPr/>
        <p:txBody>
          <a:bodyPr/>
          <a:lstStyle/>
          <a:p>
            <a:fld id="{54D776BA-ADFA-4E33-A3C2-60012014CC1C}" type="slidenum">
              <a:rPr lang="en-US" smtClean="0"/>
              <a:t>‹#›</a:t>
            </a:fld>
            <a:endParaRPr lang="en-US"/>
          </a:p>
        </p:txBody>
      </p:sp>
    </p:spTree>
    <p:extLst>
      <p:ext uri="{BB962C8B-B14F-4D97-AF65-F5344CB8AC3E}">
        <p14:creationId xmlns:p14="http://schemas.microsoft.com/office/powerpoint/2010/main" val="3993394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A288B-7C97-C262-77F1-AB4590AB74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D79108-81E1-007C-5CE1-5F39584A00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DD6BFE-96EB-F7A6-37FD-DA2D665B1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7FB86-3D68-33EE-F253-6B21EAAEC2F2}"/>
              </a:ext>
            </a:extLst>
          </p:cNvPr>
          <p:cNvSpPr>
            <a:spLocks noGrp="1"/>
          </p:cNvSpPr>
          <p:nvPr>
            <p:ph type="dt" sz="half" idx="10"/>
          </p:nvPr>
        </p:nvSpPr>
        <p:spPr/>
        <p:txBody>
          <a:bodyPr/>
          <a:lstStyle/>
          <a:p>
            <a:fld id="{1A1BAE95-8F91-4A3D-A47F-613A5D6BC847}" type="datetimeFigureOut">
              <a:rPr lang="en-US" smtClean="0"/>
              <a:t>8/24/2025</a:t>
            </a:fld>
            <a:endParaRPr lang="en-US"/>
          </a:p>
        </p:txBody>
      </p:sp>
      <p:sp>
        <p:nvSpPr>
          <p:cNvPr id="6" name="Footer Placeholder 5">
            <a:extLst>
              <a:ext uri="{FF2B5EF4-FFF2-40B4-BE49-F238E27FC236}">
                <a16:creationId xmlns:a16="http://schemas.microsoft.com/office/drawing/2014/main" id="{689275D3-CEE5-458C-3CB8-F2C847E604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85975-550E-8751-BEC6-DFC15F2B5177}"/>
              </a:ext>
            </a:extLst>
          </p:cNvPr>
          <p:cNvSpPr>
            <a:spLocks noGrp="1"/>
          </p:cNvSpPr>
          <p:nvPr>
            <p:ph type="sldNum" sz="quarter" idx="12"/>
          </p:nvPr>
        </p:nvSpPr>
        <p:spPr/>
        <p:txBody>
          <a:bodyPr/>
          <a:lstStyle/>
          <a:p>
            <a:fld id="{54D776BA-ADFA-4E33-A3C2-60012014CC1C}" type="slidenum">
              <a:rPr lang="en-US" smtClean="0"/>
              <a:t>‹#›</a:t>
            </a:fld>
            <a:endParaRPr lang="en-US"/>
          </a:p>
        </p:txBody>
      </p:sp>
    </p:spTree>
    <p:extLst>
      <p:ext uri="{BB962C8B-B14F-4D97-AF65-F5344CB8AC3E}">
        <p14:creationId xmlns:p14="http://schemas.microsoft.com/office/powerpoint/2010/main" val="1078583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7D1E20-4554-CB9A-B777-D8D3AC1363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EC3570-474D-B4C0-0F94-891E606D98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7CC195-F3E4-B6F4-09EE-8F8AE55274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1BAE95-8F91-4A3D-A47F-613A5D6BC847}" type="datetimeFigureOut">
              <a:rPr lang="en-US" smtClean="0"/>
              <a:t>8/24/2025</a:t>
            </a:fld>
            <a:endParaRPr lang="en-US"/>
          </a:p>
        </p:txBody>
      </p:sp>
      <p:sp>
        <p:nvSpPr>
          <p:cNvPr id="5" name="Footer Placeholder 4">
            <a:extLst>
              <a:ext uri="{FF2B5EF4-FFF2-40B4-BE49-F238E27FC236}">
                <a16:creationId xmlns:a16="http://schemas.microsoft.com/office/drawing/2014/main" id="{EDCE4D02-46A7-A0D8-6D5C-0D2310009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F08E711-FF97-75B6-8C4E-4B50358DF2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4D776BA-ADFA-4E33-A3C2-60012014CC1C}" type="slidenum">
              <a:rPr lang="en-US" smtClean="0"/>
              <a:t>‹#›</a:t>
            </a:fld>
            <a:endParaRPr lang="en-US"/>
          </a:p>
        </p:txBody>
      </p:sp>
    </p:spTree>
    <p:extLst>
      <p:ext uri="{BB962C8B-B14F-4D97-AF65-F5344CB8AC3E}">
        <p14:creationId xmlns:p14="http://schemas.microsoft.com/office/powerpoint/2010/main" val="2212419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29C39A-DD86-4350-E865-1AC7CF5E41F9}"/>
              </a:ext>
            </a:extLst>
          </p:cNvPr>
          <p:cNvSpPr>
            <a:spLocks noGrp="1"/>
          </p:cNvSpPr>
          <p:nvPr>
            <p:ph type="title"/>
          </p:nvPr>
        </p:nvSpPr>
        <p:spPr/>
        <p:txBody>
          <a:bodyPr/>
          <a:lstStyle/>
          <a:p>
            <a:r>
              <a:rPr lang="en-US" b="1" dirty="0">
                <a:solidFill>
                  <a:schemeClr val="bg2"/>
                </a:solidFill>
                <a:effectLst/>
                <a:latin typeface="Consolas" panose="020B0609020204030204" pitchFamily="49" charset="0"/>
              </a:rPr>
              <a:t>✨ Executive Summary</a:t>
            </a:r>
            <a:br>
              <a:rPr lang="en-US" b="0" dirty="0">
                <a:solidFill>
                  <a:schemeClr val="bg2"/>
                </a:solidFill>
                <a:effectLst/>
                <a:latin typeface="Consolas" panose="020B0609020204030204" pitchFamily="49" charset="0"/>
              </a:rPr>
            </a:br>
            <a:endParaRPr lang="en-US" dirty="0">
              <a:solidFill>
                <a:schemeClr val="bg2"/>
              </a:solidFill>
            </a:endParaRPr>
          </a:p>
        </p:txBody>
      </p:sp>
      <p:sp>
        <p:nvSpPr>
          <p:cNvPr id="6" name="Content Placeholder 5">
            <a:extLst>
              <a:ext uri="{FF2B5EF4-FFF2-40B4-BE49-F238E27FC236}">
                <a16:creationId xmlns:a16="http://schemas.microsoft.com/office/drawing/2014/main" id="{23BAA97B-D26E-5C5F-09FC-90ECC8EE6732}"/>
              </a:ext>
            </a:extLst>
          </p:cNvPr>
          <p:cNvSpPr>
            <a:spLocks noGrp="1"/>
          </p:cNvSpPr>
          <p:nvPr>
            <p:ph idx="1"/>
          </p:nvPr>
        </p:nvSpPr>
        <p:spPr>
          <a:xfrm>
            <a:off x="1128486" y="1690688"/>
            <a:ext cx="10515600" cy="4544332"/>
          </a:xfrm>
          <a:effectLst>
            <a:glow rad="660400">
              <a:schemeClr val="accent1">
                <a:alpha val="27000"/>
              </a:schemeClr>
            </a:glow>
            <a:outerShdw blurRad="50800" dist="50800" dir="5400000" algn="ctr" rotWithShape="0">
              <a:srgbClr val="000000">
                <a:alpha val="97000"/>
              </a:srgbClr>
            </a:outerShdw>
          </a:effectLst>
        </p:spPr>
        <p:txBody>
          <a:bodyPr>
            <a:normAutofit lnSpcReduction="10000"/>
          </a:bodyPr>
          <a:lstStyle/>
          <a:p>
            <a:r>
              <a:rPr lang="en-US" sz="3200" b="0" dirty="0">
                <a:solidFill>
                  <a:srgbClr val="CCCCCC"/>
                </a:solidFill>
                <a:effectLst/>
                <a:latin typeface="Consolas" panose="020B0609020204030204" pitchFamily="49" charset="0"/>
              </a:rPr>
              <a:t>This project explores the predictive modeling of SpaceX Falcon 9 first-stage landing outcomes using historical launch data. With SpaceX’s emphasis on reusable rocket technology to reduce mission costs, accurately forecasting landing success is critical for operational planning and strategic decision-making.</a:t>
            </a:r>
          </a:p>
          <a:p>
            <a:pPr marL="0" indent="0">
              <a:buNone/>
            </a:pPr>
            <a:br>
              <a:rPr lang="en-US" sz="3200" b="0" dirty="0">
                <a:solidFill>
                  <a:srgbClr val="CCCCCC"/>
                </a:solidFill>
                <a:effectLst/>
                <a:latin typeface="Consolas" panose="020B0609020204030204" pitchFamily="49" charset="0"/>
              </a:rPr>
            </a:br>
            <a:br>
              <a:rPr lang="en-US" sz="3200" b="0" dirty="0">
                <a:solidFill>
                  <a:srgbClr val="CCCCCC"/>
                </a:solidFill>
                <a:effectLst/>
                <a:latin typeface="Consolas" panose="020B0609020204030204" pitchFamily="49" charset="0"/>
              </a:rPr>
            </a:br>
            <a:endParaRPr lang="en-US" sz="3200" dirty="0"/>
          </a:p>
        </p:txBody>
      </p:sp>
    </p:spTree>
    <p:extLst>
      <p:ext uri="{BB962C8B-B14F-4D97-AF65-F5344CB8AC3E}">
        <p14:creationId xmlns:p14="http://schemas.microsoft.com/office/powerpoint/2010/main" val="299338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FC289C-2C2E-67D1-5755-7914FE3285DC}"/>
              </a:ext>
            </a:extLst>
          </p:cNvPr>
          <p:cNvSpPr>
            <a:spLocks noGrp="1"/>
          </p:cNvSpPr>
          <p:nvPr>
            <p:ph idx="1"/>
          </p:nvPr>
        </p:nvSpPr>
        <p:spPr>
          <a:xfrm>
            <a:off x="838200" y="812800"/>
            <a:ext cx="10515600" cy="5364163"/>
          </a:xfrm>
        </p:spPr>
        <p:txBody>
          <a:bodyPr>
            <a:normAutofit/>
          </a:bodyPr>
          <a:lstStyle/>
          <a:p>
            <a:r>
              <a:rPr lang="en-US" sz="3200" b="0" dirty="0">
                <a:solidFill>
                  <a:srgbClr val="CCCCCC"/>
                </a:solidFill>
                <a:effectLst/>
                <a:latin typeface="Consolas" panose="020B0609020204030204" pitchFamily="49" charset="0"/>
              </a:rPr>
              <a:t>Leveraging data from SpaceX’s API and Wikipedia launch records, the dataset was curated to include 90 launches with 18 relevant features such as payload mass, orbit type, booster version, and launch site. After thorough preprocessing—including feature engineering, encoding, and normalization—multiple machine learning models were trained and evaluated, including Logistic Regression, Decision Tree, Random Forest, and XGBoost.</a:t>
            </a:r>
          </a:p>
          <a:p>
            <a:endParaRPr lang="en-US" sz="3200" dirty="0"/>
          </a:p>
        </p:txBody>
      </p:sp>
    </p:spTree>
    <p:extLst>
      <p:ext uri="{BB962C8B-B14F-4D97-AF65-F5344CB8AC3E}">
        <p14:creationId xmlns:p14="http://schemas.microsoft.com/office/powerpoint/2010/main" val="1052177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0C07A-A057-45DA-F81D-CBF2CC92952E}"/>
              </a:ext>
            </a:extLst>
          </p:cNvPr>
          <p:cNvSpPr>
            <a:spLocks noGrp="1"/>
          </p:cNvSpPr>
          <p:nvPr>
            <p:ph idx="1"/>
          </p:nvPr>
        </p:nvSpPr>
        <p:spPr>
          <a:xfrm>
            <a:off x="838200" y="537029"/>
            <a:ext cx="10515600" cy="5639934"/>
          </a:xfrm>
        </p:spPr>
        <p:txBody>
          <a:bodyPr>
            <a:normAutofit/>
          </a:bodyPr>
          <a:lstStyle/>
          <a:p>
            <a:r>
              <a:rPr lang="en-US" sz="3200" b="0" dirty="0">
                <a:solidFill>
                  <a:srgbClr val="CCCCCC"/>
                </a:solidFill>
                <a:effectLst/>
                <a:latin typeface="Consolas" panose="020B0609020204030204" pitchFamily="49" charset="0"/>
              </a:rPr>
              <a:t>The final model achieved over 90% accuracy, with strong precision and recall scores, particularly in predicting successful landings. Key insights revealed that booster reuse, orbit type, and launch site significantly influence landing outcomes. These findings were visualized through exploratory data analysis and integrated into a scalable predictive pipeline.</a:t>
            </a:r>
          </a:p>
          <a:p>
            <a:pPr marL="0" indent="0">
              <a:buNone/>
            </a:pPr>
            <a:br>
              <a:rPr lang="en-US" sz="3200" b="0" dirty="0">
                <a:solidFill>
                  <a:srgbClr val="CCCCCC"/>
                </a:solidFill>
                <a:effectLst/>
                <a:latin typeface="Consolas" panose="020B0609020204030204" pitchFamily="49" charset="0"/>
              </a:rPr>
            </a:br>
            <a:endParaRPr lang="en-US" sz="3200" dirty="0"/>
          </a:p>
        </p:txBody>
      </p:sp>
    </p:spTree>
    <p:extLst>
      <p:ext uri="{BB962C8B-B14F-4D97-AF65-F5344CB8AC3E}">
        <p14:creationId xmlns:p14="http://schemas.microsoft.com/office/powerpoint/2010/main" val="1119608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060EB8-6AAA-AEDA-B0C2-9FDAA50E36E0}"/>
              </a:ext>
            </a:extLst>
          </p:cNvPr>
          <p:cNvSpPr>
            <a:spLocks noGrp="1"/>
          </p:cNvSpPr>
          <p:nvPr>
            <p:ph idx="1"/>
          </p:nvPr>
        </p:nvSpPr>
        <p:spPr>
          <a:xfrm>
            <a:off x="838200" y="870857"/>
            <a:ext cx="10515600" cy="5306106"/>
          </a:xfrm>
        </p:spPr>
        <p:txBody>
          <a:bodyPr>
            <a:normAutofit/>
          </a:bodyPr>
          <a:lstStyle/>
          <a:p>
            <a:r>
              <a:rPr lang="en-US" sz="3200" b="0" dirty="0">
                <a:solidFill>
                  <a:schemeClr val="bg2"/>
                </a:solidFill>
                <a:effectLst/>
                <a:latin typeface="Consolas" panose="020B0609020204030204" pitchFamily="49" charset="0"/>
              </a:rPr>
              <a:t>This project not only demonstrates the power of data science in aerospace applications but also lays the foundation for future enhancements such as real-time prediction dashboards, deeper feature integration, and broader mission coverage. The results support SpaceX’s mission to optimize launch reliability and cost-efficiency through data-driven insights.</a:t>
            </a:r>
          </a:p>
          <a:p>
            <a:pPr marL="0" indent="0">
              <a:buNone/>
            </a:pPr>
            <a:endParaRPr lang="en-US" sz="3200" dirty="0">
              <a:solidFill>
                <a:schemeClr val="bg2"/>
              </a:solidFill>
            </a:endParaRPr>
          </a:p>
        </p:txBody>
      </p:sp>
    </p:spTree>
    <p:extLst>
      <p:ext uri="{BB962C8B-B14F-4D97-AF65-F5344CB8AC3E}">
        <p14:creationId xmlns:p14="http://schemas.microsoft.com/office/powerpoint/2010/main" val="168974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229</Words>
  <Application>Microsoft Office PowerPoint</Application>
  <PresentationFormat>Widescreen</PresentationFormat>
  <Paragraphs>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Consolas</vt:lpstr>
      <vt:lpstr>Office Theme</vt:lpstr>
      <vt:lpstr>✨ Executive Summary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vamsi vamsi</dc:creator>
  <cp:lastModifiedBy>vamsi vamsi</cp:lastModifiedBy>
  <cp:revision>1</cp:revision>
  <dcterms:created xsi:type="dcterms:W3CDTF">2025-08-24T07:51:53Z</dcterms:created>
  <dcterms:modified xsi:type="dcterms:W3CDTF">2025-08-24T07:51:53Z</dcterms:modified>
</cp:coreProperties>
</file>