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5C8-DF7E-605F-DFCD-167C43A1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0B289-153C-4B9A-4B65-73FE9C6C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9FCE-EBF0-C451-9A41-2245CB6A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D642-5373-B94B-C291-DFAF461B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967E-F1D1-2BD7-0156-690F88CA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C14-5A93-EFC9-560A-90396CDB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F4683-8F67-551C-10B7-A31E239E4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EA72-8C24-4A62-A95F-5F7D596F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9DAF-D706-2678-B230-9CD71201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02A6-8578-1199-1B03-8088FD70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CDA0E-380D-5B5A-EFD1-E89CA485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816E-329D-055B-492A-CC5005BB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B8C5-79B7-CBA5-5B57-B5BFBD34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6E47-FBD1-A5B3-8763-FCA3487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BB6A-5AE4-0CBE-CE60-6DBA0307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5C5C-FFC9-465A-8BF7-48137081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4870-79FF-6FD2-56BC-E60512CD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03B6-CC83-21B8-C3DD-197ADAF3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2088-360E-86E1-C772-ABE23F8A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BAD6-D8E6-9346-2CF9-F37B6F41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45A0-03FE-BF45-2F8C-0B7D54C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C009-B575-FDC0-E016-43F8943D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3EA9-3107-D2EC-895F-3D574DBD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1E9B-555D-96E4-B245-CD7E6B2A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4581-6FF5-8FFD-66B6-07A84D56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D661-3CC8-40A4-32AE-CACD021A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7792-6A10-97D5-89A3-48149BC46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52A0-6885-4E3B-2132-EE08A1247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53E57-C40D-B5A3-40DD-7EC90F61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CF57-DC94-C9AF-7390-BA87EA8F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7E57-E8EE-E9FA-C6F9-C163A28E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80D-E863-598F-9964-F1C2519C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A475-986C-5CB0-8F88-CB32D405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7B3E-DA13-5499-73D7-476B409B1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3F544-A1D5-9D8B-D740-05C3EBB4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F0540-9404-DAEE-6B78-7CD15ECF7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A9AD3-A862-AD5D-F7E6-4049D68F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9A522-EEB8-28EE-DF7A-50842F54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B2BE8-0D5D-9BF2-F809-9AAF61C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EC4-5244-8AE8-1900-220BE084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B0102-66B9-5165-A37A-DE1BCE8F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E2AF1-6CE7-E861-2567-D0F02E8B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94B0-8035-B9CC-4BD7-B4059AD6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4B7BB-7992-62FB-86FC-5F15E985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10553-99F5-FB0C-D3BA-C8B2D466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86349-9489-CCFA-5B0B-C4379323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13D-0337-2970-F01A-EC64F4B4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E737-7DF6-ABE5-FC73-34E61A9F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C3D7-5855-E428-E5C0-3B89AD0E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7DFA-43DB-0363-0D6C-49BB77FC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062A8-8280-DBD4-D362-E89409E4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EEA3-F46C-0A1D-2F5A-790A64B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0152-890A-A4AD-3712-6E2AB5F9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D0989-D987-D8EA-7533-5833C85A4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D55F4-F622-7861-73AE-CD6D83D1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B915-FDEA-3AF7-1291-93739BAC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D609-74F4-055A-8A07-16EEDCC3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E1FD-ADC0-0712-2D42-F54A7D8D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FDB97-130A-8A87-6623-C602B650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1AE8-BC8D-6386-7094-3DDD2284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2FE0-CF34-DDBB-F309-87AA70C5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CFCC9-EA71-4013-A8C0-C8B3CEB18938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176C-4653-0786-013B-E563E7B65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115C-0559-1380-E531-426CBE94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C26BC-622A-41D7-B2A4-AC10F7DB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and blue background with black text&#10;&#10;AI-generated content may be incorrect.">
            <a:extLst>
              <a:ext uri="{FF2B5EF4-FFF2-40B4-BE49-F238E27FC236}">
                <a16:creationId xmlns:a16="http://schemas.microsoft.com/office/drawing/2014/main" id="{FFF9E908-1512-ECBD-C3ED-9DB0254C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0E53A-D30D-45B3-D904-6615DB7C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078" y="-194931"/>
            <a:ext cx="3932237" cy="1689902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Modeling Approach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A51612-AC51-3C05-CF63-FAF78A9F6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6" y="508000"/>
            <a:ext cx="6175603" cy="587828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9F338-857C-2AA2-69A5-4F38BF01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2245" y="1910434"/>
            <a:ext cx="4773838" cy="447585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Modeling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Specify the algorithms used (e.g., Logistic Regression, Random Forest, </a:t>
            </a:r>
            <a:r>
              <a:rPr lang="en-US" sz="2400" dirty="0" err="1">
                <a:solidFill>
                  <a:schemeClr val="bg2"/>
                </a:solidFill>
              </a:rPr>
              <a:t>XGBoost</a:t>
            </a:r>
            <a:r>
              <a:rPr lang="en-US" sz="2400" dirty="0">
                <a:solidFill>
                  <a:schemeClr val="bg2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Justify your choice briefly (e.g., interpretability vs. accuracy).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Training &amp; Validation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Describe how you split the data (e.g., 80/20 train-test split, k-fold cross-validation).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Mention any hyperparameter tuning (e.g., </a:t>
            </a:r>
            <a:r>
              <a:rPr lang="en-US" sz="2400" dirty="0" err="1">
                <a:solidFill>
                  <a:schemeClr val="bg2"/>
                </a:solidFill>
              </a:rPr>
              <a:t>GridSearchCV</a:t>
            </a:r>
            <a:r>
              <a:rPr lang="en-US" sz="2400" dirty="0">
                <a:solidFill>
                  <a:schemeClr val="bg2"/>
                </a:solidFill>
              </a:rPr>
              <a:t>).</a:t>
            </a: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4032-BC09-4B3B-BE4C-0E1A2B37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931" y="-195943"/>
            <a:ext cx="7404326" cy="974498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2"/>
                </a:solidFill>
              </a:rPr>
              <a:t>Evaluation Metrics</a:t>
            </a:r>
          </a:p>
        </p:txBody>
      </p:sp>
      <p:pic>
        <p:nvPicPr>
          <p:cNvPr id="6" name="Content Placeholder 5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4539B6E7-B8F9-1FFF-6DE9-92FFDD63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555"/>
            <a:ext cx="6597272" cy="59887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12028-28B8-58F4-1C5E-BBD84FF75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8645" y="1128485"/>
            <a:ext cx="4574041" cy="5638801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Over 90%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Precision (Landed):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Recall (Landed): 0.846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Precision (Did Not Land): 0.714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Recall (Did Not Land):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Strong performance with minimal false positives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411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Modeling Approach </vt:lpstr>
      <vt:lpstr>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vamsi</dc:creator>
  <cp:lastModifiedBy>vamsi vamsi</cp:lastModifiedBy>
  <cp:revision>1</cp:revision>
  <dcterms:created xsi:type="dcterms:W3CDTF">2025-08-24T10:55:57Z</dcterms:created>
  <dcterms:modified xsi:type="dcterms:W3CDTF">2025-08-24T11:00:19Z</dcterms:modified>
</cp:coreProperties>
</file>