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493130" y="875903"/>
            <a:ext cx="10150699" cy="94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SECURED GMT PROVIDER</a:t>
            </a:r>
          </a:p>
        </p:txBody>
      </p:sp>
      <p:sp>
        <p:nvSpPr>
          <p:cNvPr id="132" name="Shape 132"/>
          <p:cNvSpPr/>
          <p:nvPr/>
        </p:nvSpPr>
        <p:spPr>
          <a:xfrm>
            <a:off x="2523963" y="2994211"/>
            <a:ext cx="8089033" cy="168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NETWORK SECURITY (SIL765)</a:t>
            </a:r>
          </a:p>
          <a:p>
            <a:pPr>
              <a:defRPr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ASSIGNMENT - 2</a:t>
            </a:r>
          </a:p>
        </p:txBody>
      </p:sp>
      <p:sp>
        <p:nvSpPr>
          <p:cNvPr id="133" name="Shape 133"/>
          <p:cNvSpPr/>
          <p:nvPr/>
        </p:nvSpPr>
        <p:spPr>
          <a:xfrm>
            <a:off x="6777918" y="5952232"/>
            <a:ext cx="5849070" cy="1494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</a:t>
            </a:r>
          </a:p>
          <a:p>
            <a:pPr algn="r">
              <a:defRPr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Avantika Chhabra(2015MCS2334)</a:t>
            </a:r>
          </a:p>
          <a:p>
            <a:pPr algn="r">
              <a:defRPr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Vamsi Yalavarthi(2015MCS2358)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PROPERTIES OF THE SYSTEM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INTEGRITY</a:t>
            </a: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the communication in the system is having integrity code in each message. </a:t>
            </a: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integrity code is generated involving hash of shared secret of the user. </a:t>
            </a: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Therefore any tampering of data can be detected at both the ends.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idx="14"/>
          </p:nvPr>
        </p:nvSpPr>
        <p:spPr>
          <a:xfrm>
            <a:off x="1270000" y="4003030"/>
            <a:ext cx="10464800" cy="1214140"/>
          </a:xfrm>
          <a:prstGeom prst="rect">
            <a:avLst/>
          </a:prstGeom>
        </p:spPr>
        <p:txBody>
          <a:bodyPr/>
          <a:lstStyle>
            <a:lvl1pPr>
              <a:defRPr b="1" sz="8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 MODULES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DIGITAL SIGNATURE</a:t>
            </a:r>
          </a:p>
          <a:p>
            <a:pPr>
              <a:buBlip>
                <a:blip r:embed="rId2"/>
              </a:buBlip>
              <a:defRPr sz="24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PROPERTIES OF 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 STATEMENT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This application relates to providing a certified copy of the current GMT time. 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The client requests and obtain a digitally signed copy of the current GMT data and time. 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It is implemented using the access to a web based “GMT date and time server”. 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Server returns a file which contains the current GMT date and time with digital signature.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 Signature can be used to verify the authentication of the server. </a:t>
            </a: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197223" indent="-197223" defTabSz="457200">
              <a:spcBef>
                <a:spcPts val="0"/>
              </a:spcBef>
              <a:buBlip>
                <a:blip r:embed="rId2"/>
              </a:buBlip>
              <a:defRPr sz="2400">
                <a:solidFill>
                  <a:srgbClr val="32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Signed digitally with the server’s RSA-based private key and is verified by the client using public key.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system is named as “Secured GMT Provider”  is developed to fulfil the requirements of Assignment 2 of Network Security(SIL765). </a:t>
            </a:r>
          </a:p>
          <a:p>
            <a:pPr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system is developed to fetch secured GMT date and time from the GMT server.</a:t>
            </a:r>
          </a:p>
          <a:p>
            <a:pPr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system offers the users a way to secure their information and provide authenticity and integration to the clients.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software  modules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 are basically two different modules.  a)</a:t>
            </a:r>
            <a:r>
              <a:t>Server Module.    b)Client Module.</a:t>
            </a:r>
          </a:p>
          <a:p>
            <a:pPr>
              <a:buBlip>
                <a:blip r:embed="rId2"/>
              </a:buBlip>
              <a:defRPr b="1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SERVER MODULE: </a:t>
            </a:r>
          </a:p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Clr>
                <a:srgbClr val="BEBEBE"/>
              </a:buClr>
              <a:buSzPct val="125000"/>
              <a:buChar char="•"/>
              <a:defRPr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Fetch GMT time and date from the GMT server .</a:t>
            </a:r>
            <a:endParaRPr>
              <a:solidFill>
                <a:srgbClr val="000000"/>
              </a:solidFill>
            </a:endParaRPr>
          </a:p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Clr>
                <a:srgbClr val="BEBEBE"/>
              </a:buClr>
              <a:buSzPct val="125000"/>
              <a:buChar char="•"/>
              <a:defRPr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Digitally sign the GMT information using RSA algorithm.</a:t>
            </a:r>
            <a:endParaRPr>
              <a:solidFill>
                <a:srgbClr val="000000"/>
              </a:solidFill>
            </a:endParaRPr>
          </a:p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Clr>
                <a:srgbClr val="BEBEBE"/>
              </a:buClr>
              <a:buSzPct val="125000"/>
              <a:buChar char="•"/>
              <a:defRPr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Transfer the message as well as the signature using a file to the requested client.</a:t>
            </a:r>
            <a:endParaRPr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  <a:defRPr b="1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CLIENT MODULE:</a:t>
            </a:r>
            <a:endParaRPr b="0"/>
          </a:p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Clr>
                <a:srgbClr val="BEBEBE"/>
              </a:buClr>
              <a:buSzPct val="125000"/>
              <a:buChar char="•"/>
              <a:defRPr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Client requests for the current GMT date and time by clicking the link on client site.</a:t>
            </a:r>
            <a:endParaRPr>
              <a:solidFill>
                <a:srgbClr val="000000"/>
              </a:solidFill>
            </a:endParaRPr>
          </a:p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Clr>
                <a:srgbClr val="BEBEBE"/>
              </a:buClr>
              <a:buSzPct val="125000"/>
              <a:buChar char="•"/>
              <a:defRPr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Server responds with a text file containing the message and its digital signature to verify authenticity of the received message.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DIGITAL  SIGNATURE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Blip>
                <a:blip r:embed="rId2"/>
              </a:buBlip>
              <a:defRPr b="1"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Digital signatures provide the ability to:</a:t>
            </a:r>
            <a:endParaRPr b="0">
              <a:solidFill>
                <a:srgbClr val="000000"/>
              </a:solidFill>
            </a:endParaRPr>
          </a:p>
          <a:p>
            <a:pPr lvl="2" marL="1477682" indent="-385482" defTabSz="457200">
              <a:lnSpc>
                <a:spcPts val="5000"/>
              </a:lnSpc>
              <a:spcBef>
                <a:spcPts val="1200"/>
              </a:spcBef>
              <a:buClr>
                <a:srgbClr val="A1A1A1"/>
              </a:buClr>
              <a:buSzPct val="100000"/>
              <a:buAutoNum type="arabicPeriod" startAt="1"/>
              <a:defRPr b="1"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Verify author, date and time of signature.</a:t>
            </a:r>
            <a:endParaRPr b="0">
              <a:solidFill>
                <a:srgbClr val="000000"/>
              </a:solidFill>
            </a:endParaRPr>
          </a:p>
          <a:p>
            <a:pPr lvl="2" marL="1477682" indent="-385482" defTabSz="457200">
              <a:lnSpc>
                <a:spcPts val="5000"/>
              </a:lnSpc>
              <a:spcBef>
                <a:spcPts val="1200"/>
              </a:spcBef>
              <a:buClr>
                <a:srgbClr val="A1A1A1"/>
              </a:buClr>
              <a:buSzPct val="100000"/>
              <a:buAutoNum type="arabicPeriod" startAt="1"/>
              <a:defRPr b="1"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Authenticate message contents</a:t>
            </a:r>
            <a:endParaRPr b="0">
              <a:solidFill>
                <a:srgbClr val="000000"/>
              </a:solidFill>
            </a:endParaRPr>
          </a:p>
          <a:p>
            <a:pPr lvl="2" marL="1477682" indent="-385482" defTabSz="457200">
              <a:lnSpc>
                <a:spcPts val="5000"/>
              </a:lnSpc>
              <a:spcBef>
                <a:spcPts val="1200"/>
              </a:spcBef>
              <a:buClr>
                <a:srgbClr val="A1A1A1"/>
              </a:buClr>
              <a:buSzPct val="100000"/>
              <a:buAutoNum type="arabicPeriod" startAt="1"/>
              <a:defRPr b="1"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Verified by the third parties to resolve disputes.</a:t>
            </a:r>
            <a:endParaRPr b="0">
              <a:solidFill>
                <a:srgbClr val="000000"/>
              </a:solidFill>
            </a:endParaRPr>
          </a:p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Blip>
                <a:blip r:embed="rId2"/>
              </a:buBlip>
              <a:defRPr b="1"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Hence the digital signature provides authentication in addition to confidentiality and non-repudiation provided by asymmetric key cryptography of RSA. </a:t>
            </a:r>
            <a:endParaRPr b="0">
              <a:solidFill>
                <a:srgbClr val="000000"/>
              </a:solidFill>
            </a:endParaRPr>
          </a:p>
          <a:p>
            <a:pPr marL="295835" indent="-295835" defTabSz="457200">
              <a:lnSpc>
                <a:spcPts val="5000"/>
              </a:lnSpc>
              <a:spcBef>
                <a:spcPts val="1200"/>
              </a:spcBef>
              <a:buBlip>
                <a:blip r:embed="rId2"/>
              </a:buBlip>
              <a:defRPr b="1" sz="24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The digital signature is generated by encryption of hash of the message using the private key of the server using RSA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DIGITAL  SIGNATURE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52" name="d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726" y="2911127"/>
            <a:ext cx="10868571" cy="5887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PROPERTIES OF THE SYSTEM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32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AUTHENTICATION</a:t>
            </a: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system permits only authenticated server to send GMT date and time by signing with it’s private key.</a:t>
            </a: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verification is done by decryption of message digest at the client with the public key that is in pair with the private key of the server. </a:t>
            </a: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the decryption fails it indicates the data is not from a valid server.</a:t>
            </a: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5835" indent="-295835" defTabSz="457200">
              <a:lnSpc>
                <a:spcPts val="4600"/>
              </a:lnSpc>
              <a:spcBef>
                <a:spcPts val="1200"/>
              </a:spcBef>
              <a:buBlip>
                <a:blip r:embed="rId2"/>
              </a:buBlip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mechanism ensures authentication of the server.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60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PROPERTIES OF THE SYSTEM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31622">
              <a:spcBef>
                <a:spcPts val="3800"/>
              </a:spcBef>
              <a:buSzTx/>
              <a:buNone/>
              <a:defRPr b="1" sz="2912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 - REPUDIATION</a:t>
            </a: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user at the client end want to ensure that these details are from a genuine server and later server cannot deny about these details. </a:t>
            </a: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Non repudiation is achieved by using RSA algorithm encryption and decryption. </a:t>
            </a: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Server signs the message containing details of data and signature and sends to client. </a:t>
            </a: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At the client side, this signature is verified using server’s RSA public key.</a:t>
            </a: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69210" indent="-269210" defTabSz="416052">
              <a:lnSpc>
                <a:spcPts val="4200"/>
              </a:lnSpc>
              <a:spcBef>
                <a:spcPts val="1000"/>
              </a:spcBef>
              <a:buBlip>
                <a:blip r:embed="rId2"/>
              </a:buBlip>
              <a:defRPr sz="2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the date and time successfully decrypted the server cannot deny that it sent the data as it is decrypted by server’s public key successfully.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