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62" r:id="rId6"/>
    <p:sldId id="261" r:id="rId7"/>
    <p:sldId id="263" r:id="rId8"/>
    <p:sldId id="264" r:id="rId9"/>
    <p:sldId id="265" r:id="rId10"/>
    <p:sldId id="266" r:id="rId11"/>
    <p:sldId id="258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658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CCD68EF-5615-41F4-A648-F7C0B1CF4FF6}" type="datetimeFigureOut">
              <a:rPr lang="de-DE" smtClean="0"/>
              <a:t>15.04.2018</a:t>
            </a:fld>
            <a:endParaRPr lang="de-AT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C1A774-4C2E-4A18-A775-96DFA9C03A6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CD68EF-5615-41F4-A648-F7C0B1CF4FF6}" type="datetimeFigureOut">
              <a:rPr lang="de-DE" smtClean="0"/>
              <a:t>15.04.2018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1A774-4C2E-4A18-A775-96DFA9C03A6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CD68EF-5615-41F4-A648-F7C0B1CF4FF6}" type="datetimeFigureOut">
              <a:rPr lang="de-DE" smtClean="0"/>
              <a:t>15.04.2018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1A774-4C2E-4A18-A775-96DFA9C03A6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CD68EF-5615-41F4-A648-F7C0B1CF4FF6}" type="datetimeFigureOut">
              <a:rPr lang="de-DE" smtClean="0"/>
              <a:t>15.04.2018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1A774-4C2E-4A18-A775-96DFA9C03A60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CD68EF-5615-41F4-A648-F7C0B1CF4FF6}" type="datetimeFigureOut">
              <a:rPr lang="de-DE" smtClean="0"/>
              <a:t>15.04.2018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1A774-4C2E-4A18-A775-96DFA9C03A60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CD68EF-5615-41F4-A648-F7C0B1CF4FF6}" type="datetimeFigureOut">
              <a:rPr lang="de-DE" smtClean="0"/>
              <a:t>15.04.2018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1A774-4C2E-4A18-A775-96DFA9C03A60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CD68EF-5615-41F4-A648-F7C0B1CF4FF6}" type="datetimeFigureOut">
              <a:rPr lang="de-DE" smtClean="0"/>
              <a:t>15.04.2018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1A774-4C2E-4A18-A775-96DFA9C03A60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CD68EF-5615-41F4-A648-F7C0B1CF4FF6}" type="datetimeFigureOut">
              <a:rPr lang="de-DE" smtClean="0"/>
              <a:t>15.04.2018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1A774-4C2E-4A18-A775-96DFA9C03A60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CD68EF-5615-41F4-A648-F7C0B1CF4FF6}" type="datetimeFigureOut">
              <a:rPr lang="de-DE" smtClean="0"/>
              <a:t>15.04.2018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1A774-4C2E-4A18-A775-96DFA9C03A6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CCD68EF-5615-41F4-A648-F7C0B1CF4FF6}" type="datetimeFigureOut">
              <a:rPr lang="de-DE" smtClean="0"/>
              <a:t>15.04.2018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1A774-4C2E-4A18-A775-96DFA9C03A60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CD68EF-5615-41F4-A648-F7C0B1CF4FF6}" type="datetimeFigureOut">
              <a:rPr lang="de-DE" smtClean="0"/>
              <a:t>15.04.2018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C1A774-4C2E-4A18-A775-96DFA9C03A60}" type="slidenum">
              <a:rPr lang="de-AT" smtClean="0"/>
              <a:t>‹Nr.›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CCD68EF-5615-41F4-A648-F7C0B1CF4FF6}" type="datetimeFigureOut">
              <a:rPr lang="de-DE" smtClean="0"/>
              <a:t>15.04.2018</a:t>
            </a:fld>
            <a:endParaRPr lang="de-AT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2C1A774-4C2E-4A18-A775-96DFA9C03A60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71670" y="3143248"/>
            <a:ext cx="5129194" cy="1829761"/>
          </a:xfrm>
        </p:spPr>
        <p:txBody>
          <a:bodyPr/>
          <a:lstStyle/>
          <a:p>
            <a:r>
              <a:rPr lang="de-AT" dirty="0" smtClean="0"/>
              <a:t>Backup </a:t>
            </a:r>
            <a:r>
              <a:rPr lang="de-AT" dirty="0" err="1" smtClean="0"/>
              <a:t>Magician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0148" y="6326227"/>
            <a:ext cx="7743852" cy="531773"/>
          </a:xfrm>
        </p:spPr>
        <p:txBody>
          <a:bodyPr/>
          <a:lstStyle/>
          <a:p>
            <a:r>
              <a:rPr lang="de-AT" dirty="0" smtClean="0"/>
              <a:t>von Pollak, </a:t>
            </a:r>
            <a:r>
              <a:rPr lang="de-AT" dirty="0" err="1" smtClean="0"/>
              <a:t>Morhammer</a:t>
            </a:r>
            <a:r>
              <a:rPr lang="de-AT" dirty="0" smtClean="0"/>
              <a:t> &amp; </a:t>
            </a:r>
            <a:r>
              <a:rPr lang="de-AT" dirty="0" err="1" smtClean="0"/>
              <a:t>Rus</a:t>
            </a:r>
            <a:r>
              <a:rPr lang="de-AT" dirty="0" smtClean="0"/>
              <a:t> </a:t>
            </a:r>
            <a:endParaRPr lang="de-AT" dirty="0"/>
          </a:p>
        </p:txBody>
      </p:sp>
      <p:pic>
        <p:nvPicPr>
          <p:cNvPr id="1026" name="Picture 2" descr="V:\Benutzer\Ardus.PR3D4T0R\Desktop\BMT\gallery\co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57166"/>
            <a:ext cx="3500463" cy="3500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52294" cy="4525963"/>
          </a:xfrm>
        </p:spPr>
        <p:txBody>
          <a:bodyPr>
            <a:normAutofit lnSpcReduction="10000"/>
          </a:bodyPr>
          <a:lstStyle/>
          <a:p>
            <a:r>
              <a:rPr lang="de-AT" sz="2400" dirty="0" smtClean="0"/>
              <a:t>Design</a:t>
            </a:r>
          </a:p>
          <a:p>
            <a:pPr lvl="1">
              <a:buFont typeface="Arial" pitchFamily="34" charset="0"/>
              <a:buChar char="•"/>
            </a:pPr>
            <a:r>
              <a:rPr lang="de-AT" sz="2000" dirty="0" smtClean="0"/>
              <a:t>Login </a:t>
            </a:r>
            <a:r>
              <a:rPr lang="de-AT" sz="2000" dirty="0" smtClean="0"/>
              <a:t>Screen mit Nutzer &amp; Passwort</a:t>
            </a:r>
          </a:p>
          <a:p>
            <a:pPr lvl="1">
              <a:buFont typeface="Arial" pitchFamily="34" charset="0"/>
              <a:buChar char="•"/>
            </a:pPr>
            <a:r>
              <a:rPr lang="de-AT" sz="2000" dirty="0" smtClean="0"/>
              <a:t>Hauptinterface </a:t>
            </a:r>
            <a:r>
              <a:rPr lang="de-AT" sz="2000" dirty="0" smtClean="0"/>
              <a:t>mit Content </a:t>
            </a:r>
            <a:r>
              <a:rPr lang="de-AT" sz="2000" dirty="0" smtClean="0"/>
              <a:t>Box </a:t>
            </a:r>
            <a:r>
              <a:rPr lang="de-AT" sz="2000" dirty="0" err="1" smtClean="0"/>
              <a:t>App</a:t>
            </a:r>
            <a:r>
              <a:rPr lang="de-AT" sz="2000" dirty="0" smtClean="0"/>
              <a:t> </a:t>
            </a:r>
            <a:r>
              <a:rPr lang="de-AT" sz="2000" dirty="0" smtClean="0"/>
              <a:t>zum Durchsuchen von Ordner &amp; Dateien (Prototyp</a:t>
            </a:r>
            <a:r>
              <a:rPr lang="de-AT" sz="20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endParaRPr lang="de-AT" sz="2000" dirty="0" smtClean="0"/>
          </a:p>
          <a:p>
            <a:r>
              <a:rPr lang="de-AT" sz="2400" dirty="0" smtClean="0"/>
              <a:t>Technik</a:t>
            </a:r>
            <a:endParaRPr lang="de-AT" sz="2400" dirty="0" smtClean="0"/>
          </a:p>
          <a:p>
            <a:pPr lvl="1">
              <a:buFont typeface="Arial" pitchFamily="34" charset="0"/>
              <a:buChar char="•"/>
            </a:pPr>
            <a:r>
              <a:rPr lang="de-AT" sz="2000" dirty="0" smtClean="0"/>
              <a:t>Kommunikation </a:t>
            </a:r>
            <a:r>
              <a:rPr lang="de-AT" sz="2000" dirty="0" smtClean="0"/>
              <a:t>Website zu Server </a:t>
            </a:r>
            <a:r>
              <a:rPr lang="de-AT" sz="2000" dirty="0" err="1" smtClean="0"/>
              <a:t>App</a:t>
            </a:r>
            <a:r>
              <a:rPr lang="de-AT" sz="2000" dirty="0" smtClean="0"/>
              <a:t> &amp; </a:t>
            </a:r>
            <a:r>
              <a:rPr lang="de-AT" sz="2000" dirty="0" smtClean="0"/>
              <a:t>Datenbank (Prototyp</a:t>
            </a:r>
            <a:r>
              <a:rPr lang="de-AT" sz="20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de-AT" sz="2000" dirty="0" smtClean="0"/>
              <a:t>Interface </a:t>
            </a:r>
            <a:r>
              <a:rPr lang="de-AT" sz="2000" dirty="0" smtClean="0"/>
              <a:t>für das </a:t>
            </a:r>
            <a:r>
              <a:rPr lang="de-AT" sz="2000" dirty="0" err="1" smtClean="0"/>
              <a:t>Exploren</a:t>
            </a:r>
            <a:r>
              <a:rPr lang="de-AT" sz="2000" dirty="0" smtClean="0"/>
              <a:t> von </a:t>
            </a:r>
            <a:r>
              <a:rPr lang="de-AT" sz="2000" dirty="0" smtClean="0"/>
              <a:t>Files</a:t>
            </a:r>
          </a:p>
          <a:p>
            <a:pPr lvl="1">
              <a:buFont typeface="Arial" pitchFamily="34" charset="0"/>
              <a:buChar char="•"/>
            </a:pPr>
            <a:endParaRPr lang="de-AT" sz="2000" dirty="0" smtClean="0"/>
          </a:p>
          <a:p>
            <a:r>
              <a:rPr lang="de-AT" sz="2400" dirty="0" smtClean="0"/>
              <a:t>Grafik</a:t>
            </a:r>
            <a:endParaRPr lang="de-AT" sz="2400" dirty="0" smtClean="0"/>
          </a:p>
          <a:p>
            <a:pPr lvl="1">
              <a:buFont typeface="Arial" pitchFamily="34" charset="0"/>
              <a:buChar char="•"/>
            </a:pPr>
            <a:r>
              <a:rPr lang="de-AT" sz="2000" dirty="0" smtClean="0"/>
              <a:t>Projekt-Logo</a:t>
            </a:r>
            <a:endParaRPr lang="de-AT" sz="2000" dirty="0" smtClean="0"/>
          </a:p>
          <a:p>
            <a:pPr lvl="1">
              <a:buFont typeface="Arial" pitchFamily="34" charset="0"/>
              <a:buChar char="•"/>
            </a:pPr>
            <a:r>
              <a:rPr lang="de-AT" sz="2000" dirty="0" smtClean="0"/>
              <a:t>Icons </a:t>
            </a:r>
            <a:r>
              <a:rPr lang="de-AT" sz="2000" dirty="0" smtClean="0"/>
              <a:t>für Ordner und Dateien</a:t>
            </a:r>
          </a:p>
          <a:p>
            <a:pPr lvl="1">
              <a:buFont typeface="Arial" pitchFamily="34" charset="0"/>
              <a:buChar char="•"/>
            </a:pPr>
            <a:r>
              <a:rPr lang="de-AT" sz="2000" dirty="0" smtClean="0"/>
              <a:t>Standardbild </a:t>
            </a:r>
            <a:r>
              <a:rPr lang="de-AT" sz="2000" dirty="0" smtClean="0"/>
              <a:t>für Profil</a:t>
            </a:r>
            <a:endParaRPr lang="de-AT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Web- Interface</a:t>
            </a:r>
            <a:endParaRPr lang="de-A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Web-Interface (Login)</a:t>
            </a:r>
            <a:endParaRPr lang="de-A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357298"/>
            <a:ext cx="6643734" cy="452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Web-Interface (Icons)</a:t>
            </a:r>
            <a:endParaRPr lang="de-A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357430"/>
            <a:ext cx="4682746" cy="218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steht noch an?</a:t>
            </a:r>
            <a:endParaRPr lang="de-AT" dirty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500034" y="1500174"/>
            <a:ext cx="7729566" cy="4506926"/>
          </a:xfrm>
        </p:spPr>
        <p:txBody>
          <a:bodyPr>
            <a:normAutofit/>
          </a:bodyPr>
          <a:lstStyle/>
          <a:p>
            <a:r>
              <a:rPr lang="de-AT" sz="2400" dirty="0" smtClean="0"/>
              <a:t>Serverprogramm</a:t>
            </a:r>
          </a:p>
          <a:p>
            <a:endParaRPr lang="de-AT" sz="2400" dirty="0" smtClean="0"/>
          </a:p>
          <a:p>
            <a:r>
              <a:rPr lang="de-AT" sz="2400" dirty="0" smtClean="0"/>
              <a:t>Webinterface fertigstellen</a:t>
            </a:r>
          </a:p>
          <a:p>
            <a:endParaRPr lang="de-AT" sz="2400" dirty="0" smtClean="0"/>
          </a:p>
          <a:p>
            <a:r>
              <a:rPr lang="de-AT" sz="2400" dirty="0" smtClean="0"/>
              <a:t>Sicherung </a:t>
            </a:r>
            <a:r>
              <a:rPr lang="de-AT" sz="2400" dirty="0" smtClean="0"/>
              <a:t>auf </a:t>
            </a:r>
            <a:r>
              <a:rPr lang="de-AT" sz="2400" dirty="0" err="1" smtClean="0"/>
              <a:t>Cloud</a:t>
            </a:r>
            <a:r>
              <a:rPr lang="de-AT" sz="2400" dirty="0" smtClean="0"/>
              <a:t>-Service</a:t>
            </a:r>
          </a:p>
          <a:p>
            <a:endParaRPr lang="de-AT" sz="2400" dirty="0" smtClean="0"/>
          </a:p>
          <a:p>
            <a:r>
              <a:rPr lang="de-AT" sz="2400" dirty="0" smtClean="0"/>
              <a:t>Client </a:t>
            </a:r>
            <a:r>
              <a:rPr lang="de-AT" sz="2400" dirty="0" smtClean="0"/>
              <a:t>– Server Kommunikation abrunden</a:t>
            </a:r>
            <a:endParaRPr lang="de-AT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 txBox="1">
            <a:spLocks/>
          </p:cNvSpPr>
          <p:nvPr/>
        </p:nvSpPr>
        <p:spPr>
          <a:xfrm>
            <a:off x="5572132" y="6286520"/>
            <a:ext cx="3571868" cy="571480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de-A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Projekt von Pollak, </a:t>
            </a:r>
            <a:r>
              <a:rPr kumimoji="0" lang="de-A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Morhammer</a:t>
            </a:r>
            <a:r>
              <a:rPr kumimoji="0" lang="de-A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</a:t>
            </a:r>
            <a:r>
              <a:rPr kumimoji="0" lang="de-A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Rus</a:t>
            </a:r>
            <a:endParaRPr kumimoji="0" lang="de-AT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de-AT" sz="1400" dirty="0"/>
              <a:t>Klasse 5BBKIF - Semester 2017/2018</a:t>
            </a:r>
            <a:r>
              <a:rPr kumimoji="0" lang="de-A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de-AT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8283110" cy="552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000" dirty="0" smtClean="0"/>
              <a:t>Inhalt</a:t>
            </a:r>
            <a:endParaRPr lang="de-AT" sz="4000" dirty="0"/>
          </a:p>
        </p:txBody>
      </p:sp>
      <p:sp>
        <p:nvSpPr>
          <p:cNvPr id="6" name="Rechteck 5"/>
          <p:cNvSpPr/>
          <p:nvPr/>
        </p:nvSpPr>
        <p:spPr>
          <a:xfrm>
            <a:off x="571472" y="1500174"/>
            <a:ext cx="62865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AT" sz="2400" dirty="0" smtClean="0"/>
              <a:t>	Erläuterung </a:t>
            </a:r>
            <a:r>
              <a:rPr lang="de-AT" sz="2400" dirty="0"/>
              <a:t>des </a:t>
            </a:r>
            <a:r>
              <a:rPr lang="de-AT" sz="2400" dirty="0" smtClean="0"/>
              <a:t>Projekts</a:t>
            </a:r>
          </a:p>
          <a:p>
            <a:pPr>
              <a:buFont typeface="Arial" pitchFamily="34" charset="0"/>
              <a:buChar char="•"/>
            </a:pPr>
            <a:endParaRPr lang="de-AT" sz="2400" dirty="0" smtClean="0"/>
          </a:p>
          <a:p>
            <a:pPr>
              <a:buFont typeface="Arial" pitchFamily="34" charset="0"/>
              <a:buChar char="•"/>
            </a:pPr>
            <a:r>
              <a:rPr lang="de-AT" sz="2400" dirty="0" smtClean="0"/>
              <a:t>	Projekt-Ziele</a:t>
            </a:r>
          </a:p>
          <a:p>
            <a:pPr>
              <a:buFont typeface="Arial" pitchFamily="34" charset="0"/>
              <a:buChar char="•"/>
            </a:pPr>
            <a:endParaRPr lang="de-AT" sz="2400" dirty="0"/>
          </a:p>
          <a:p>
            <a:pPr>
              <a:buFont typeface="Arial" pitchFamily="34" charset="0"/>
              <a:buChar char="•"/>
            </a:pPr>
            <a:r>
              <a:rPr lang="de-AT" sz="2400" dirty="0" smtClean="0"/>
              <a:t>	Teilaufgaben</a:t>
            </a:r>
          </a:p>
          <a:p>
            <a:pPr>
              <a:buFont typeface="Arial" pitchFamily="34" charset="0"/>
              <a:buChar char="•"/>
            </a:pPr>
            <a:endParaRPr lang="de-AT" sz="2400" dirty="0"/>
          </a:p>
          <a:p>
            <a:pPr>
              <a:buFont typeface="Arial" pitchFamily="34" charset="0"/>
              <a:buChar char="•"/>
            </a:pPr>
            <a:r>
              <a:rPr lang="de-AT" sz="2400" dirty="0" smtClean="0"/>
              <a:t>	Was </a:t>
            </a:r>
            <a:r>
              <a:rPr lang="de-AT" sz="2400" dirty="0"/>
              <a:t>noch zu tun ist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28596" y="142852"/>
            <a:ext cx="5708726" cy="1102586"/>
          </a:xfrm>
        </p:spPr>
        <p:txBody>
          <a:bodyPr>
            <a:normAutofit/>
          </a:bodyPr>
          <a:lstStyle/>
          <a:p>
            <a:pPr algn="l"/>
            <a:r>
              <a:rPr lang="de-AT" sz="4000" dirty="0" smtClean="0"/>
              <a:t>Kurzbeschreibung</a:t>
            </a:r>
            <a:endParaRPr lang="de-AT" sz="4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3922712" y="2931712"/>
            <a:ext cx="5221288" cy="3069056"/>
          </a:xfrm>
        </p:spPr>
        <p:txBody>
          <a:bodyPr>
            <a:noAutofit/>
          </a:bodyPr>
          <a:lstStyle/>
          <a:p>
            <a:r>
              <a:rPr lang="de-AT" sz="2400" dirty="0" smtClean="0"/>
              <a:t>Ein einfach zu bedienendes, </a:t>
            </a:r>
            <a:r>
              <a:rPr lang="de-AT" sz="2400" dirty="0" smtClean="0"/>
              <a:t>flexibles Tool, um </a:t>
            </a:r>
            <a:r>
              <a:rPr lang="de-AT" sz="2400" dirty="0" smtClean="0"/>
              <a:t>Sicherungen </a:t>
            </a:r>
            <a:r>
              <a:rPr lang="de-AT" sz="2400" dirty="0" smtClean="0"/>
              <a:t>„on-</a:t>
            </a:r>
            <a:r>
              <a:rPr lang="de-AT" sz="2400" dirty="0" err="1" smtClean="0"/>
              <a:t>the</a:t>
            </a:r>
            <a:r>
              <a:rPr lang="de-AT" sz="2400" dirty="0" smtClean="0"/>
              <a:t>-</a:t>
            </a:r>
            <a:r>
              <a:rPr lang="de-AT" sz="2400" dirty="0" err="1" smtClean="0"/>
              <a:t>fly</a:t>
            </a:r>
            <a:r>
              <a:rPr lang="de-AT" sz="2400" dirty="0" smtClean="0"/>
              <a:t>“ erstellen &amp; verwalten </a:t>
            </a:r>
            <a:r>
              <a:rPr lang="de-AT" sz="2400" dirty="0" smtClean="0"/>
              <a:t>zu </a:t>
            </a:r>
            <a:r>
              <a:rPr lang="de-AT" sz="2400" dirty="0" smtClean="0"/>
              <a:t>können</a:t>
            </a:r>
            <a:r>
              <a:rPr lang="de-AT" sz="2400" dirty="0" smtClean="0"/>
              <a:t>, </a:t>
            </a:r>
            <a:r>
              <a:rPr lang="de-AT" sz="2400" dirty="0" smtClean="0"/>
              <a:t>lokal </a:t>
            </a:r>
            <a:r>
              <a:rPr lang="de-AT" sz="2400" dirty="0" smtClean="0"/>
              <a:t>oder in </a:t>
            </a:r>
            <a:r>
              <a:rPr lang="de-AT" sz="2400" dirty="0" smtClean="0"/>
              <a:t>eine </a:t>
            </a:r>
            <a:r>
              <a:rPr lang="de-AT" sz="2400" dirty="0" err="1" smtClean="0"/>
              <a:t>Cloud</a:t>
            </a:r>
            <a:r>
              <a:rPr lang="de-AT" sz="2400" dirty="0" smtClean="0"/>
              <a:t> – unabhängig </a:t>
            </a:r>
            <a:r>
              <a:rPr lang="de-AT" sz="2400" dirty="0" smtClean="0"/>
              <a:t>von </a:t>
            </a:r>
            <a:r>
              <a:rPr lang="de-AT" sz="2400" dirty="0" smtClean="0"/>
              <a:t>Betriebssystem und Gerätetyp</a:t>
            </a:r>
            <a:r>
              <a:rPr lang="de-AT" sz="2400" dirty="0" smtClean="0"/>
              <a:t>.</a:t>
            </a:r>
            <a:endParaRPr lang="de-AT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Ziele</a:t>
            </a:r>
            <a:endParaRPr lang="de-AT" dirty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500034" y="1500174"/>
            <a:ext cx="7729566" cy="4506926"/>
          </a:xfrm>
        </p:spPr>
        <p:txBody>
          <a:bodyPr>
            <a:normAutofit/>
          </a:bodyPr>
          <a:lstStyle/>
          <a:p>
            <a:r>
              <a:rPr lang="de-AT" sz="2400" dirty="0" smtClean="0"/>
              <a:t>1. Erstellung von </a:t>
            </a:r>
            <a:r>
              <a:rPr lang="de-AT" sz="2400" dirty="0" smtClean="0"/>
              <a:t>Client-Backupsoftware</a:t>
            </a:r>
          </a:p>
          <a:p>
            <a:endParaRPr lang="de-AT" sz="2400" dirty="0" smtClean="0"/>
          </a:p>
          <a:p>
            <a:r>
              <a:rPr lang="de-AT" sz="2400" dirty="0" smtClean="0"/>
              <a:t>2. Kommunikation zwischen Server </a:t>
            </a:r>
            <a:r>
              <a:rPr lang="de-AT" sz="2400" dirty="0" smtClean="0"/>
              <a:t>und Client</a:t>
            </a:r>
          </a:p>
          <a:p>
            <a:endParaRPr lang="de-AT" sz="2400" dirty="0" smtClean="0"/>
          </a:p>
          <a:p>
            <a:r>
              <a:rPr lang="de-AT" sz="2400" dirty="0" smtClean="0"/>
              <a:t>3. Erstellung von </a:t>
            </a:r>
            <a:r>
              <a:rPr lang="de-AT" sz="2400" dirty="0" smtClean="0"/>
              <a:t>Webinterface</a:t>
            </a:r>
          </a:p>
          <a:p>
            <a:endParaRPr lang="de-AT" sz="2400" dirty="0" smtClean="0"/>
          </a:p>
          <a:p>
            <a:r>
              <a:rPr lang="de-AT" sz="2400" dirty="0" smtClean="0"/>
              <a:t>4. Erstellung </a:t>
            </a:r>
            <a:r>
              <a:rPr lang="de-AT" sz="2400" dirty="0" smtClean="0"/>
              <a:t>von Serververwaltungssoftware</a:t>
            </a:r>
          </a:p>
          <a:p>
            <a:endParaRPr lang="de-AT" sz="2400" dirty="0" smtClean="0"/>
          </a:p>
          <a:p>
            <a:r>
              <a:rPr lang="de-AT" sz="2400" dirty="0" smtClean="0"/>
              <a:t>5. Senden von Files an </a:t>
            </a:r>
            <a:r>
              <a:rPr lang="de-AT" sz="2400" dirty="0" err="1" smtClean="0"/>
              <a:t>Cloud</a:t>
            </a:r>
            <a:r>
              <a:rPr lang="de-AT" sz="2400" dirty="0" smtClean="0"/>
              <a:t> </a:t>
            </a:r>
            <a:r>
              <a:rPr lang="de-AT" sz="2400" dirty="0" smtClean="0"/>
              <a:t>Services i</a:t>
            </a:r>
            <a:r>
              <a:rPr lang="de-AT" sz="2400" spc="-1" dirty="0" smtClean="0">
                <a:uFill>
                  <a:solidFill>
                    <a:srgbClr val="FFFFFF"/>
                  </a:solidFill>
                </a:uFill>
              </a:rPr>
              <a:t>m </a:t>
            </a:r>
            <a:r>
              <a:rPr lang="de-AT" sz="2400" spc="-1" dirty="0" smtClean="0">
                <a:uFill>
                  <a:solidFill>
                    <a:srgbClr val="FFFFFF"/>
                  </a:solidFill>
                </a:uFill>
              </a:rPr>
              <a:t>Server</a:t>
            </a:r>
          </a:p>
          <a:p>
            <a:endParaRPr lang="de-AT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Nicht Ziele</a:t>
            </a:r>
            <a:endParaRPr lang="de-AT" dirty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500034" y="1500174"/>
            <a:ext cx="7729566" cy="4506926"/>
          </a:xfrm>
        </p:spPr>
        <p:txBody>
          <a:bodyPr>
            <a:normAutofit/>
          </a:bodyPr>
          <a:lstStyle/>
          <a:p>
            <a:r>
              <a:rPr lang="de-AT" sz="2400" dirty="0" smtClean="0"/>
              <a:t>1. </a:t>
            </a:r>
            <a:r>
              <a:rPr lang="de-AT" sz="2400" dirty="0" err="1" smtClean="0"/>
              <a:t>Usermanagmentsystem</a:t>
            </a:r>
            <a:r>
              <a:rPr lang="de-AT" sz="2400" dirty="0" smtClean="0"/>
              <a:t> </a:t>
            </a:r>
            <a:r>
              <a:rPr lang="de-AT" sz="2400" dirty="0" smtClean="0"/>
              <a:t>für Authentifizierung </a:t>
            </a:r>
            <a:r>
              <a:rPr lang="de-AT" sz="2400" dirty="0" smtClean="0"/>
              <a:t>(oder </a:t>
            </a:r>
            <a:r>
              <a:rPr lang="de-AT" sz="2400" dirty="0" err="1" smtClean="0"/>
              <a:t>z.b</a:t>
            </a:r>
            <a:r>
              <a:rPr lang="de-AT" sz="2400" dirty="0" smtClean="0"/>
              <a:t> </a:t>
            </a:r>
            <a:r>
              <a:rPr lang="de-AT" sz="2400" dirty="0" err="1" smtClean="0"/>
              <a:t>Oauth</a:t>
            </a:r>
            <a:r>
              <a:rPr lang="de-AT" sz="2400" dirty="0" smtClean="0"/>
              <a:t>)</a:t>
            </a:r>
          </a:p>
          <a:p>
            <a:endParaRPr lang="de-AT" sz="2400" dirty="0" smtClean="0"/>
          </a:p>
          <a:p>
            <a:r>
              <a:rPr lang="de-AT" sz="2400" dirty="0" smtClean="0"/>
              <a:t>2. Super-ausgereifte </a:t>
            </a:r>
            <a:r>
              <a:rPr lang="de-AT" sz="2400" dirty="0" err="1" smtClean="0"/>
              <a:t>Networksecurity</a:t>
            </a:r>
            <a:endParaRPr lang="de-AT" sz="2400" dirty="0" smtClean="0"/>
          </a:p>
          <a:p>
            <a:endParaRPr lang="de-AT" sz="2400" dirty="0" smtClean="0"/>
          </a:p>
          <a:p>
            <a:r>
              <a:rPr lang="de-AT" sz="2400" dirty="0" smtClean="0"/>
              <a:t>3. Extrem belastbare </a:t>
            </a:r>
            <a:r>
              <a:rPr lang="de-AT" sz="2400" dirty="0" smtClean="0"/>
              <a:t>Server-Software welche </a:t>
            </a:r>
            <a:r>
              <a:rPr lang="de-AT" sz="2400" dirty="0" smtClean="0"/>
              <a:t>Millionen Nutzer aushält.</a:t>
            </a:r>
            <a:endParaRPr lang="de-AT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dirty="0" smtClean="0"/>
              <a:t>Sicherungs-Routine</a:t>
            </a:r>
          </a:p>
          <a:p>
            <a:endParaRPr lang="de-AT" sz="2400" dirty="0" smtClean="0"/>
          </a:p>
          <a:p>
            <a:r>
              <a:rPr lang="de-AT" sz="2400" dirty="0" smtClean="0"/>
              <a:t>Verarbeitung </a:t>
            </a:r>
            <a:r>
              <a:rPr lang="de-AT" sz="2400" dirty="0" smtClean="0"/>
              <a:t>von XML (in Zukunft JSON)</a:t>
            </a:r>
          </a:p>
          <a:p>
            <a:endParaRPr lang="de-AT" sz="2400" dirty="0" smtClean="0"/>
          </a:p>
          <a:p>
            <a:r>
              <a:rPr lang="de-AT" sz="2400" dirty="0" smtClean="0"/>
              <a:t>Speicherung </a:t>
            </a:r>
            <a:r>
              <a:rPr lang="de-AT" sz="2400" dirty="0" smtClean="0"/>
              <a:t>von Daten lokal</a:t>
            </a:r>
          </a:p>
          <a:p>
            <a:endParaRPr lang="de-AT" sz="2400" dirty="0" smtClean="0"/>
          </a:p>
          <a:p>
            <a:r>
              <a:rPr lang="de-AT" sz="2400" dirty="0" smtClean="0"/>
              <a:t>Zeitabhängig </a:t>
            </a:r>
            <a:r>
              <a:rPr lang="de-AT" sz="2400" dirty="0" smtClean="0"/>
              <a:t>bzw. über </a:t>
            </a:r>
            <a:r>
              <a:rPr lang="de-AT" sz="2400" dirty="0" smtClean="0"/>
              <a:t>Kommunikator </a:t>
            </a:r>
            <a:r>
              <a:rPr lang="de-AT" sz="2400" dirty="0" err="1" smtClean="0"/>
              <a:t>ansteuerbar</a:t>
            </a:r>
            <a:endParaRPr lang="de-AT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Clientsoftware</a:t>
            </a:r>
            <a:endParaRPr lang="de-A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de-AT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Wie</a:t>
            </a:r>
            <a:r>
              <a:rPr lang="de-AT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endParaRPr lang="de-AT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de-AT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25776" lvl="2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 Austausch von </a:t>
            </a:r>
            <a:r>
              <a:rPr lang="de-AT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JSON-Dokumenten </a:t>
            </a:r>
          </a:p>
          <a:p>
            <a:pPr marL="925776" lvl="2" indent="-323640">
              <a:buClr>
                <a:srgbClr val="000000"/>
              </a:buClr>
              <a:buSzPct val="45000"/>
              <a:buNone/>
            </a:pPr>
            <a:r>
              <a:rPr lang="de-AT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925776" lvl="2" indent="-323640">
              <a:buClr>
                <a:srgbClr val="000000"/>
              </a:buClr>
              <a:buSzPct val="45000"/>
              <a:buNone/>
            </a:pPr>
            <a:endParaRPr lang="de-AT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de-AT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Wozu: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de-AT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3208" lvl="3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Übermittlung </a:t>
            </a:r>
            <a:r>
              <a:rPr lang="de-AT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der Arbeitsaufgaben ("Tasks</a:t>
            </a:r>
            <a:r>
              <a:rPr lang="de-AT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")</a:t>
            </a:r>
            <a:endParaRPr lang="de-AT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3208" lvl="3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vom </a:t>
            </a:r>
            <a:r>
              <a:rPr lang="de-AT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Server zum Client</a:t>
            </a:r>
          </a:p>
          <a:p>
            <a:pPr marL="953208" lvl="3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Authentifizierung </a:t>
            </a:r>
            <a:r>
              <a:rPr lang="de-AT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der Clients beim Server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Kommunikator</a:t>
            </a:r>
            <a:endParaRPr lang="de-A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Authentifizierung (Client)</a:t>
            </a:r>
            <a:endParaRPr lang="de-A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2025" y="1677194"/>
            <a:ext cx="72199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Authentifizierung </a:t>
            </a:r>
            <a:r>
              <a:rPr lang="de-AT" dirty="0" smtClean="0"/>
              <a:t>(Server)</a:t>
            </a:r>
            <a:endParaRPr lang="de-AT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7300" y="2196306"/>
            <a:ext cx="66294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Benutzerdefiniert 7">
      <a:dk1>
        <a:sysClr val="windowText" lastClr="000000"/>
      </a:dk1>
      <a:lt1>
        <a:sysClr val="window" lastClr="FFFFFF"/>
      </a:lt1>
      <a:dk2>
        <a:srgbClr val="000000"/>
      </a:dk2>
      <a:lt2>
        <a:srgbClr val="AAC83C"/>
      </a:lt2>
      <a:accent1>
        <a:srgbClr val="AAC83C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239</Words>
  <Application>Microsoft Office PowerPoint</Application>
  <PresentationFormat>Bildschirmpräsentation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Deimos</vt:lpstr>
      <vt:lpstr>Backup Magician</vt:lpstr>
      <vt:lpstr>Inhalt</vt:lpstr>
      <vt:lpstr>Kurzbeschreibung</vt:lpstr>
      <vt:lpstr>Ziele</vt:lpstr>
      <vt:lpstr>Nicht Ziele</vt:lpstr>
      <vt:lpstr>Clientsoftware</vt:lpstr>
      <vt:lpstr>Kommunikator</vt:lpstr>
      <vt:lpstr>Authentifizierung (Client)</vt:lpstr>
      <vt:lpstr>Authentifizierung (Server)</vt:lpstr>
      <vt:lpstr>Web- Interface</vt:lpstr>
      <vt:lpstr>Web-Interface (Login)</vt:lpstr>
      <vt:lpstr>Web-Interface (Icons)</vt:lpstr>
      <vt:lpstr>Was steht noch an?</vt:lpstr>
      <vt:lpstr>Folie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Ardus</dc:creator>
  <cp:lastModifiedBy>Ardus</cp:lastModifiedBy>
  <cp:revision>59</cp:revision>
  <dcterms:created xsi:type="dcterms:W3CDTF">2018-04-15T15:39:07Z</dcterms:created>
  <dcterms:modified xsi:type="dcterms:W3CDTF">2018-04-15T16:57:01Z</dcterms:modified>
</cp:coreProperties>
</file>