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7B78-8092-4C33-885A-AE4C5C6007A1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1182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CAR POLLS AND </a:t>
            </a:r>
            <a:r>
              <a:rPr lang="en-IN" b="1" dirty="0" smtClean="0">
                <a:solidFill>
                  <a:schemeClr val="bg2"/>
                </a:solidFill>
              </a:rPr>
              <a:t>PREDICTIONS</a:t>
            </a:r>
            <a:r>
              <a:rPr lang="en-IN" b="1" dirty="0" smtClean="0">
                <a:solidFill>
                  <a:schemeClr val="bg2"/>
                </a:solidFill>
              </a:rPr>
              <a:t/>
            </a:r>
            <a:br>
              <a:rPr lang="en-IN" b="1" dirty="0" smtClean="0">
                <a:solidFill>
                  <a:schemeClr val="bg2"/>
                </a:solidFill>
              </a:rPr>
            </a:br>
            <a:endParaRPr lang="en-IN" b="1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81" y="219527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 </a:t>
            </a:r>
          </a:p>
          <a:p>
            <a:r>
              <a:rPr lang="en-IN" b="1" dirty="0">
                <a:solidFill>
                  <a:schemeClr val="bg1"/>
                </a:solidFill>
              </a:rPr>
              <a:t>	N .SRI HARI               (18BCA0027)</a:t>
            </a:r>
          </a:p>
          <a:p>
            <a:r>
              <a:rPr lang="en-IN" b="1" dirty="0">
                <a:solidFill>
                  <a:schemeClr val="bg1"/>
                </a:solidFill>
              </a:rPr>
              <a:t>	VANDEMATARAM J  (18BCA0033)</a:t>
            </a:r>
          </a:p>
          <a:p>
            <a:r>
              <a:rPr lang="en-IN" b="1" dirty="0">
                <a:solidFill>
                  <a:schemeClr val="bg1"/>
                </a:solidFill>
              </a:rPr>
              <a:t>	T . FASIULLAH           </a:t>
            </a:r>
            <a:r>
              <a:rPr lang="en-IN" b="1">
                <a:solidFill>
                  <a:schemeClr val="bg1"/>
                </a:solidFill>
              </a:rPr>
              <a:t>(</a:t>
            </a:r>
            <a:r>
              <a:rPr lang="en-IN" b="1" smtClean="0">
                <a:solidFill>
                  <a:schemeClr val="bg1"/>
                </a:solidFill>
              </a:rPr>
              <a:t>18BCA0042)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2489346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       </a:t>
            </a:r>
            <a:r>
              <a:rPr lang="en-IN" b="1" dirty="0" smtClean="0">
                <a:solidFill>
                  <a:schemeClr val="bg1"/>
                </a:solidFill>
              </a:rPr>
              <a:t>THANK YOU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                             ABSTRACT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CAR POLLS is helpful to calculate and predict the best between competitors . Here we conduct the POLLS across the automobile companies . Cast  your vote in our CAR POLLS ! To help the ensure accuracy ,visitors are limited to one vote per online poll questions 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The </a:t>
            </a:r>
            <a:r>
              <a:rPr lang="en-IN" sz="2400" dirty="0" err="1">
                <a:solidFill>
                  <a:schemeClr val="bg1"/>
                </a:solidFill>
              </a:rPr>
              <a:t>descriptioin</a:t>
            </a:r>
            <a:r>
              <a:rPr lang="en-IN" sz="2400" dirty="0">
                <a:solidFill>
                  <a:schemeClr val="bg1"/>
                </a:solidFill>
              </a:rPr>
              <a:t> about the cars and the specifications are available . The new car users can use this CAR POLL for better ideology in buying their cars 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sz="2400" dirty="0">
                <a:solidFill>
                  <a:schemeClr val="bg1"/>
                </a:solidFill>
              </a:rPr>
              <a:t> The prediction is </a:t>
            </a:r>
            <a:r>
              <a:rPr lang="en-IN" sz="2400" dirty="0" err="1">
                <a:solidFill>
                  <a:schemeClr val="bg1"/>
                </a:solidFill>
              </a:rPr>
              <a:t>usefull</a:t>
            </a:r>
            <a:r>
              <a:rPr lang="en-IN" sz="2400" dirty="0">
                <a:solidFill>
                  <a:schemeClr val="bg1"/>
                </a:solidFill>
              </a:rPr>
              <a:t> for the companies to develop the </a:t>
            </a:r>
            <a:r>
              <a:rPr lang="en-IN" sz="2400" dirty="0" err="1">
                <a:solidFill>
                  <a:schemeClr val="bg1"/>
                </a:solidFill>
              </a:rPr>
              <a:t>upcomming</a:t>
            </a:r>
            <a:r>
              <a:rPr lang="en-IN" sz="2400" dirty="0">
                <a:solidFill>
                  <a:schemeClr val="bg1"/>
                </a:solidFill>
              </a:rPr>
              <a:t> models . We conduct this polls according to the models released by the respective company in last few </a:t>
            </a:r>
            <a:r>
              <a:rPr lang="en-IN" sz="2400" dirty="0" smtClean="0">
                <a:solidFill>
                  <a:schemeClr val="bg1"/>
                </a:solidFill>
              </a:rPr>
              <a:t>years.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This will useful for the ordinary man helps to find qualities of cars or other automobile 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57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                           Sign up or Log 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If the user have a username or an </a:t>
            </a:r>
            <a:r>
              <a:rPr lang="en-IN" sz="3200" dirty="0" err="1" smtClean="0">
                <a:solidFill>
                  <a:schemeClr val="bg1"/>
                </a:solidFill>
              </a:rPr>
              <a:t>account.He</a:t>
            </a:r>
            <a:r>
              <a:rPr lang="en-IN" sz="3200" dirty="0" smtClean="0">
                <a:solidFill>
                  <a:schemeClr val="bg1"/>
                </a:solidFill>
              </a:rPr>
              <a:t>/she can continue with that otherwise user should create a account by clicking sigh up to </a:t>
            </a:r>
            <a:r>
              <a:rPr lang="en-IN" sz="3200" dirty="0" err="1" smtClean="0">
                <a:solidFill>
                  <a:schemeClr val="bg1"/>
                </a:solidFill>
              </a:rPr>
              <a:t>continue.If</a:t>
            </a:r>
            <a:r>
              <a:rPr lang="en-IN" sz="3200" dirty="0" smtClean="0">
                <a:solidFill>
                  <a:schemeClr val="bg1"/>
                </a:solidFill>
              </a:rPr>
              <a:t> they have they can continue with username and password.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If user </a:t>
            </a:r>
            <a:r>
              <a:rPr lang="en-IN" sz="3200" dirty="0" err="1" smtClean="0">
                <a:solidFill>
                  <a:schemeClr val="bg1"/>
                </a:solidFill>
              </a:rPr>
              <a:t>did,t</a:t>
            </a:r>
            <a:r>
              <a:rPr lang="en-IN" sz="3200" dirty="0" smtClean="0">
                <a:solidFill>
                  <a:schemeClr val="bg1"/>
                </a:solidFill>
              </a:rPr>
              <a:t> have account they can create account by sign up </a:t>
            </a:r>
            <a:r>
              <a:rPr lang="en-IN" sz="3200" dirty="0" err="1" smtClean="0">
                <a:solidFill>
                  <a:schemeClr val="bg1"/>
                </a:solidFill>
              </a:rPr>
              <a:t>option.on</a:t>
            </a:r>
            <a:r>
              <a:rPr lang="en-IN" sz="3200" dirty="0" smtClean="0">
                <a:solidFill>
                  <a:schemeClr val="bg1"/>
                </a:solidFill>
              </a:rPr>
              <a:t> the sign up user should include they information including username and </a:t>
            </a:r>
            <a:r>
              <a:rPr lang="en-IN" sz="3200" dirty="0" err="1" smtClean="0">
                <a:solidFill>
                  <a:schemeClr val="bg1"/>
                </a:solidFill>
              </a:rPr>
              <a:t>password.By</a:t>
            </a:r>
            <a:r>
              <a:rPr lang="en-IN" sz="3200" dirty="0" smtClean="0">
                <a:solidFill>
                  <a:schemeClr val="bg1"/>
                </a:solidFill>
              </a:rPr>
              <a:t> next time user continue with they account.</a:t>
            </a:r>
          </a:p>
        </p:txBody>
      </p:sp>
    </p:spTree>
    <p:extLst>
      <p:ext uri="{BB962C8B-B14F-4D97-AF65-F5344CB8AC3E}">
        <p14:creationId xmlns:p14="http://schemas.microsoft.com/office/powerpoint/2010/main" val="170780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 smtClean="0">
                <a:solidFill>
                  <a:schemeClr val="bg1"/>
                </a:solidFill>
              </a:rPr>
              <a:t>New car price&amp; Notification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</a:rPr>
              <a:t>In the new car price, market car prices and other prices details will be displayed.by which your can get information or update about the car prices for the certain car models.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bg1"/>
              </a:solidFill>
            </a:endParaRPr>
          </a:p>
          <a:p>
            <a:r>
              <a:rPr lang="en-IN" sz="3200" dirty="0" smtClean="0">
                <a:solidFill>
                  <a:schemeClr val="bg1"/>
                </a:solidFill>
              </a:rPr>
              <a:t>Notification helps the user to get the notification about car’s </a:t>
            </a:r>
            <a:r>
              <a:rPr lang="en-IN" sz="3200" dirty="0" err="1" smtClean="0">
                <a:solidFill>
                  <a:schemeClr val="bg1"/>
                </a:solidFill>
              </a:rPr>
              <a:t>prices,new</a:t>
            </a:r>
            <a:r>
              <a:rPr lang="en-IN" sz="3200" dirty="0" smtClean="0">
                <a:solidFill>
                  <a:schemeClr val="bg1"/>
                </a:solidFill>
              </a:rPr>
              <a:t> car models released or will release at </a:t>
            </a:r>
            <a:r>
              <a:rPr lang="en-IN" sz="3200" dirty="0" err="1" smtClean="0">
                <a:solidFill>
                  <a:schemeClr val="bg1"/>
                </a:solidFill>
              </a:rPr>
              <a:t>time.This</a:t>
            </a:r>
            <a:r>
              <a:rPr lang="en-IN" sz="3200" dirty="0" smtClean="0">
                <a:solidFill>
                  <a:schemeClr val="bg1"/>
                </a:solidFill>
              </a:rPr>
              <a:t> will help user to get information faster.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Popular Brands&amp; Vehicles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Here user can get some information or vehicles about popular brands and vehicles that means details about the company or information of the vehicle </a:t>
            </a:r>
            <a:r>
              <a:rPr lang="en-IN" sz="3200" dirty="0" err="1" smtClean="0">
                <a:solidFill>
                  <a:schemeClr val="bg1"/>
                </a:solidFill>
              </a:rPr>
              <a:t>i.e</a:t>
            </a:r>
            <a:r>
              <a:rPr lang="en-IN" sz="3200" dirty="0" smtClean="0">
                <a:solidFill>
                  <a:schemeClr val="bg1"/>
                </a:solidFill>
              </a:rPr>
              <a:t> </a:t>
            </a:r>
            <a:r>
              <a:rPr lang="en-IN" sz="3200" dirty="0" err="1" smtClean="0">
                <a:solidFill>
                  <a:schemeClr val="bg1"/>
                </a:solidFill>
              </a:rPr>
              <a:t>features,prices</a:t>
            </a:r>
            <a:r>
              <a:rPr lang="en-IN" sz="3200" dirty="0" smtClean="0">
                <a:solidFill>
                  <a:schemeClr val="bg1"/>
                </a:solidFill>
              </a:rPr>
              <a:t> etc..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3" y="3418449"/>
            <a:ext cx="6344529" cy="31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ranking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    Here cars are ranked according from their performance and their features and prices etc.. And also by customers reviews.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      This car ranking helps user to find the quality cars according to their </a:t>
            </a:r>
            <a:r>
              <a:rPr lang="en-IN" sz="3200" dirty="0" err="1" smtClean="0">
                <a:solidFill>
                  <a:schemeClr val="bg1"/>
                </a:solidFill>
              </a:rPr>
              <a:t>budgets.this</a:t>
            </a:r>
            <a:r>
              <a:rPr lang="en-IN" sz="3200" dirty="0" smtClean="0">
                <a:solidFill>
                  <a:schemeClr val="bg1"/>
                </a:solidFill>
              </a:rPr>
              <a:t> ranking is according to done by the cars released by car companies.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reviews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 Here user can write their own experience about the </a:t>
            </a:r>
            <a:r>
              <a:rPr lang="en-IN" sz="3200" dirty="0" err="1" smtClean="0">
                <a:solidFill>
                  <a:schemeClr val="bg1"/>
                </a:solidFill>
              </a:rPr>
              <a:t>car.They</a:t>
            </a:r>
            <a:r>
              <a:rPr lang="en-IN" sz="3200" dirty="0" smtClean="0">
                <a:solidFill>
                  <a:schemeClr val="bg1"/>
                </a:solidFill>
              </a:rPr>
              <a:t> bought or used for years.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   This will help other your to pick the other brand’s cars they </a:t>
            </a:r>
            <a:r>
              <a:rPr lang="en-IN" sz="3200" dirty="0" err="1" smtClean="0">
                <a:solidFill>
                  <a:schemeClr val="bg1"/>
                </a:solidFill>
              </a:rPr>
              <a:t>required.This</a:t>
            </a:r>
            <a:r>
              <a:rPr lang="en-IN" sz="3200" dirty="0" smtClean="0">
                <a:solidFill>
                  <a:schemeClr val="bg1"/>
                </a:solidFill>
              </a:rPr>
              <a:t> contains quality, comfortable, safety or an security of their cars.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 This will also consider for an car ranking.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9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Contact us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Here user of our website can contact with us direct way by </a:t>
            </a:r>
            <a:r>
              <a:rPr lang="en-IN" sz="3200" dirty="0" err="1" smtClean="0">
                <a:solidFill>
                  <a:schemeClr val="bg1"/>
                </a:solidFill>
              </a:rPr>
              <a:t>facebook</a:t>
            </a:r>
            <a:r>
              <a:rPr lang="en-IN" sz="3200" dirty="0" smtClean="0">
                <a:solidFill>
                  <a:schemeClr val="bg1"/>
                </a:solidFill>
              </a:rPr>
              <a:t>, </a:t>
            </a:r>
            <a:r>
              <a:rPr lang="en-IN" sz="3200" dirty="0" err="1" smtClean="0">
                <a:solidFill>
                  <a:schemeClr val="bg1"/>
                </a:solidFill>
              </a:rPr>
              <a:t>whatsapp</a:t>
            </a:r>
            <a:r>
              <a:rPr lang="en-IN" sz="3200" dirty="0" smtClean="0">
                <a:solidFill>
                  <a:schemeClr val="bg1"/>
                </a:solidFill>
              </a:rPr>
              <a:t> ,</a:t>
            </a:r>
            <a:r>
              <a:rPr lang="en-IN" sz="3200" dirty="0" err="1" smtClean="0">
                <a:solidFill>
                  <a:schemeClr val="bg1"/>
                </a:solidFill>
              </a:rPr>
              <a:t>instagram</a:t>
            </a:r>
            <a:r>
              <a:rPr lang="en-IN" sz="3200" dirty="0" smtClean="0">
                <a:solidFill>
                  <a:schemeClr val="bg1"/>
                </a:solidFill>
              </a:rPr>
              <a:t> etc..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User can give review or ask some change for our website.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This will help us to solve our problems or queries in our websites to look good one.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1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voting poll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640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This is voting poll are the main part of our webpage.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Voting poll will conduct among popular branches by their cars released in last few years.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In this voting poll user only can participated to vote their branches by their wish.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This voting poll can be linked with database and result of this voting will be published afterward in our webpage.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540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CAR POLLS AND PREDICTIONS </vt:lpstr>
      <vt:lpstr>                             ABSTRACT</vt:lpstr>
      <vt:lpstr>                           Sign up or Log in</vt:lpstr>
      <vt:lpstr>New car price&amp; Notification</vt:lpstr>
      <vt:lpstr>Popular Brands&amp; Vehicles</vt:lpstr>
      <vt:lpstr>Car ranking</vt:lpstr>
      <vt:lpstr>Car reviews</vt:lpstr>
      <vt:lpstr>Contact us</vt:lpstr>
      <vt:lpstr>Car voting poll</vt:lpstr>
      <vt:lpstr>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POLLS AND PREDICTIONS</dc:title>
  <dc:creator>Sri Hari</dc:creator>
  <cp:lastModifiedBy>Sri Hari</cp:lastModifiedBy>
  <cp:revision>17</cp:revision>
  <dcterms:created xsi:type="dcterms:W3CDTF">2019-09-18T13:40:43Z</dcterms:created>
  <dcterms:modified xsi:type="dcterms:W3CDTF">2019-09-20T09:18:47Z</dcterms:modified>
</cp:coreProperties>
</file>