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4038575-9551-44BA-9E48-BBA53A9BE8A9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  <p14:sldId id="265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98F4-6CC4-4CB6-B183-C228A25A617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34C5-F057-498D-9C2A-6CFDC1259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4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1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8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7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6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4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2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87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" Target="slide11.xml"/><Relationship Id="rId7" Type="http://schemas.openxmlformats.org/officeDocument/2006/relationships/hyperlink" Target="mailto:lomonosov@co627.ru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sch627.mskobr.ru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0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9.xml"/><Relationship Id="rId2" Type="http://schemas.openxmlformats.org/officeDocument/2006/relationships/hyperlink" Target="https://placepic.ru/wp-content/uploads/2021/05/2.webp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4.png"/><Relationship Id="rId5" Type="http://schemas.openxmlformats.org/officeDocument/2006/relationships/slide" Target="slide3.xml"/><Relationship Id="rId10" Type="http://schemas.openxmlformats.org/officeDocument/2006/relationships/hyperlink" Target="https://stankin.ru/" TargetMode="External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hyperlink" Target="file:///C:\Users\misaz\Desktop\&#1087;&#1088;&#1086;&#1077;&#1082;&#1090;%20&#1103;&#1088;&#1080;&#1082;%20&#1080;%20&#1084;&#1080;&#1093;&#1072;\&#1080;&#1087;(&#1082;&#1074;&#1077;&#1089;&#1090;).pptx#-1,1,&#1055;&#1088;&#1077;&#1079;&#1077;&#1085;&#1090;&#1072;&#1094;&#1080;&#1103; 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8.jpeg"/><Relationship Id="rId7" Type="http://schemas.openxmlformats.org/officeDocument/2006/relationships/slide" Target="slide6.xml"/><Relationship Id="rId2" Type="http://schemas.openxmlformats.org/officeDocument/2006/relationships/hyperlink" Target="https://discordgid.ru/beluga-kot-mem-avatar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9A6F2-252E-2C7D-2B3C-0285E0518621}"/>
              </a:ext>
            </a:extLst>
          </p:cNvPr>
          <p:cNvSpPr txBox="1"/>
          <p:nvPr/>
        </p:nvSpPr>
        <p:spPr>
          <a:xfrm>
            <a:off x="5271247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7" name="Стрелка: вправо 6">
            <a:hlinkClick r:id="rId2" action="ppaction://hlinksldjump"/>
            <a:extLst>
              <a:ext uri="{FF2B5EF4-FFF2-40B4-BE49-F238E27FC236}">
                <a16:creationId xmlns:a16="http://schemas.microsoft.com/office/drawing/2014/main" id="{6C1AC62D-A20D-4832-86CB-61F15447F354}"/>
              </a:ext>
            </a:extLst>
          </p:cNvPr>
          <p:cNvSpPr/>
          <p:nvPr/>
        </p:nvSpPr>
        <p:spPr>
          <a:xfrm>
            <a:off x="10076155" y="2520712"/>
            <a:ext cx="1828800" cy="908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9B4ED-004C-45A1-83AB-B613E5B22021}"/>
              </a:ext>
            </a:extLst>
          </p:cNvPr>
          <p:cNvSpPr txBox="1"/>
          <p:nvPr/>
        </p:nvSpPr>
        <p:spPr>
          <a:xfrm>
            <a:off x="133164" y="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 action="ppaction://hlinksldjump"/>
              </a:rPr>
              <a:t>На последний слайд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75A071-C19D-1268-C8DC-85EDC78D87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8" b="6348"/>
          <a:stretch/>
        </p:blipFill>
        <p:spPr>
          <a:xfrm>
            <a:off x="9419203" y="0"/>
            <a:ext cx="2772795" cy="1295807"/>
          </a:xfrm>
          <a:prstGeom prst="rect">
            <a:avLst/>
          </a:prstGeom>
        </p:spPr>
      </p:pic>
      <p:pic>
        <p:nvPicPr>
          <p:cNvPr id="11" name="Picture 2" descr="https://upload-ca0451ed212bdd32f8d9e1cd64bf8c77.hb.bizmrg.com/iblock/2ed/2edcae41771b13807e0152278140e9f8.png">
            <a:hlinkClick r:id="rId5"/>
            <a:extLst>
              <a:ext uri="{FF2B5EF4-FFF2-40B4-BE49-F238E27FC236}">
                <a16:creationId xmlns:a16="http://schemas.microsoft.com/office/drawing/2014/main" id="{32F45E88-2C6A-60AD-E9F0-2B5560CC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3379" y="386487"/>
            <a:ext cx="3431895" cy="18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F9EC5-BE72-3583-FA86-5C7F8D456AC1}"/>
              </a:ext>
            </a:extLst>
          </p:cNvPr>
          <p:cNvSpPr txBox="1"/>
          <p:nvPr/>
        </p:nvSpPr>
        <p:spPr>
          <a:xfrm flipH="1">
            <a:off x="1528075" y="3273686"/>
            <a:ext cx="795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/>
              <a:t>«Игра в </a:t>
            </a:r>
            <a:r>
              <a:rPr lang="ru-RU" sz="3600" dirty="0" err="1"/>
              <a:t>павер</a:t>
            </a:r>
            <a:r>
              <a:rPr lang="ru-RU" sz="3600" dirty="0"/>
              <a:t> поинт – гиперссылки в </a:t>
            </a:r>
            <a:r>
              <a:rPr lang="ru-RU" sz="3600" dirty="0" err="1"/>
              <a:t>павер</a:t>
            </a:r>
            <a:r>
              <a:rPr lang="ru-RU" sz="3600" dirty="0"/>
              <a:t> поинт»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689B9-0374-E851-47F3-A2CE4B909068}"/>
              </a:ext>
            </a:extLst>
          </p:cNvPr>
          <p:cNvSpPr txBox="1"/>
          <p:nvPr/>
        </p:nvSpPr>
        <p:spPr>
          <a:xfrm>
            <a:off x="3969327" y="1271345"/>
            <a:ext cx="352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000" dirty="0"/>
              <a:t>IT-КЛАСС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3A406-D038-96EA-91E1-AE733D5B4ADC}"/>
              </a:ext>
            </a:extLst>
          </p:cNvPr>
          <p:cNvSpPr txBox="1"/>
          <p:nvPr/>
        </p:nvSpPr>
        <p:spPr>
          <a:xfrm>
            <a:off x="9407197" y="3273686"/>
            <a:ext cx="2529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Школа номер 627</a:t>
            </a:r>
          </a:p>
          <a:p>
            <a:pPr algn="l"/>
            <a:r>
              <a:rPr lang="ru-RU" dirty="0"/>
              <a:t>Делали :</a:t>
            </a:r>
          </a:p>
          <a:p>
            <a:pPr algn="l"/>
            <a:r>
              <a:rPr lang="ru-RU" dirty="0"/>
              <a:t>Ярослав Дегтярев</a:t>
            </a:r>
          </a:p>
          <a:p>
            <a:pPr algn="l"/>
            <a:r>
              <a:rPr lang="ru-RU" dirty="0"/>
              <a:t>И</a:t>
            </a:r>
          </a:p>
          <a:p>
            <a:pPr algn="l"/>
            <a:r>
              <a:rPr lang="ru-RU" dirty="0" err="1"/>
              <a:t>Заиграев</a:t>
            </a:r>
            <a:r>
              <a:rPr lang="ru-RU" dirty="0"/>
              <a:t> Михаил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B415-31E3-00FE-A27A-54F35BB0BBAC}"/>
              </a:ext>
            </a:extLst>
          </p:cNvPr>
          <p:cNvSpPr txBox="1"/>
          <p:nvPr/>
        </p:nvSpPr>
        <p:spPr>
          <a:xfrm flipH="1">
            <a:off x="4891673" y="5586655"/>
            <a:ext cx="258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 err="1"/>
              <a:t>Г.Москва</a:t>
            </a:r>
            <a:endParaRPr lang="ru-RU" dirty="0"/>
          </a:p>
          <a:p>
            <a:pPr algn="l"/>
            <a:r>
              <a:rPr lang="ru-RU" dirty="0"/>
              <a:t>    2023г.</a:t>
            </a:r>
          </a:p>
          <a:p>
            <a:pPr algn="l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BE9A-36E1-4622-9DC9-16CB1AD432FD}"/>
              </a:ext>
            </a:extLst>
          </p:cNvPr>
          <p:cNvSpPr txBox="1"/>
          <p:nvPr/>
        </p:nvSpPr>
        <p:spPr>
          <a:xfrm>
            <a:off x="9358972" y="4755659"/>
            <a:ext cx="2625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u="sng" dirty="0"/>
              <a:t>Руководитель </a:t>
            </a:r>
            <a:r>
              <a:rPr lang="en-US" b="1" i="1" u="sng" dirty="0"/>
              <a:t>:</a:t>
            </a:r>
            <a:endParaRPr lang="ru-RU" b="1" i="1" u="sng" dirty="0"/>
          </a:p>
          <a:p>
            <a:r>
              <a:rPr lang="ru-RU" b="1" i="1" u="sng" dirty="0"/>
              <a:t>Ломоносов Антон Владимирович</a:t>
            </a:r>
          </a:p>
          <a:p>
            <a:r>
              <a:rPr lang="ru-RU" b="1" i="1" u="sng" dirty="0"/>
              <a:t>Учитель технологии</a:t>
            </a:r>
          </a:p>
          <a:p>
            <a:r>
              <a:rPr lang="ru-RU" dirty="0">
                <a:hlinkClick r:id="rId7"/>
              </a:rPr>
              <a:t>lomonosov@co627.ru</a:t>
            </a:r>
            <a:endParaRPr lang="ru-RU" dirty="0"/>
          </a:p>
          <a:p>
            <a:r>
              <a:rPr lang="ru-RU" dirty="0"/>
              <a:t>+79104418874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D4F3E81-612B-4822-9F3C-B810DE2E44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199" y="23561"/>
            <a:ext cx="2680418" cy="20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834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D6319-C2F2-694C-9ECF-630298AD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6A0F4-A634-61ED-6CED-F4B24AF8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я и говорил в одном из первых слайдов мы на этой одной игре останавливаться не собираемся и будем делать продолжение более масштабное , у нас уже есть несколько идей на продолжение и есть идеи как это сделать </a:t>
            </a:r>
            <a:r>
              <a:rPr lang="ru-RU"/>
              <a:t>и реализовать )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6511DBA-4FD7-4FDD-879F-7E9AE69B138A}"/>
              </a:ext>
            </a:extLst>
          </p:cNvPr>
          <p:cNvSpPr/>
          <p:nvPr/>
        </p:nvSpPr>
        <p:spPr>
          <a:xfrm>
            <a:off x="177553" y="2325950"/>
            <a:ext cx="896645" cy="710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hlinkClick r:id="rId3" action="ppaction://hlinksldjump"/>
            <a:extLst>
              <a:ext uri="{FF2B5EF4-FFF2-40B4-BE49-F238E27FC236}">
                <a16:creationId xmlns:a16="http://schemas.microsoft.com/office/drawing/2014/main" id="{6E350FE7-4C4C-47A6-BED2-5C2B4D55A04D}"/>
              </a:ext>
            </a:extLst>
          </p:cNvPr>
          <p:cNvSpPr/>
          <p:nvPr/>
        </p:nvSpPr>
        <p:spPr>
          <a:xfrm>
            <a:off x="10963922" y="2325950"/>
            <a:ext cx="1127464" cy="110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28E7A-E186-47FC-8CC3-A939D86C07F9}"/>
              </a:ext>
            </a:extLst>
          </p:cNvPr>
          <p:cNvSpPr txBox="1"/>
          <p:nvPr/>
        </p:nvSpPr>
        <p:spPr>
          <a:xfrm>
            <a:off x="9808715" y="90542"/>
            <a:ext cx="231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84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1D73C-7A73-416C-BDC2-60690E25E1D6}"/>
              </a:ext>
            </a:extLst>
          </p:cNvPr>
          <p:cNvSpPr txBox="1"/>
          <p:nvPr/>
        </p:nvSpPr>
        <p:spPr>
          <a:xfrm>
            <a:off x="2319300" y="1819920"/>
            <a:ext cx="60900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		       </a:t>
            </a:r>
            <a:r>
              <a:rPr lang="ru-RU" sz="4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Конец</a:t>
            </a:r>
            <a:r>
              <a:rPr lang="ru-RU" sz="4400" dirty="0">
                <a:solidFill>
                  <a:srgbClr val="C00000"/>
                </a:solidFill>
              </a:rPr>
              <a:t> </a:t>
            </a:r>
            <a:br>
              <a:rPr lang="ru-RU" sz="4400" dirty="0"/>
            </a:br>
            <a:r>
              <a:rPr lang="ru-RU" sz="4400" dirty="0">
                <a:solidFill>
                  <a:srgbClr val="FFC000"/>
                </a:solidFill>
              </a:rPr>
              <a:t>кто слушал и смотрел </a:t>
            </a:r>
            <a:r>
              <a:rPr lang="ru-RU" sz="4400" dirty="0"/>
              <a:t>				</a:t>
            </a:r>
            <a:r>
              <a:rPr lang="ru-RU" sz="4400" dirty="0">
                <a:solidFill>
                  <a:schemeClr val="bg1"/>
                </a:solidFill>
                <a:highlight>
                  <a:srgbClr val="C0C0C0"/>
                </a:highlight>
              </a:rPr>
              <a:t>молодец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C4BE-F1F4-41A5-B66A-D8617363395B}"/>
              </a:ext>
            </a:extLst>
          </p:cNvPr>
          <p:cNvSpPr txBox="1"/>
          <p:nvPr/>
        </p:nvSpPr>
        <p:spPr>
          <a:xfrm>
            <a:off x="335125" y="228439"/>
            <a:ext cx="50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hlinkClick r:id="rId3" action="ppaction://hlinksldjump"/>
              </a:rPr>
              <a:t>1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9CB8-7C0D-4A90-8E71-DB880778A4E6}"/>
              </a:ext>
            </a:extLst>
          </p:cNvPr>
          <p:cNvSpPr txBox="1"/>
          <p:nvPr/>
        </p:nvSpPr>
        <p:spPr>
          <a:xfrm>
            <a:off x="835889" y="228439"/>
            <a:ext cx="550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ru-RU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54ECD-DD37-4403-BFA8-B9DCC9E111FE}"/>
              </a:ext>
            </a:extLst>
          </p:cNvPr>
          <p:cNvSpPr txBox="1"/>
          <p:nvPr/>
        </p:nvSpPr>
        <p:spPr>
          <a:xfrm>
            <a:off x="1371579" y="228439"/>
            <a:ext cx="403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FEEE-BAEE-4BCC-981C-02293E37217B}"/>
              </a:ext>
            </a:extLst>
          </p:cNvPr>
          <p:cNvSpPr txBox="1"/>
          <p:nvPr/>
        </p:nvSpPr>
        <p:spPr>
          <a:xfrm>
            <a:off x="1864295" y="228437"/>
            <a:ext cx="506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ru-RU" sz="4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5681-9B28-41A6-AE59-0AD99F898B87}"/>
              </a:ext>
            </a:extLst>
          </p:cNvPr>
          <p:cNvSpPr txBox="1"/>
          <p:nvPr/>
        </p:nvSpPr>
        <p:spPr>
          <a:xfrm>
            <a:off x="2449368" y="228436"/>
            <a:ext cx="4260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lang="ru-RU" sz="4000" dirty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60EFE-83C5-4C94-AEA2-FCF018B0BDFB}"/>
              </a:ext>
            </a:extLst>
          </p:cNvPr>
          <p:cNvSpPr txBox="1"/>
          <p:nvPr/>
        </p:nvSpPr>
        <p:spPr>
          <a:xfrm>
            <a:off x="2998118" y="228439"/>
            <a:ext cx="457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FF3399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endParaRPr lang="ru-RU" sz="4000" dirty="0">
              <a:solidFill>
                <a:srgbClr val="FF33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134A3-DCF5-4EBD-9A0B-5852B9CC7BAD}"/>
              </a:ext>
            </a:extLst>
          </p:cNvPr>
          <p:cNvSpPr txBox="1"/>
          <p:nvPr/>
        </p:nvSpPr>
        <p:spPr>
          <a:xfrm>
            <a:off x="3512825" y="228435"/>
            <a:ext cx="5060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FF000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  <a:endParaRPr lang="ru-RU" sz="40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BD36-E375-4A5F-BF36-26D5B732EE0A}"/>
              </a:ext>
            </a:extLst>
          </p:cNvPr>
          <p:cNvSpPr txBox="1"/>
          <p:nvPr/>
        </p:nvSpPr>
        <p:spPr>
          <a:xfrm>
            <a:off x="6096000" y="320768"/>
            <a:ext cx="44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Слайды которые были</a:t>
            </a:r>
          </a:p>
        </p:txBody>
      </p:sp>
      <p:pic>
        <p:nvPicPr>
          <p:cNvPr id="13" name="Объект 3">
            <a:hlinkClick r:id="rId10"/>
            <a:extLst>
              <a:ext uri="{FF2B5EF4-FFF2-40B4-BE49-F238E27FC236}">
                <a16:creationId xmlns:a16="http://schemas.microsoft.com/office/drawing/2014/main" id="{69F5FD06-2945-442D-B1BB-1A06D5723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86" y="1124873"/>
            <a:ext cx="4897746" cy="1205427"/>
          </a:xfrm>
          <a:prstGeom prst="rect">
            <a:avLst/>
          </a:prstGeom>
        </p:spPr>
      </p:pic>
      <p:sp>
        <p:nvSpPr>
          <p:cNvPr id="2" name="TextBox 1">
            <a:hlinkClick r:id="rId9" action="ppaction://hlinksldjump"/>
            <a:extLst>
              <a:ext uri="{FF2B5EF4-FFF2-40B4-BE49-F238E27FC236}">
                <a16:creationId xmlns:a16="http://schemas.microsoft.com/office/drawing/2014/main" id="{ABB08373-EF7A-4E33-A677-6EFDEF712BD7}"/>
              </a:ext>
            </a:extLst>
          </p:cNvPr>
          <p:cNvSpPr txBox="1"/>
          <p:nvPr/>
        </p:nvSpPr>
        <p:spPr>
          <a:xfrm>
            <a:off x="4091809" y="228439"/>
            <a:ext cx="50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FFFF0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86BDD-8E67-43DE-AFA6-9C3F0FD16974}"/>
              </a:ext>
            </a:extLst>
          </p:cNvPr>
          <p:cNvSpPr txBox="1"/>
          <p:nvPr/>
        </p:nvSpPr>
        <p:spPr>
          <a:xfrm>
            <a:off x="4678421" y="228435"/>
            <a:ext cx="50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6666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endParaRPr lang="ru-RU" sz="4000" dirty="0">
              <a:solidFill>
                <a:srgbClr val="0066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11C6A-36B5-467C-97DE-80297AB1CCF0}"/>
              </a:ext>
            </a:extLst>
          </p:cNvPr>
          <p:cNvSpPr txBox="1"/>
          <p:nvPr/>
        </p:nvSpPr>
        <p:spPr>
          <a:xfrm>
            <a:off x="5192832" y="228435"/>
            <a:ext cx="74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7030A0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endParaRPr lang="ru-RU" sz="4000" dirty="0">
              <a:solidFill>
                <a:srgbClr val="7030A0"/>
              </a:solidFill>
            </a:endParaRPr>
          </a:p>
        </p:txBody>
      </p:sp>
      <p:sp>
        <p:nvSpPr>
          <p:cNvPr id="15" name="Стрелка: вправо 14">
            <a:hlinkClick r:id="rId13" action="ppaction://hlinksldjump"/>
            <a:extLst>
              <a:ext uri="{FF2B5EF4-FFF2-40B4-BE49-F238E27FC236}">
                <a16:creationId xmlns:a16="http://schemas.microsoft.com/office/drawing/2014/main" id="{516FAE79-9243-4AF4-B79D-B2F40F89A776}"/>
              </a:ext>
            </a:extLst>
          </p:cNvPr>
          <p:cNvSpPr/>
          <p:nvPr/>
        </p:nvSpPr>
        <p:spPr>
          <a:xfrm flipH="1">
            <a:off x="198634" y="2633174"/>
            <a:ext cx="779008" cy="49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127EB-1AAC-4EFE-BB12-CC9CF3852CE6}"/>
              </a:ext>
            </a:extLst>
          </p:cNvPr>
          <p:cNvSpPr txBox="1"/>
          <p:nvPr/>
        </p:nvSpPr>
        <p:spPr>
          <a:xfrm>
            <a:off x="2015065" y="5379184"/>
            <a:ext cx="408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Перейти к игре -</a:t>
            </a:r>
          </a:p>
        </p:txBody>
      </p:sp>
      <p:sp>
        <p:nvSpPr>
          <p:cNvPr id="17" name="Управляющая кнопка: &quot;Вперед&quot; или &quot;Следующий&quot; 16">
            <a:hlinkClick r:id="rId14" action="ppaction://hlinkpres?slideindex=1&amp;slidetitle=Презентация PowerPoint" highlightClick="1"/>
            <a:extLst>
              <a:ext uri="{FF2B5EF4-FFF2-40B4-BE49-F238E27FC236}">
                <a16:creationId xmlns:a16="http://schemas.microsoft.com/office/drawing/2014/main" id="{9BD2A4C5-EAFC-4DD8-916F-405AB4E45B37}"/>
              </a:ext>
            </a:extLst>
          </p:cNvPr>
          <p:cNvSpPr/>
          <p:nvPr/>
        </p:nvSpPr>
        <p:spPr>
          <a:xfrm>
            <a:off x="6101799" y="5396255"/>
            <a:ext cx="879568" cy="70788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703C2-5812-1EB2-9495-7A2E6A09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ru-RU" dirty="0"/>
              <a:t>Описание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872AE-C39C-0952-104E-DD5BE941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071674"/>
            <a:ext cx="9603275" cy="3450613"/>
          </a:xfrm>
        </p:spPr>
        <p:txBody>
          <a:bodyPr>
            <a:normAutofit/>
          </a:bodyPr>
          <a:lstStyle/>
          <a:p>
            <a:r>
              <a:rPr lang="ru-RU" sz="2800" b="1" i="1" u="sng" dirty="0">
                <a:solidFill>
                  <a:schemeClr val="accent3"/>
                </a:solidFill>
              </a:rPr>
              <a:t>Этот проект это игра в </a:t>
            </a:r>
            <a:r>
              <a:rPr lang="ru-RU" sz="2800" b="1" i="1" u="sng" dirty="0" err="1">
                <a:solidFill>
                  <a:schemeClr val="accent3"/>
                </a:solidFill>
              </a:rPr>
              <a:t>павер</a:t>
            </a:r>
            <a:r>
              <a:rPr lang="ru-RU" sz="2800" b="1" i="1" u="sng" dirty="0">
                <a:solidFill>
                  <a:schemeClr val="accent3"/>
                </a:solidFill>
              </a:rPr>
              <a:t> поинт  сделанная полностью из гиперссылок и </a:t>
            </a:r>
            <a:r>
              <a:rPr lang="ru-RU" sz="2800" b="1" i="1" u="sng" dirty="0" err="1">
                <a:solidFill>
                  <a:schemeClr val="accent3"/>
                </a:solidFill>
              </a:rPr>
              <a:t>анимаций</a:t>
            </a:r>
            <a:r>
              <a:rPr lang="ru-RU" sz="2800" b="1" i="1" u="sng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Стрелка: вправо 7">
            <a:hlinkClick r:id="rId2" action="ppaction://hlinksldjump"/>
            <a:extLst>
              <a:ext uri="{FF2B5EF4-FFF2-40B4-BE49-F238E27FC236}">
                <a16:creationId xmlns:a16="http://schemas.microsoft.com/office/drawing/2014/main" id="{2A9FD957-7D8A-4CC0-A824-A52730B27371}"/>
              </a:ext>
            </a:extLst>
          </p:cNvPr>
          <p:cNvSpPr/>
          <p:nvPr/>
        </p:nvSpPr>
        <p:spPr>
          <a:xfrm>
            <a:off x="10599938" y="2379216"/>
            <a:ext cx="1349406" cy="69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 8">
            <a:hlinkClick r:id="rId3" action="ppaction://hlinksldjump"/>
            <a:extLst>
              <a:ext uri="{FF2B5EF4-FFF2-40B4-BE49-F238E27FC236}">
                <a16:creationId xmlns:a16="http://schemas.microsoft.com/office/drawing/2014/main" id="{E134B296-056B-47B6-B16F-03BE6F4BBC8C}"/>
              </a:ext>
            </a:extLst>
          </p:cNvPr>
          <p:cNvSpPr/>
          <p:nvPr/>
        </p:nvSpPr>
        <p:spPr>
          <a:xfrm>
            <a:off x="124287" y="2459115"/>
            <a:ext cx="730894" cy="6125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B363D-07FB-41CB-9253-DED3FE57F2BB}"/>
              </a:ext>
            </a:extLst>
          </p:cNvPr>
          <p:cNvSpPr txBox="1"/>
          <p:nvPr/>
        </p:nvSpPr>
        <p:spPr>
          <a:xfrm>
            <a:off x="133164" y="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 последний слайд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3C78BC-5411-4CD4-9595-D317F25A5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568" y="4124739"/>
            <a:ext cx="5857461" cy="27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30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19A13A-C977-15DE-EFFB-F8B62F15A921}"/>
              </a:ext>
            </a:extLst>
          </p:cNvPr>
          <p:cNvSpPr txBox="1"/>
          <p:nvPr/>
        </p:nvSpPr>
        <p:spPr>
          <a:xfrm rot="10800000" flipV="1">
            <a:off x="2022274" y="-12025"/>
            <a:ext cx="1046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000" dirty="0">
                <a:solidFill>
                  <a:schemeClr val="accent1"/>
                </a:solidFill>
              </a:rPr>
              <a:t>Задачи и цели данного проекта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BAF18-B835-9F09-6A2A-F8303724AB94}"/>
              </a:ext>
            </a:extLst>
          </p:cNvPr>
          <p:cNvSpPr txBox="1"/>
          <p:nvPr/>
        </p:nvSpPr>
        <p:spPr>
          <a:xfrm>
            <a:off x="2315664" y="797510"/>
            <a:ext cx="7207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i="1" u="sng" dirty="0"/>
              <a:t>Цель: цель нашего проекта показать как работают гиперссылки в </a:t>
            </a:r>
            <a:r>
              <a:rPr lang="ru-RU" sz="2400" b="1" i="1" u="sng" dirty="0" err="1"/>
              <a:t>павер</a:t>
            </a:r>
            <a:r>
              <a:rPr lang="ru-RU" sz="2400" b="1" i="1" u="sng" dirty="0"/>
              <a:t> поинт и что из них можно сделать , мы например сделали поисковую игру из гиперссылок в </a:t>
            </a:r>
            <a:r>
              <a:rPr lang="ru-RU" sz="2400" b="1" i="1" u="sng" dirty="0" err="1"/>
              <a:t>павер</a:t>
            </a:r>
            <a:r>
              <a:rPr lang="ru-RU" sz="2400" b="1" i="1" u="sng" dirty="0"/>
              <a:t> поинт)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F465C752-2BDD-429D-A283-50FCD641A90E}"/>
              </a:ext>
            </a:extLst>
          </p:cNvPr>
          <p:cNvSpPr/>
          <p:nvPr/>
        </p:nvSpPr>
        <p:spPr>
          <a:xfrm>
            <a:off x="0" y="2729948"/>
            <a:ext cx="516835" cy="699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hlinkClick r:id="rId3" action="ppaction://hlinksldjump"/>
            <a:extLst>
              <a:ext uri="{FF2B5EF4-FFF2-40B4-BE49-F238E27FC236}">
                <a16:creationId xmlns:a16="http://schemas.microsoft.com/office/drawing/2014/main" id="{AA3668A6-47F0-4320-B717-FC92342285C0}"/>
              </a:ext>
            </a:extLst>
          </p:cNvPr>
          <p:cNvSpPr/>
          <p:nvPr/>
        </p:nvSpPr>
        <p:spPr>
          <a:xfrm>
            <a:off x="11112159" y="2849217"/>
            <a:ext cx="881058" cy="579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14888-36A7-436A-8D75-01373E82619C}"/>
              </a:ext>
            </a:extLst>
          </p:cNvPr>
          <p:cNvSpPr txBox="1"/>
          <p:nvPr/>
        </p:nvSpPr>
        <p:spPr>
          <a:xfrm>
            <a:off x="9857172" y="32653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 последний слайд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5BD99-8B34-D6B2-6668-6EBDC479355F}"/>
              </a:ext>
            </a:extLst>
          </p:cNvPr>
          <p:cNvSpPr txBox="1"/>
          <p:nvPr/>
        </p:nvSpPr>
        <p:spPr>
          <a:xfrm>
            <a:off x="2315663" y="2729948"/>
            <a:ext cx="7097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Задачи:</a:t>
            </a:r>
          </a:p>
          <a:p>
            <a:pPr algn="l"/>
            <a:r>
              <a:rPr lang="ru-RU" dirty="0"/>
              <a:t>1. Обучить работе гиперссылок людей и что из них можно сделать.</a:t>
            </a:r>
          </a:p>
          <a:p>
            <a:pPr algn="l"/>
            <a:r>
              <a:rPr lang="ru-RU" dirty="0"/>
              <a:t>2.Мотивировать людей на действия , ведь </a:t>
            </a:r>
            <a:r>
              <a:rPr lang="ru-RU" dirty="0" err="1"/>
              <a:t>павер</a:t>
            </a:r>
            <a:r>
              <a:rPr lang="ru-RU" dirty="0"/>
              <a:t> поинт обычная программа для </a:t>
            </a:r>
            <a:r>
              <a:rPr lang="ru-RU" dirty="0" err="1"/>
              <a:t>призентаций</a:t>
            </a:r>
            <a:r>
              <a:rPr lang="ru-RU" dirty="0"/>
              <a:t> , а мы сделали целую игру )</a:t>
            </a:r>
          </a:p>
          <a:p>
            <a:pPr algn="l"/>
            <a:r>
              <a:rPr lang="ru-RU" dirty="0"/>
              <a:t>3. Развитие людей нашей игрой ведь наша игра поисковая , а в ней ещё и присутствуют школьные вопросы по разным приметам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D71DD8-DEDA-4632-847E-EBC5AB47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086" y="4022609"/>
            <a:ext cx="2729948" cy="2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581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B2020-B1A4-C90F-063C-325537BF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нашего проекта.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14E3-E825-15F9-430F-4745E9DF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Общее развитие  </a:t>
            </a:r>
          </a:p>
          <a:p>
            <a:r>
              <a:rPr lang="ru-RU" dirty="0"/>
              <a:t>2. Развитие логического мышления</a:t>
            </a:r>
          </a:p>
          <a:p>
            <a:r>
              <a:rPr lang="ru-RU" dirty="0"/>
              <a:t>3. Мотивация на действия </a:t>
            </a:r>
          </a:p>
          <a:p>
            <a:r>
              <a:rPr lang="ru-RU" dirty="0"/>
              <a:t>4. Мало кто делает игры в </a:t>
            </a:r>
            <a:r>
              <a:rPr lang="ru-RU" dirty="0" err="1"/>
              <a:t>павер</a:t>
            </a:r>
            <a:r>
              <a:rPr lang="ru-RU" dirty="0"/>
              <a:t> поинт</a:t>
            </a:r>
          </a:p>
          <a:p>
            <a:r>
              <a:rPr lang="ru-RU" dirty="0"/>
              <a:t>5. Это только начальная игра и будет более масштабное продолжение)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97E0F025-A26D-4F01-AB68-E30278C822C8}"/>
              </a:ext>
            </a:extLst>
          </p:cNvPr>
          <p:cNvSpPr/>
          <p:nvPr/>
        </p:nvSpPr>
        <p:spPr>
          <a:xfrm>
            <a:off x="106532" y="2414726"/>
            <a:ext cx="985421" cy="692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hlinkClick r:id="rId3" action="ppaction://hlinksldjump"/>
            <a:extLst>
              <a:ext uri="{FF2B5EF4-FFF2-40B4-BE49-F238E27FC236}">
                <a16:creationId xmlns:a16="http://schemas.microsoft.com/office/drawing/2014/main" id="{93696A61-9EAD-4286-AAC6-BCB0EDE50380}"/>
              </a:ext>
            </a:extLst>
          </p:cNvPr>
          <p:cNvSpPr/>
          <p:nvPr/>
        </p:nvSpPr>
        <p:spPr>
          <a:xfrm>
            <a:off x="10457895" y="2299317"/>
            <a:ext cx="1544715" cy="12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BDF18-FE90-4DFE-99D1-BB5CB41507B0}"/>
              </a:ext>
            </a:extLst>
          </p:cNvPr>
          <p:cNvSpPr txBox="1"/>
          <p:nvPr/>
        </p:nvSpPr>
        <p:spPr>
          <a:xfrm>
            <a:off x="9700254" y="135966"/>
            <a:ext cx="2491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7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77FC6-B592-74BE-7944-0EA78429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8120"/>
            <a:ext cx="10390909" cy="587023"/>
          </a:xfrm>
        </p:spPr>
        <p:txBody>
          <a:bodyPr>
            <a:normAutofit/>
          </a:bodyPr>
          <a:lstStyle/>
          <a:p>
            <a:r>
              <a:rPr lang="ru-RU" dirty="0"/>
              <a:t>Способ номер 1 создания гиперссылок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4C27D-5F5F-1507-1339-863CDD6A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" y="1368677"/>
            <a:ext cx="4301304" cy="2686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
На вкладке </a:t>
            </a:r>
            <a:r>
              <a:rPr lang="ru-RU" u="sng" dirty="0">
                <a:solidFill>
                  <a:schemeClr val="accent1"/>
                </a:solidFill>
              </a:rPr>
              <a:t>Вставка</a:t>
            </a:r>
            <a:r>
              <a:rPr lang="ru-RU" dirty="0"/>
              <a:t> в группе Связи выберем </a:t>
            </a:r>
            <a:r>
              <a:rPr lang="ru-RU" i="1" u="sng" dirty="0">
                <a:solidFill>
                  <a:schemeClr val="accent1"/>
                </a:solidFill>
              </a:rPr>
              <a:t>Ссылка</a:t>
            </a:r>
            <a:r>
              <a:rPr lang="ru-RU" dirty="0"/>
              <a:t>. Далее нажимаем место в документе и там выбираем слайд который нам нужен </a:t>
            </a:r>
          </a:p>
        </p:txBody>
      </p:sp>
      <p:pic>
        <p:nvPicPr>
          <p:cNvPr id="5" name="Рисунок 5">
            <a:hlinkClick r:id="rId2"/>
            <a:extLst>
              <a:ext uri="{FF2B5EF4-FFF2-40B4-BE49-F238E27FC236}">
                <a16:creationId xmlns:a16="http://schemas.microsoft.com/office/drawing/2014/main" id="{AF9EEA1F-6FB1-4035-43DB-3D1AB94C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57" y="3869398"/>
            <a:ext cx="2296144" cy="22961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89A9B0-669E-4481-BD7A-5A9DFE89B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477" y="482773"/>
            <a:ext cx="7322864" cy="3184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C8D8ED-3F5E-4D0D-BE20-ABCE1C491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67" y="3684348"/>
            <a:ext cx="6020655" cy="3160220"/>
          </a:xfrm>
          <a:prstGeom prst="rect">
            <a:avLst/>
          </a:prstGeom>
        </p:spPr>
      </p:pic>
      <p:sp>
        <p:nvSpPr>
          <p:cNvPr id="10" name="Стрелка: влево 9">
            <a:hlinkClick r:id="rId6" action="ppaction://hlinksldjump"/>
            <a:extLst>
              <a:ext uri="{FF2B5EF4-FFF2-40B4-BE49-F238E27FC236}">
                <a16:creationId xmlns:a16="http://schemas.microsoft.com/office/drawing/2014/main" id="{8A1879A8-9D93-49EF-9E31-53ABAC85609A}"/>
              </a:ext>
            </a:extLst>
          </p:cNvPr>
          <p:cNvSpPr/>
          <p:nvPr/>
        </p:nvSpPr>
        <p:spPr>
          <a:xfrm>
            <a:off x="177553" y="692458"/>
            <a:ext cx="1251752" cy="7901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hlinkClick r:id="rId7" action="ppaction://hlinksldjump"/>
            <a:extLst>
              <a:ext uri="{FF2B5EF4-FFF2-40B4-BE49-F238E27FC236}">
                <a16:creationId xmlns:a16="http://schemas.microsoft.com/office/drawing/2014/main" id="{F3426F20-1002-41A1-AE7C-E303F806CE5B}"/>
              </a:ext>
            </a:extLst>
          </p:cNvPr>
          <p:cNvSpPr/>
          <p:nvPr/>
        </p:nvSpPr>
        <p:spPr>
          <a:xfrm>
            <a:off x="11097087" y="4055164"/>
            <a:ext cx="1020932" cy="120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FCF54-006A-444F-B471-8CBC35F6F26B}"/>
              </a:ext>
            </a:extLst>
          </p:cNvPr>
          <p:cNvSpPr txBox="1"/>
          <p:nvPr/>
        </p:nvSpPr>
        <p:spPr>
          <a:xfrm>
            <a:off x="133164" y="323126"/>
            <a:ext cx="251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8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6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73DDC-ADF8-BD91-FD34-B4157622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762" y="0"/>
            <a:ext cx="3517986" cy="507446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 номер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90583-D383-D3A1-0E1D-A7A3F4A1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06" y="837547"/>
            <a:ext cx="9362195" cy="73782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Щелкнуть правой кнопкой мыши по созданному прямоугольнику и в контекстном меню выбрать Гиперссылка.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08A6F-3F08-38D2-1B69-BD27576C2722}"/>
              </a:ext>
            </a:extLst>
          </p:cNvPr>
          <p:cNvSpPr txBox="1"/>
          <p:nvPr/>
        </p:nvSpPr>
        <p:spPr>
          <a:xfrm>
            <a:off x="0" y="1812652"/>
            <a:ext cx="12443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Откроется диалоговое окно Вставка гиперссылки. В этом окне можно выбрать, с чем нужно связать объект на слайде (Связать с…).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ECCDBD-2DA6-409D-B9FF-22F8836F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90858"/>
            <a:ext cx="5102087" cy="36966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6D91A3-4BA7-4BD1-A8D2-0F83E059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97" y="2690858"/>
            <a:ext cx="6575222" cy="4114981"/>
          </a:xfrm>
          <a:prstGeom prst="rect">
            <a:avLst/>
          </a:prstGeom>
        </p:spPr>
      </p:pic>
      <p:sp>
        <p:nvSpPr>
          <p:cNvPr id="11" name="Стрелка: влево 10">
            <a:hlinkClick r:id="rId4" action="ppaction://hlinksldjump"/>
            <a:extLst>
              <a:ext uri="{FF2B5EF4-FFF2-40B4-BE49-F238E27FC236}">
                <a16:creationId xmlns:a16="http://schemas.microsoft.com/office/drawing/2014/main" id="{FB9D0D3E-98B1-467E-8489-D872FEA1FEF6}"/>
              </a:ext>
            </a:extLst>
          </p:cNvPr>
          <p:cNvSpPr/>
          <p:nvPr/>
        </p:nvSpPr>
        <p:spPr>
          <a:xfrm>
            <a:off x="150920" y="355107"/>
            <a:ext cx="870012" cy="1313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hlinkClick r:id="rId5" action="ppaction://hlinksldjump"/>
            <a:extLst>
              <a:ext uri="{FF2B5EF4-FFF2-40B4-BE49-F238E27FC236}">
                <a16:creationId xmlns:a16="http://schemas.microsoft.com/office/drawing/2014/main" id="{291C630C-D519-495E-A8B8-77C60E7AB4EA}"/>
              </a:ext>
            </a:extLst>
          </p:cNvPr>
          <p:cNvSpPr/>
          <p:nvPr/>
        </p:nvSpPr>
        <p:spPr>
          <a:xfrm>
            <a:off x="9969623" y="307898"/>
            <a:ext cx="1615736" cy="131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6B4DA-C245-46F7-BE17-E09E07E082D0}"/>
              </a:ext>
            </a:extLst>
          </p:cNvPr>
          <p:cNvSpPr txBox="1"/>
          <p:nvPr/>
        </p:nvSpPr>
        <p:spPr>
          <a:xfrm>
            <a:off x="133164" y="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6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5973B1-88D1-476A-98EA-7F74D3B28C86}"/>
              </a:ext>
            </a:extLst>
          </p:cNvPr>
          <p:cNvSpPr txBox="1"/>
          <p:nvPr/>
        </p:nvSpPr>
        <p:spPr>
          <a:xfrm>
            <a:off x="2984376" y="0"/>
            <a:ext cx="6223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менять цвета </a:t>
            </a:r>
            <a:r>
              <a:rPr lang="ru-RU" sz="2800" dirty="0" err="1"/>
              <a:t>гипер</a:t>
            </a:r>
            <a:r>
              <a:rPr lang="ru-RU" sz="2800" dirty="0"/>
              <a:t> ссылок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B2E7-8300-4457-801A-66C63E725E2B}"/>
              </a:ext>
            </a:extLst>
          </p:cNvPr>
          <p:cNvSpPr txBox="1"/>
          <p:nvPr/>
        </p:nvSpPr>
        <p:spPr>
          <a:xfrm>
            <a:off x="595543" y="1351508"/>
            <a:ext cx="27165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2D050"/>
                </a:solidFill>
              </a:rPr>
              <a:t>Цвет гиперссылок </a:t>
            </a:r>
            <a:r>
              <a:rPr lang="ru-RU" sz="2400" dirty="0" err="1">
                <a:solidFill>
                  <a:srgbClr val="92D050"/>
                </a:solidFill>
              </a:rPr>
              <a:t>абсалютно</a:t>
            </a:r>
            <a:r>
              <a:rPr lang="ru-RU" sz="2400" dirty="0">
                <a:solidFill>
                  <a:srgbClr val="92D050"/>
                </a:solidFill>
              </a:rPr>
              <a:t> так же меняются как и обычный текст.</a:t>
            </a:r>
          </a:p>
          <a:p>
            <a:r>
              <a:rPr lang="ru-RU" sz="2400" dirty="0">
                <a:solidFill>
                  <a:srgbClr val="92D050"/>
                </a:solidFill>
              </a:rPr>
              <a:t>Правая кнопка мыши по фигуре ну либо тексту и выбираем контур и заливку нашей гиперссылки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717F88-0806-4416-8E3A-23E83CE6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5" y="523220"/>
            <a:ext cx="6223247" cy="5077673"/>
          </a:xfrm>
          <a:prstGeom prst="rect">
            <a:avLst/>
          </a:prstGeom>
        </p:spPr>
      </p:pic>
      <p:sp>
        <p:nvSpPr>
          <p:cNvPr id="9" name="Стрелка: влево 8">
            <a:hlinkClick r:id="rId3" action="ppaction://hlinksldjump"/>
            <a:extLst>
              <a:ext uri="{FF2B5EF4-FFF2-40B4-BE49-F238E27FC236}">
                <a16:creationId xmlns:a16="http://schemas.microsoft.com/office/drawing/2014/main" id="{925BD6E9-4055-4EC2-B4E9-725149FBFC95}"/>
              </a:ext>
            </a:extLst>
          </p:cNvPr>
          <p:cNvSpPr/>
          <p:nvPr/>
        </p:nvSpPr>
        <p:spPr>
          <a:xfrm>
            <a:off x="62144" y="2583402"/>
            <a:ext cx="479394" cy="3994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hlinkClick r:id="rId4" action="ppaction://hlinksldjump"/>
            <a:extLst>
              <a:ext uri="{FF2B5EF4-FFF2-40B4-BE49-F238E27FC236}">
                <a16:creationId xmlns:a16="http://schemas.microsoft.com/office/drawing/2014/main" id="{114459F3-DA3C-428C-B7CC-16C4A1A73D74}"/>
              </a:ext>
            </a:extLst>
          </p:cNvPr>
          <p:cNvSpPr/>
          <p:nvPr/>
        </p:nvSpPr>
        <p:spPr>
          <a:xfrm>
            <a:off x="10795247" y="2583402"/>
            <a:ext cx="1225118" cy="1420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E14E2-4F45-4221-9AD7-7D141C1E3EC1}"/>
              </a:ext>
            </a:extLst>
          </p:cNvPr>
          <p:cNvSpPr txBox="1"/>
          <p:nvPr/>
        </p:nvSpPr>
        <p:spPr>
          <a:xfrm>
            <a:off x="133164" y="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5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67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240FE-B55F-44CE-A1E7-28A5EBBF90EB}"/>
              </a:ext>
            </a:extLst>
          </p:cNvPr>
          <p:cNvSpPr txBox="1"/>
          <p:nvPr/>
        </p:nvSpPr>
        <p:spPr>
          <a:xfrm>
            <a:off x="665087" y="460096"/>
            <a:ext cx="1086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Так же можно перейти на любой сайт с помощью гиперссылок все тоже самое только выбираем в конце чуть-чуть другое 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D06BA3-2C5D-4147-8E7D-6B77DF7E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75" y="1510947"/>
            <a:ext cx="9861181" cy="4886957"/>
          </a:xfrm>
          <a:prstGeom prst="rect">
            <a:avLst/>
          </a:prstGeom>
        </p:spPr>
      </p:pic>
      <p:sp>
        <p:nvSpPr>
          <p:cNvPr id="11" name="Стрелка: влево 10">
            <a:hlinkClick r:id="rId3" action="ppaction://hlinksldjump"/>
            <a:extLst>
              <a:ext uri="{FF2B5EF4-FFF2-40B4-BE49-F238E27FC236}">
                <a16:creationId xmlns:a16="http://schemas.microsoft.com/office/drawing/2014/main" id="{5EDEF9FA-9A83-4310-BA84-D41789FBB6DD}"/>
              </a:ext>
            </a:extLst>
          </p:cNvPr>
          <p:cNvSpPr/>
          <p:nvPr/>
        </p:nvSpPr>
        <p:spPr>
          <a:xfrm>
            <a:off x="97654" y="2334827"/>
            <a:ext cx="1127464" cy="1094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hlinkClick r:id="rId4" action="ppaction://hlinksldjump"/>
            <a:extLst>
              <a:ext uri="{FF2B5EF4-FFF2-40B4-BE49-F238E27FC236}">
                <a16:creationId xmlns:a16="http://schemas.microsoft.com/office/drawing/2014/main" id="{5A0A0991-B439-422C-A920-5BCB24AFC1F8}"/>
              </a:ext>
            </a:extLst>
          </p:cNvPr>
          <p:cNvSpPr/>
          <p:nvPr/>
        </p:nvSpPr>
        <p:spPr>
          <a:xfrm>
            <a:off x="11265763" y="2698812"/>
            <a:ext cx="828583" cy="932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86776-225D-4C8A-923F-08871A8AB294}"/>
              </a:ext>
            </a:extLst>
          </p:cNvPr>
          <p:cNvSpPr txBox="1"/>
          <p:nvPr/>
        </p:nvSpPr>
        <p:spPr>
          <a:xfrm>
            <a:off x="133164" y="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5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079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2FB5F-B58A-6459-6867-1542B125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3C883-BC1D-7852-1CEB-4C10E85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сделана игра в 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point</a:t>
            </a:r>
            <a:r>
              <a:rPr lang="ru-RU" dirty="0"/>
              <a:t>, с практически свободным миром где можно передвигаться в свободном порядке , игра наполнена разными ловушками, играми для развития логики и даже школьными вопросами</a:t>
            </a:r>
          </a:p>
          <a:p>
            <a:r>
              <a:rPr lang="ru-RU" dirty="0"/>
              <a:t>Получилась довольно интересная и полезная игра для всех возрастов и понравилась всем кто в неё играл 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28463A21-1596-4382-BBDE-1F665F0DE5D2}"/>
              </a:ext>
            </a:extLst>
          </p:cNvPr>
          <p:cNvSpPr/>
          <p:nvPr/>
        </p:nvSpPr>
        <p:spPr>
          <a:xfrm>
            <a:off x="186431" y="2396971"/>
            <a:ext cx="1127464" cy="861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hlinkClick r:id="rId3" action="ppaction://hlinksldjump"/>
            <a:extLst>
              <a:ext uri="{FF2B5EF4-FFF2-40B4-BE49-F238E27FC236}">
                <a16:creationId xmlns:a16="http://schemas.microsoft.com/office/drawing/2014/main" id="{2FABCF1E-A7B6-4136-ACDA-EBAA32BD011F}"/>
              </a:ext>
            </a:extLst>
          </p:cNvPr>
          <p:cNvSpPr/>
          <p:nvPr/>
        </p:nvSpPr>
        <p:spPr>
          <a:xfrm>
            <a:off x="10395751" y="2396971"/>
            <a:ext cx="1609818" cy="103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251BA-C41B-4DBC-883E-69895D7D3737}"/>
              </a:ext>
            </a:extLst>
          </p:cNvPr>
          <p:cNvSpPr txBox="1"/>
          <p:nvPr/>
        </p:nvSpPr>
        <p:spPr>
          <a:xfrm>
            <a:off x="9776460" y="-9706"/>
            <a:ext cx="23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 action="ppaction://hlinksldjump"/>
              </a:rPr>
              <a:t>На последний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75679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463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Rockwell</vt:lpstr>
      <vt:lpstr>Галерея</vt:lpstr>
      <vt:lpstr>Презентация PowerPoint</vt:lpstr>
      <vt:lpstr>Описание проекта </vt:lpstr>
      <vt:lpstr>Презентация PowerPoint</vt:lpstr>
      <vt:lpstr>Преимущества нашего проекта.</vt:lpstr>
      <vt:lpstr>Способ номер 1 создания гиперссылок  </vt:lpstr>
      <vt:lpstr>Способ номер 2</vt:lpstr>
      <vt:lpstr>Презентация PowerPoint</vt:lpstr>
      <vt:lpstr>Презентация PowerPoint</vt:lpstr>
      <vt:lpstr>Результаты.</vt:lpstr>
      <vt:lpstr>Перспективы.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Гиперссылки в pOwer Point</dc:title>
  <dc:creator>Michael Zaigraev</dc:creator>
  <cp:lastModifiedBy>Michael Zaigraev</cp:lastModifiedBy>
  <cp:revision>29</cp:revision>
  <dcterms:created xsi:type="dcterms:W3CDTF">2022-12-22T20:32:58Z</dcterms:created>
  <dcterms:modified xsi:type="dcterms:W3CDTF">2023-02-28T19:39:21Z</dcterms:modified>
</cp:coreProperties>
</file>