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15" d="100"/>
          <a:sy n="115" d="100"/>
        </p:scale>
        <p:origin x="960"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smtClean="0">
                <a:solidFill>
                  <a:schemeClr val="tx1"/>
                </a:solidFill>
                <a:latin typeface="Arial"/>
                <a:ea typeface="Arial"/>
                <a:cs typeface="Arial"/>
                <a:sym typeface="Arial"/>
              </a:rPr>
              <a:t>Name  : VANISRI.R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:511321205045</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237740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dirty="0" smtClean="0">
                <a:solidFill>
                  <a:schemeClr val="tx1"/>
                </a:solidFill>
              </a:rPr>
              <a:t>Kingston Engineering College</a:t>
            </a:r>
            <a:endParaRPr lang="en-US" sz="1200" b="0" i="0" u="none" strike="noStrike" cap="none" dirty="0">
              <a:solidFill>
                <a:schemeClr val="tx1"/>
              </a:solidFill>
              <a:latin typeface="Arial"/>
              <a:ea typeface="Arial"/>
              <a:cs typeface="Arial"/>
              <a:sym typeface="Arial"/>
            </a:endParaRP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Vellore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descr="vidyakumbhar2011 - bus reservation system.">
            <a:extLst>
              <a:ext uri="{FF2B5EF4-FFF2-40B4-BE49-F238E27FC236}">
                <a16:creationId xmlns="" xmlns:a16="http://schemas.microsoft.com/office/drawing/2014/main" xmlns:lc="http://schemas.openxmlformats.org/drawingml/2006/lockedCanvas" id="{D7157469-F790-E584-BF12-D15C84504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941" y="1167493"/>
            <a:ext cx="5334000"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7" y="1065074"/>
            <a:ext cx="8177350" cy="370056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 y="1175657"/>
            <a:ext cx="8752114" cy="3613024"/>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3" name="Rectangle 2"/>
          <p:cNvSpPr/>
          <p:nvPr/>
        </p:nvSpPr>
        <p:spPr>
          <a:xfrm>
            <a:off x="149404" y="1267649"/>
            <a:ext cx="8844741" cy="3323987"/>
          </a:xfrm>
          <a:prstGeom prst="rect">
            <a:avLst/>
          </a:prstGeom>
        </p:spPr>
        <p:txBody>
          <a:bodyPr wrap="square">
            <a:spAutoFit/>
          </a:bodyPr>
          <a:lstStyle/>
          <a:p>
            <a:r>
              <a:rPr lang="en-US" dirty="0"/>
              <a:t>1. Welcome to Our Services Page!</a:t>
            </a:r>
          </a:p>
          <a:p>
            <a:r>
              <a:rPr lang="en-US" dirty="0"/>
              <a:t>2. Explore Our Comprehensive Range of Offerings</a:t>
            </a:r>
          </a:p>
          <a:p>
            <a:r>
              <a:rPr lang="en-US" dirty="0"/>
              <a:t>3. Booking: Effortlessly Reserve Bus Tickets Online</a:t>
            </a:r>
          </a:p>
          <a:p>
            <a:r>
              <a:rPr lang="en-US" dirty="0"/>
              <a:t>4. Route Coverage: Extensive Network Across Various Destinations</a:t>
            </a:r>
          </a:p>
          <a:p>
            <a:r>
              <a:rPr lang="en-US" dirty="0"/>
              <a:t>5. Seat Selection: Choose Your Preferred Seat with Ease</a:t>
            </a:r>
          </a:p>
          <a:p>
            <a:r>
              <a:rPr lang="en-US" dirty="0"/>
              <a:t>6. Payment Options: Secure and Convenient Payment Methods</a:t>
            </a:r>
          </a:p>
          <a:p>
            <a:r>
              <a:rPr lang="en-US" dirty="0"/>
              <a:t>7. Customer Support: 24/7 Assistance for Any Queries or Concerns</a:t>
            </a:r>
          </a:p>
          <a:p>
            <a:r>
              <a:rPr lang="en-US" dirty="0"/>
              <a:t>8. Special Packages: Discover Exciting Deals and Discounts</a:t>
            </a:r>
          </a:p>
          <a:p>
            <a:r>
              <a:rPr lang="en-US" dirty="0"/>
              <a:t>9. Group Bookings: Convenient Booking Options for Groups</a:t>
            </a:r>
          </a:p>
          <a:p>
            <a:r>
              <a:rPr lang="en-US" dirty="0"/>
              <a:t>10. Flexible Cancellation: Hassle-Free Cancellation and Refund Process</a:t>
            </a:r>
          </a:p>
          <a:p>
            <a:r>
              <a:rPr lang="en-US" dirty="0"/>
              <a:t>11. Real-Time Updates: Stay Informed About Your Journey</a:t>
            </a:r>
          </a:p>
          <a:p>
            <a:r>
              <a:rPr lang="en-US" dirty="0"/>
              <a:t>12. Accessibility: User-Friendly Interface for Seamless Navigation</a:t>
            </a:r>
          </a:p>
          <a:p>
            <a:r>
              <a:rPr lang="en-US" dirty="0"/>
              <a:t>13. Quality Assurance: Ensuring Reliable and Comfortable Travel</a:t>
            </a:r>
          </a:p>
          <a:p>
            <a:r>
              <a:rPr lang="en-US" dirty="0"/>
              <a:t>14. Personalized Experience: Tailored Services to Meet Your Needs</a:t>
            </a:r>
          </a:p>
          <a:p>
            <a:r>
              <a:rPr lang="en-US" dirty="0"/>
              <a:t>15. Thank You for Choosing Us for Your Travel Needs!</a:t>
            </a:r>
            <a:endParaRPr lang="en-US" dirty="0"/>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3" name="Rectangle 2"/>
          <p:cNvSpPr/>
          <p:nvPr/>
        </p:nvSpPr>
        <p:spPr>
          <a:xfrm>
            <a:off x="313509" y="1267649"/>
            <a:ext cx="6714309" cy="3323987"/>
          </a:xfrm>
          <a:prstGeom prst="rect">
            <a:avLst/>
          </a:prstGeom>
        </p:spPr>
        <p:txBody>
          <a:bodyPr wrap="square">
            <a:spAutoFit/>
          </a:bodyPr>
          <a:lstStyle/>
          <a:p>
            <a:r>
              <a:rPr lang="en-US" dirty="0"/>
              <a:t>1. Welcome to Our Departments Page!</a:t>
            </a:r>
          </a:p>
          <a:p>
            <a:r>
              <a:rPr lang="en-US" dirty="0"/>
              <a:t>2. Overview: Learn About Our Organizational Structure</a:t>
            </a:r>
          </a:p>
          <a:p>
            <a:r>
              <a:rPr lang="en-US" dirty="0"/>
              <a:t>3. Administration: Responsible for Overall Management and Operations</a:t>
            </a:r>
          </a:p>
          <a:p>
            <a:r>
              <a:rPr lang="en-US" dirty="0"/>
              <a:t>4. Customer Service: Dedicated to Providing Exceptional Support</a:t>
            </a:r>
          </a:p>
          <a:p>
            <a:r>
              <a:rPr lang="en-US" dirty="0"/>
              <a:t>5. Sales and Marketing: Driving Business Growth and Outreach</a:t>
            </a:r>
          </a:p>
          <a:p>
            <a:r>
              <a:rPr lang="en-US" dirty="0"/>
              <a:t>6. Technology: Innovating and Enhancing Our Digital Platforms</a:t>
            </a:r>
          </a:p>
          <a:p>
            <a:r>
              <a:rPr lang="en-US" dirty="0"/>
              <a:t>7. Finance: Managing Financial Operations and Resources</a:t>
            </a:r>
          </a:p>
          <a:p>
            <a:r>
              <a:rPr lang="en-US" dirty="0"/>
              <a:t>8. Human Resources: Nurturing Talent and Employee Development</a:t>
            </a:r>
          </a:p>
          <a:p>
            <a:r>
              <a:rPr lang="en-US" dirty="0"/>
              <a:t>9. Logistics: Ensuring Smooth Coordination of Services</a:t>
            </a:r>
          </a:p>
          <a:p>
            <a:r>
              <a:rPr lang="en-US" dirty="0"/>
              <a:t>10. Quality Assurance: Upholding Standards and Customer Satisfaction</a:t>
            </a:r>
          </a:p>
          <a:p>
            <a:r>
              <a:rPr lang="en-US" dirty="0"/>
              <a:t>11. Research and Development: Driving Innovation and Improvement</a:t>
            </a:r>
          </a:p>
          <a:p>
            <a:r>
              <a:rPr lang="en-US" dirty="0"/>
              <a:t>12. Collaboration: Emphasizing Cross-Departmental Cooperation</a:t>
            </a:r>
          </a:p>
          <a:p>
            <a:r>
              <a:rPr lang="en-US" dirty="0"/>
              <a:t>13. Communication: Facilitating Effective Internal and External Communication</a:t>
            </a:r>
          </a:p>
          <a:p>
            <a:r>
              <a:rPr lang="en-US" dirty="0"/>
              <a:t>14. Sustainability: Promoting Environmental Responsibility Across Departments</a:t>
            </a:r>
          </a:p>
          <a:p>
            <a:r>
              <a:rPr lang="en-US" dirty="0"/>
              <a:t>15. Thank You for Exploring Our Departments!</a:t>
            </a:r>
            <a:endParaRPr lang="en-IN" dirty="0"/>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3" name="Rectangle 2"/>
          <p:cNvSpPr/>
          <p:nvPr/>
        </p:nvSpPr>
        <p:spPr>
          <a:xfrm>
            <a:off x="182655" y="1267649"/>
            <a:ext cx="8778240" cy="3323987"/>
          </a:xfrm>
          <a:prstGeom prst="rect">
            <a:avLst/>
          </a:prstGeom>
        </p:spPr>
        <p:txBody>
          <a:bodyPr wrap="square">
            <a:spAutoFit/>
          </a:bodyPr>
          <a:lstStyle/>
          <a:p>
            <a:r>
              <a:rPr lang="en-US" dirty="0"/>
              <a:t>1. Welcome to Our Blog Page!</a:t>
            </a:r>
          </a:p>
          <a:p>
            <a:r>
              <a:rPr lang="en-US" dirty="0"/>
              <a:t>2. Overview: Explore Our Latest Articles and Insights</a:t>
            </a:r>
          </a:p>
          <a:p>
            <a:r>
              <a:rPr lang="en-US" dirty="0"/>
              <a:t>3. Featured Posts: Highlighting Our Most Popular and Relevant Content</a:t>
            </a:r>
          </a:p>
          <a:p>
            <a:r>
              <a:rPr lang="en-US" dirty="0"/>
              <a:t>4. Categories: Browse Articles by Topic for Easy Navigation</a:t>
            </a:r>
          </a:p>
          <a:p>
            <a:r>
              <a:rPr lang="en-US" dirty="0"/>
              <a:t>5. Recent Posts: Stay Up-to-Date with Our Newest Content</a:t>
            </a:r>
          </a:p>
          <a:p>
            <a:r>
              <a:rPr lang="en-US" dirty="0"/>
              <a:t>6. Author Profiles: Meet the Writers Behind the Articles</a:t>
            </a:r>
          </a:p>
          <a:p>
            <a:r>
              <a:rPr lang="en-US" dirty="0"/>
              <a:t>7. Comment Section: Engage with Other Readers and Share Your Thoughts</a:t>
            </a:r>
          </a:p>
          <a:p>
            <a:r>
              <a:rPr lang="en-US" dirty="0"/>
              <a:t>8. Search Bar: Find Specific Articles or Topics Quickly</a:t>
            </a:r>
          </a:p>
          <a:p>
            <a:r>
              <a:rPr lang="en-US" dirty="0"/>
              <a:t>9. Subscription: Sign Up to Receive Notifications for New Blog Posts</a:t>
            </a:r>
          </a:p>
          <a:p>
            <a:r>
              <a:rPr lang="en-US" dirty="0"/>
              <a:t>10. Sharing Options: Share Articles on Social Media or via Email</a:t>
            </a:r>
          </a:p>
          <a:p>
            <a:r>
              <a:rPr lang="en-US" dirty="0"/>
              <a:t>11. Related Posts: Discover Similar Articles for Further Reading</a:t>
            </a:r>
          </a:p>
          <a:p>
            <a:r>
              <a:rPr lang="en-US" dirty="0"/>
              <a:t>12. Multimedia: Enjoy Videos, </a:t>
            </a:r>
            <a:r>
              <a:rPr lang="en-US" dirty="0" err="1"/>
              <a:t>Infographics</a:t>
            </a:r>
            <a:r>
              <a:rPr lang="en-US" dirty="0"/>
              <a:t>, and Interactive Content</a:t>
            </a:r>
          </a:p>
          <a:p>
            <a:r>
              <a:rPr lang="en-US" dirty="0"/>
              <a:t>13. Trending Topics: Explore Current Trends and Discussions</a:t>
            </a:r>
          </a:p>
          <a:p>
            <a:r>
              <a:rPr lang="en-US" dirty="0"/>
              <a:t>14. Call to Action: Encouraging Readers to Explore More Content or Contact Us</a:t>
            </a:r>
          </a:p>
          <a:p>
            <a:r>
              <a:rPr lang="en-US" dirty="0"/>
              <a:t>15. Thank You for Visiting Our Blog!</a:t>
            </a:r>
            <a:endParaRPr lang="en-US" dirty="0"/>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93430"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2"/>
          <p:cNvSpPr/>
          <p:nvPr/>
        </p:nvSpPr>
        <p:spPr>
          <a:xfrm>
            <a:off x="293430" y="1149531"/>
            <a:ext cx="8132114" cy="3539430"/>
          </a:xfrm>
          <a:prstGeom prst="rect">
            <a:avLst/>
          </a:prstGeom>
        </p:spPr>
        <p:txBody>
          <a:bodyPr wrap="square">
            <a:spAutoFit/>
          </a:bodyPr>
          <a:lstStyle/>
          <a:p>
            <a:r>
              <a:rPr lang="en-US" dirty="0"/>
              <a:t>1. Continuous Improvement: Commitment to Enhancing User Experience</a:t>
            </a:r>
          </a:p>
          <a:p>
            <a:r>
              <a:rPr lang="en-US" dirty="0"/>
              <a:t>2. Mobile Application Development: Introducing a Mobile App for On-the-Go Booking</a:t>
            </a:r>
          </a:p>
          <a:p>
            <a:r>
              <a:rPr lang="en-US" dirty="0"/>
              <a:t>3. Loyalty Program: Rewarding Repeat Customers with Exclusive Benefits</a:t>
            </a:r>
          </a:p>
          <a:p>
            <a:r>
              <a:rPr lang="en-US" dirty="0"/>
              <a:t>4. Integration with Travel Partners: Collaborating with Airlines and Hotels for Seamless Travel Packages</a:t>
            </a:r>
          </a:p>
          <a:p>
            <a:r>
              <a:rPr lang="en-US" dirty="0"/>
              <a:t>5. Advanced Seat Selection: Implementing Interactive Seat Maps for Better User Control</a:t>
            </a:r>
          </a:p>
          <a:p>
            <a:r>
              <a:rPr lang="en-US" dirty="0"/>
              <a:t>6. Real-Time Tracking: Providing Live Updates on Bus Locations and Arrival Times</a:t>
            </a:r>
          </a:p>
          <a:p>
            <a:r>
              <a:rPr lang="en-US" dirty="0"/>
              <a:t>7. Multilingual Support: Offering Services in Multiple Languages for Global Accessibility</a:t>
            </a:r>
          </a:p>
          <a:p>
            <a:r>
              <a:rPr lang="en-US" dirty="0"/>
              <a:t>8. Virtual Reality Tours: Enabling Virtual Tours of Buses and Destinations for Enhanced Experience</a:t>
            </a:r>
          </a:p>
          <a:p>
            <a:r>
              <a:rPr lang="en-US" dirty="0"/>
              <a:t>9. AI-Powered Assistance: Implementing </a:t>
            </a:r>
            <a:r>
              <a:rPr lang="en-US" dirty="0" err="1"/>
              <a:t>Chatbots</a:t>
            </a:r>
            <a:r>
              <a:rPr lang="en-US" dirty="0"/>
              <a:t> for Instant Customer Support</a:t>
            </a:r>
          </a:p>
          <a:p>
            <a:r>
              <a:rPr lang="en-US" dirty="0"/>
              <a:t>10. Eco-Friendly Initiatives: Investing in Green Technologies and Sustainable Practices</a:t>
            </a:r>
          </a:p>
          <a:p>
            <a:r>
              <a:rPr lang="en-US" dirty="0"/>
              <a:t>11. Enhanced Security Measures: Strengthening Data Protection and Fraud Prevention</a:t>
            </a:r>
          </a:p>
          <a:p>
            <a:r>
              <a:rPr lang="en-US" dirty="0"/>
              <a:t>12. Community Engagement Programs: Supporting Local Communities and Initiatives</a:t>
            </a:r>
          </a:p>
          <a:p>
            <a:r>
              <a:rPr lang="en-US" dirty="0"/>
              <a:t>13. Voice Command Integration: Allowing Users to Book Tickets via Voice Commands</a:t>
            </a:r>
          </a:p>
          <a:p>
            <a:r>
              <a:rPr lang="en-US" dirty="0"/>
              <a:t>14. Personalized Recommendations: Utilizing Machine Learning to Offer Tailored Travel Suggestions</a:t>
            </a:r>
          </a:p>
          <a:p>
            <a:r>
              <a:rPr lang="en-US" dirty="0"/>
              <a:t>15. Stay Tuned for Exciting Updates and Innovations!</a:t>
            </a: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424542" y="1314724"/>
            <a:ext cx="8294915" cy="3323987"/>
          </a:xfrm>
          <a:prstGeom prst="rect">
            <a:avLst/>
          </a:prstGeom>
        </p:spPr>
        <p:txBody>
          <a:bodyPr wrap="square">
            <a:spAutoFit/>
          </a:bodyPr>
          <a:lstStyle/>
          <a:p>
            <a:r>
              <a:rPr lang="en-US" dirty="0"/>
              <a:t>1. Recap: Summarizing Our Journey and Achievements</a:t>
            </a:r>
          </a:p>
          <a:p>
            <a:r>
              <a:rPr lang="en-US" dirty="0"/>
              <a:t>2. Successes: Celebrating Milestones and Accomplishments</a:t>
            </a:r>
          </a:p>
          <a:p>
            <a:r>
              <a:rPr lang="en-US" dirty="0"/>
              <a:t>3. Gratitude: Thanking Our Customers, Partners, and Team Members</a:t>
            </a:r>
          </a:p>
          <a:p>
            <a:r>
              <a:rPr lang="en-US" dirty="0"/>
              <a:t>4. Commitment: Reaffirming Our Dedication to Providing Exceptional Service</a:t>
            </a:r>
          </a:p>
          <a:p>
            <a:r>
              <a:rPr lang="en-US" dirty="0"/>
              <a:t>5. Feedback: Welcoming Feedback and Suggestions for Improvement</a:t>
            </a:r>
          </a:p>
          <a:p>
            <a:r>
              <a:rPr lang="en-US" dirty="0"/>
              <a:t>6. Looking Ahead: Exciting Opportunities and Challenges on the Horizon</a:t>
            </a:r>
          </a:p>
          <a:p>
            <a:r>
              <a:rPr lang="en-US" dirty="0"/>
              <a:t>7. Growth: Continuing to Grow and Evolve in the Industry</a:t>
            </a:r>
          </a:p>
          <a:p>
            <a:r>
              <a:rPr lang="en-US" dirty="0"/>
              <a:t>8. Vision: Striving Towards Our Vision of Simplifying Travel for Everyone</a:t>
            </a:r>
          </a:p>
          <a:p>
            <a:r>
              <a:rPr lang="en-US" dirty="0"/>
              <a:t>9. Collaboration: Emphasizing the Importance of Collaboration and Partnerships</a:t>
            </a:r>
          </a:p>
          <a:p>
            <a:r>
              <a:rPr lang="en-US" dirty="0"/>
              <a:t>10. Innovation: Commitment to Innovation and Continuous Improvement</a:t>
            </a:r>
          </a:p>
          <a:p>
            <a:r>
              <a:rPr lang="en-US" dirty="0"/>
              <a:t>11. Stay Connected: Keeping in Touch for Future Updates and Enhancements</a:t>
            </a:r>
          </a:p>
          <a:p>
            <a:r>
              <a:rPr lang="en-US" dirty="0"/>
              <a:t>12. Thank You: Expressing Sincere Gratitude for Being Part of Our Journey</a:t>
            </a:r>
          </a:p>
          <a:p>
            <a:r>
              <a:rPr lang="en-US" dirty="0"/>
              <a:t>13. Together, Let's Create a Better Future of Travel!</a:t>
            </a:r>
          </a:p>
          <a:p>
            <a:r>
              <a:rPr lang="en-US" dirty="0"/>
              <a:t>14. Contact Us: Reach Out for Any Inquiries or Collaborations</a:t>
            </a:r>
          </a:p>
          <a:p>
            <a:r>
              <a:rPr lang="en-US" dirty="0"/>
              <a:t>15. Farewell and Safe Travels!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287383" y="1317738"/>
            <a:ext cx="8386354" cy="2246769"/>
          </a:xfrm>
          <a:prstGeom prst="rect">
            <a:avLst/>
          </a:prstGeom>
        </p:spPr>
        <p:txBody>
          <a:bodyPr wrap="square">
            <a:spAutoFit/>
          </a:bodyPr>
          <a:lstStyle/>
          <a:p>
            <a:r>
              <a:rPr lang="en-US" sz="2000" dirty="0"/>
              <a:t>The Bus Reservation System aims to modernize and optimize the process of booking bus tickets for travelers. This system provides a user-friendly interface for both passengers and administrators, ensuring seamless booking experiences and efficient management of bus services Bus Reservation System enhances the travel experience for passengers while streamlining operations for administrators, fostering efficiency and customer satisfaction in the transportation industry. </a:t>
            </a:r>
            <a:endParaRPr lang="en-IN" sz="20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372291" y="1386456"/>
            <a:ext cx="8399417" cy="3170099"/>
          </a:xfrm>
          <a:prstGeom prst="rect">
            <a:avLst/>
          </a:prstGeom>
        </p:spPr>
        <p:txBody>
          <a:bodyPr wrap="square">
            <a:spAutoFit/>
          </a:bodyPr>
          <a:lstStyle/>
          <a:p>
            <a:r>
              <a:rPr lang="en-US" sz="2000" dirty="0"/>
              <a:t>The current bus reservation systems in place often suffer from inefficiencies and shortcomings that hinder the seamless booking experience for passengers and effective management of bus services for administrators. Addressing these challenges requires the development and implementation of a modernized bus reservation system that leverages technology to automate booking processes, enhance accessibility, provide real-time updates, optimize resource allocation, and offer robust reporting and analytics capabilities. By addressing these shortcomings, the new system aims to improve the overall efficiency, reliability, and customer satisfaction of bus transportation services</a:t>
            </a:r>
            <a:endParaRPr lang="en-IN" sz="20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083" y="1004072"/>
            <a:ext cx="8044345" cy="3634639"/>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32" y="682130"/>
            <a:ext cx="8935614" cy="4260994"/>
          </a:xfrm>
          <a:prstGeom prst="rect">
            <a:avLst/>
          </a:prstGeom>
        </p:spPr>
      </p:pic>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53" y="752832"/>
            <a:ext cx="8481646" cy="4041138"/>
          </a:xfrm>
          <a:prstGeom prst="rect">
            <a:avLst/>
          </a:prstGeom>
        </p:spPr>
      </p:pic>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56" y="591700"/>
            <a:ext cx="8854087" cy="4282541"/>
          </a:xfrm>
          <a:prstGeom prst="rect">
            <a:avLst/>
          </a:prstGeom>
        </p:spPr>
      </p:pic>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documentManagement/types"/>
    <ds:schemaRef ds:uri="http://purl.org/dc/dcmitype/"/>
    <ds:schemaRef ds:uri="http://www.w3.org/XML/1998/namespace"/>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c0fa2617-96bd-425d-8578-e93563fe37c5"/>
    <ds:schemaRef ds:uri="9162bd5b-4ed9-4da3-b376-05204580ba3f"/>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60</TotalTime>
  <Words>1070</Words>
  <Application>Microsoft Office PowerPoint</Application>
  <PresentationFormat>On-screen Show (16:9)</PresentationFormat>
  <Paragraphs>117</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Acer</cp:lastModifiedBy>
  <cp:revision>10</cp:revision>
  <dcterms:modified xsi:type="dcterms:W3CDTF">2024-04-10T16:31:34Z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