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5" r:id="rId3"/>
    <p:sldId id="266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1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0" y="304801"/>
            <a:ext cx="5943600" cy="2514599"/>
          </a:xfrm>
        </p:spPr>
        <p:txBody>
          <a:bodyPr>
            <a:normAutofit/>
          </a:bodyPr>
          <a:lstStyle/>
          <a:p>
            <a:r>
              <a:rPr lang="en-US" dirty="0"/>
              <a:t>Game Analysis                    Using 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2895600"/>
            <a:ext cx="5181600" cy="914400"/>
          </a:xfrm>
        </p:spPr>
        <p:txBody>
          <a:bodyPr/>
          <a:lstStyle/>
          <a:p>
            <a:r>
              <a:rPr lang="en-US" dirty="0" err="1"/>
              <a:t>Vanmathi</a:t>
            </a:r>
            <a:r>
              <a:rPr lang="en-US" dirty="0"/>
              <a:t> K</a:t>
            </a:r>
          </a:p>
          <a:p>
            <a:r>
              <a:rPr lang="en-US" dirty="0"/>
              <a:t>Intern at </a:t>
            </a:r>
            <a:r>
              <a:rPr lang="en-US" dirty="0" err="1"/>
              <a:t>Mentorness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04801"/>
            <a:ext cx="10058400" cy="106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Q7) Find Top 3 score based on each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and Rank them in increasing order using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Row_Number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Display difficulty as well.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676400"/>
            <a:ext cx="10369550" cy="25146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Rankedscores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( 		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P_ID,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Score, Difficulty, row number() OVER (PARTITION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ORDER BY Score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) AS 'Rank'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Score, Difficulty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Rankedscores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'Rank' &lt;=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981200"/>
            <a:ext cx="1216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1657B-281C-7F6A-A832-9AE7AE54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7" y="3596640"/>
            <a:ext cx="5128260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04801"/>
            <a:ext cx="100584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Q9)Find Top 5 score based on each difficulty level and Rank them in increasing order using Rank. Display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as well.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111" y="1676400"/>
            <a:ext cx="10058400" cy="16002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Difficulty,SUM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(Score)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Difficulty ,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Row_No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85E14-8EA7-9EE6-A8F8-56868C79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11" y="3276600"/>
            <a:ext cx="470154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45720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Q10) Find the device ID that is first logged in(based on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start_datetime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)  for each player(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p_id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). Output should contain player id, device id and first login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3360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DISTINCT(P_ID),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MIN(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Dev_ID,P_ID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36E1-0CD8-7BD6-2ECF-214CDF8A1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24200"/>
            <a:ext cx="509016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8100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Q11) For each player and date, how many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kill_count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played so far by the player. That is, the total number of games played by the player until that date.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800"/>
            <a:ext cx="100584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P_ID,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Data_Time,SUM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Kill_Count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)OVER ( PARTITION BY P_ID ORDER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Total_Kills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79E85-B3C2-47A9-359A-9C9DA1670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05100"/>
            <a:ext cx="451104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52600"/>
            <a:ext cx="10058400" cy="320040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Q12) Find the cumulative sum of stages crossed over a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start_datetime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Data_Time,Stages_crossed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SUM(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Stages_crossed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OVER(ORDER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CUMILATIVE_STAGES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85B37-2C5C-FA72-A85A-6EB73976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684276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10058400" cy="1066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Q13) Find the cumulative sum of an stages crossed over a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start_datetime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for each player id but exclude the most recent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start_datetime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P_ID,Data_Time,Stages_crossed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SUM(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Stages_crossed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OVER(ORDER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CUMILATIVE_STAGES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!= (SELECT MIN(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Data_TIme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00268-48AA-943F-CF01-AF96E146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99694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066800"/>
            <a:ext cx="10058400" cy="2514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Q14) Extract top 3 highest sum of score for each device id and the corresponding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player_id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0058400" cy="1828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Rankscores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(SELECT P_ID,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SUM(Score) AS TOTAL_SCORE , ROW_NUMBER() OVER (PARTITION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SUM(Score) DESC) AS Rank 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P_ID,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)SELECT P_ID,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TOTAL_SCORE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RankscoreWHERE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Rank &lt;=3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06F73-37AC-B35A-6B1C-A62FF0BE5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" y="3559629"/>
            <a:ext cx="5996940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228601"/>
            <a:ext cx="10058400" cy="1066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Q15) Find players who scored more than 50% of the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avg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score scored by sum of scores for each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player_id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7340" y="1447800"/>
            <a:ext cx="10744200" cy="2286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playeravgscore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(         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SELECT P_ID, AVG(Score) AS AVG_SCORE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P_ID)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P_ID,Score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JOIN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playeravgscore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pas ON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gs.P_ID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pas.P_ID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gd.Score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0.5*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pas.AVG_SCORE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B2E57-DC5F-0E7D-81C2-BF2D2369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1400"/>
            <a:ext cx="34747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1"/>
            <a:ext cx="10972800" cy="144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Q16) Create a stored procedure to find top 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headshots_count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based on each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and Rank them in increasing order sing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Row_Number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Display difficulty as well.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2819400"/>
            <a:ext cx="10674350" cy="3048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DELIMITER //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PROCEDURE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GetTopNHeadshots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(IN n INT)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BEGIN  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Difficulty,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headshots_count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            ROW_NUMBER() OVER (PARTITION BY    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headshots_count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DESC) AS 'Rank'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WHERE 'Rank' &lt;=n;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END//DELIMITER;CALL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GetTopNHeadshots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(3);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228600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0637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04801"/>
            <a:ext cx="10058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Q17) Create a function to return sum of Score for a given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player_id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2743200"/>
            <a:ext cx="10058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CREATE FUNCTION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get_total_score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(P_ID INT) RETURN INT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BEGIN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DECLARE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total_score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INT;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SELECT SUM(Score) INTO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total_score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det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WHERE P_ID = P_ID;       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RETURN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total_score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END;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get_total_score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(123);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2057400"/>
            <a:ext cx="9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04600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0" y="228600"/>
            <a:ext cx="3505200" cy="685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620000" y="914400"/>
            <a:ext cx="4572000" cy="5638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Game analysis with SQL involves leveraging structured query language to dissect player behaviors, track in-game metrics, and uncover insights from vast datasets. By querying game databases, developers and analysts can identify trends, optimize gameplay, and enhance player experiences through data-driven decision-making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838200" cy="8381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4600" y="1600200"/>
            <a:ext cx="5257800" cy="3581400"/>
          </a:xfrm>
        </p:spPr>
        <p:txBody>
          <a:bodyPr>
            <a:noAutofit/>
          </a:bodyPr>
          <a:lstStyle/>
          <a:p>
            <a:endParaRPr lang="en-US" sz="7200" dirty="0">
              <a:latin typeface="Lucida Handwriting" panose="03010101010101010101" pitchFamily="66" charset="0"/>
            </a:endParaRPr>
          </a:p>
          <a:p>
            <a:r>
              <a:rPr lang="en-US" sz="7200" dirty="0"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59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10287000" cy="4343400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Our projects centers around the Exploration of a gaming dataset, which Encapsulate a wealth of information about Player activities, Game metrics and Device used.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Leveraging the power of SQL, we aim to unravel insights the lied on individual player achievement and game trends and the impact of different devices on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04800"/>
            <a:ext cx="10058400" cy="1295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Q1) Extract P_ID,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Dev_ID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PName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Difficulty_level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of all players at level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2819400"/>
            <a:ext cx="10058400" cy="19050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SELECT P_ID, DEV_ID,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P_Name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 Difficulty FROM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game.det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WHERE level="0";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450" y="2057400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Query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8AA2C-4AE3-3254-7459-3D3F6D8C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02" y="3804485"/>
            <a:ext cx="485394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81001"/>
            <a:ext cx="10369550" cy="1066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Q2) Find Level1_code wise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Avg_Kill_Count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lives_earned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is 2 and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atleast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3 stages are crossed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2819400"/>
            <a:ext cx="10058400" cy="190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SELECT L1_Code,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Avg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Kill_Count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FROM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game.det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Lives_Earned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= "2" AND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Stages_crossed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&gt; 3</a:t>
            </a:r>
          </a:p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GROUP BY L1_Code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815" y="1960602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Query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ED9F5-6590-9C63-892F-013D50A9C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4495800"/>
            <a:ext cx="48158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228601"/>
            <a:ext cx="10058400" cy="18288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Q3) Find the total number of stages crossed at each difficulty level where for Level2 with players use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zm_series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devices. Arrange the result in decreasing order of total number of stages crossed.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76600"/>
            <a:ext cx="9485852" cy="1905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 Difficulty, SUM(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Stages_crossed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 FROM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game.det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WHERE level="2" AND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Dev_ID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LIKE "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zm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%“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GROUP BY Difficulty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 BY SUM(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Stages_crossed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 DESC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494002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Query 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2F368-F7D0-1C17-59A8-9F8D8109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56159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457201"/>
            <a:ext cx="10058400" cy="121919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Q4) Extract P_ID and the total number of unique dates for those players  who have played games on multiple days.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352800"/>
            <a:ext cx="10058400" cy="1600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P_ID, COUNT(DISTINCT DATE(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TimeStamp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P_ID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HAVING COUNT(DISTINCT DATE(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TimeStamp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)) &gt;1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119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4900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81001"/>
            <a:ext cx="10058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Q5) Find P_ID and level wise sum of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kill_counts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kill_count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is greater than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avg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kill count for the Medium difficulty.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52" y="2133600"/>
            <a:ext cx="10979150" cy="1981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P_ID,level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SUM(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Kill_Count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AS TOTAL_KILL_COUNT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Kill_Count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(SELECT AVG(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Kill_Count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Difficulty = "Medium")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P_ID,level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552" y="1595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B178D-6497-4D0F-2E94-33A50532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3862639"/>
            <a:ext cx="6652260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457201"/>
            <a:ext cx="10058400" cy="1219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Q6)Find Level and its corresponding Level code wise sum of lives earned  excluding level 0. Arrange in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asecending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order of level.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56" y="1828800"/>
            <a:ext cx="10826750" cy="1828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level,L1_Code,L2_Code, SUM(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Lives_Earned</a:t>
            </a: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FROM </a:t>
            </a:r>
            <a:r>
              <a:rPr lang="en-US" sz="2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game.det</a:t>
            </a:r>
            <a:endParaRPr lang="en-US" sz="2000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level != "0“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BY level,L1_Code,L2_Code</a:t>
            </a:r>
          </a:p>
          <a:p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BY level ASC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54877-6BE5-C1EB-872C-8393517BF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71" y="3429000"/>
            <a:ext cx="543306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252</TotalTime>
  <Words>1302</Words>
  <Application>Microsoft Office PowerPoint</Application>
  <PresentationFormat>Widescreen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</vt:lpstr>
      <vt:lpstr>Comic Sans MS</vt:lpstr>
      <vt:lpstr>Franklin Gothic Medium</vt:lpstr>
      <vt:lpstr>Impact</vt:lpstr>
      <vt:lpstr>Lucida Handwriting</vt:lpstr>
      <vt:lpstr>Basketball 16x9</vt:lpstr>
      <vt:lpstr>Game Analysis                    Using  SQL</vt:lpstr>
      <vt:lpstr>Introduction</vt:lpstr>
      <vt:lpstr>Project Overview</vt:lpstr>
      <vt:lpstr>Q1) Extract P_ID, Dev_ID, PName and Difficulty_level of all players at level 0</vt:lpstr>
      <vt:lpstr>Q2) Find Level1_code wise Avg_Kill_Count where lives_earned is 2 and atleast 3 stages are crossed</vt:lpstr>
      <vt:lpstr>Q3) Find the total number of stages crossed at each difficulty level where for Level2 with players use zm_series devices. Arrange the result in decreasing order of total number of stages crossed.</vt:lpstr>
      <vt:lpstr>Q4) Extract P_ID and the total number of unique dates for those players  who have played games on multiple days.</vt:lpstr>
      <vt:lpstr>Q5) Find P_ID and level wise sum of kill_counts where kill_count is greater than avg kill count for the Medium difficulty.</vt:lpstr>
      <vt:lpstr>Q6)Find Level and its corresponding Level code wise sum of lives earned  excluding level 0. Arrange in asecending order of level.</vt:lpstr>
      <vt:lpstr>Q7) Find Top 3 score based on each dev_id and Rank them in increasing order using Row_Number. Display difficulty as well.</vt:lpstr>
      <vt:lpstr>Q9)Find Top 5 score based on each difficulty level and Rank them in increasing order using Rank. Display dev_id as well.</vt:lpstr>
      <vt:lpstr>Q10) Find the device ID that is first logged in(based on start_datetime)  for each player(p_id). Output should contain player id, device id and first login datetime.</vt:lpstr>
      <vt:lpstr>Q11) For each player and date, how many kill_count played so far by the player. That is, the total number of games played by the player until that date.</vt:lpstr>
      <vt:lpstr>Q12) Find the cumulative sum of stages crossed over a start_datetime</vt:lpstr>
      <vt:lpstr>Q13) Find the cumulative sum of an stages crossed over a start_datetime for each player id but exclude the most recent start_datetime</vt:lpstr>
      <vt:lpstr>Q14) Extract top 3 highest sum of score for each device id and the corresponding player_id</vt:lpstr>
      <vt:lpstr>Q15) Find players who scored more than 50% of the avg score scored by sum of scores for each player_id</vt:lpstr>
      <vt:lpstr>Q16) Create a stored procedure to find top n headshots_count                      based on each dev_id and Rank them in increasing order sing Row_Number. Display difficulty as well.</vt:lpstr>
      <vt:lpstr>Q17) Create a function to return sum of Score for a given player_id.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                   Using  SQL</dc:title>
  <dc:creator>INFONET</dc:creator>
  <cp:lastModifiedBy>Vanmathi Kanagaraj</cp:lastModifiedBy>
  <cp:revision>11</cp:revision>
  <dcterms:created xsi:type="dcterms:W3CDTF">2024-04-22T07:46:35Z</dcterms:created>
  <dcterms:modified xsi:type="dcterms:W3CDTF">2024-04-24T15:55:04Z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