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21-Nov-23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GLOBAL YOUTUBE DATASET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VANMATHI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3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HIGH AND LOW </a:t>
            </a:r>
            <a:r>
              <a:rPr lang="en-US" sz="2400" dirty="0" smtClean="0"/>
              <a:t>YEARLY </a:t>
            </a:r>
            <a:r>
              <a:rPr lang="en-US" sz="2400" dirty="0"/>
              <a:t>EARNINGS BY CHANNEL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20462"/>
            <a:ext cx="10944875" cy="5602310"/>
          </a:xfrm>
        </p:spPr>
      </p:pic>
    </p:spTree>
    <p:extLst>
      <p:ext uri="{BB962C8B-B14F-4D97-AF65-F5344CB8AC3E}">
        <p14:creationId xmlns:p14="http://schemas.microsoft.com/office/powerpoint/2010/main" val="382276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FIVE TOP </a:t>
            </a:r>
            <a:r>
              <a:rPr lang="en-US" sz="2400" dirty="0" smtClean="0"/>
              <a:t>MOST VIEWS </a:t>
            </a:r>
            <a:r>
              <a:rPr lang="en-US" sz="2400" dirty="0"/>
              <a:t>BY CATEGORY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2"/>
            <a:ext cx="11125179" cy="5479637"/>
          </a:xfrm>
        </p:spPr>
      </p:pic>
    </p:spTree>
    <p:extLst>
      <p:ext uri="{BB962C8B-B14F-4D97-AF65-F5344CB8AC3E}">
        <p14:creationId xmlns:p14="http://schemas.microsoft.com/office/powerpoint/2010/main" val="35044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98172"/>
            <a:ext cx="9404723" cy="1400530"/>
          </a:xfrm>
        </p:spPr>
        <p:txBody>
          <a:bodyPr/>
          <a:lstStyle/>
          <a:p>
            <a:r>
              <a:rPr lang="en-US" sz="2400" dirty="0"/>
              <a:t>FIVE TOP MOST VIEWS BY CATEGORY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0" y="978794"/>
            <a:ext cx="10997371" cy="5602309"/>
          </a:xfrm>
        </p:spPr>
      </p:pic>
    </p:spTree>
    <p:extLst>
      <p:ext uri="{BB962C8B-B14F-4D97-AF65-F5344CB8AC3E}">
        <p14:creationId xmlns:p14="http://schemas.microsoft.com/office/powerpoint/2010/main" val="189534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6076"/>
          </a:xfrm>
        </p:spPr>
        <p:txBody>
          <a:bodyPr/>
          <a:lstStyle/>
          <a:p>
            <a:r>
              <a:rPr lang="en-US" sz="2400" dirty="0" smtClean="0"/>
              <a:t>LAST 30 DAYS SUBSCRIBES BY CHANNEL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68947"/>
            <a:ext cx="10919117" cy="5499278"/>
          </a:xfrm>
        </p:spPr>
      </p:pic>
    </p:spTree>
    <p:extLst>
      <p:ext uri="{BB962C8B-B14F-4D97-AF65-F5344CB8AC3E}">
        <p14:creationId xmlns:p14="http://schemas.microsoft.com/office/powerpoint/2010/main" val="197315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YOUTUBER BY YEAR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2" y="1081825"/>
            <a:ext cx="11024315" cy="5422005"/>
          </a:xfrm>
        </p:spPr>
      </p:pic>
    </p:spTree>
    <p:extLst>
      <p:ext uri="{BB962C8B-B14F-4D97-AF65-F5344CB8AC3E}">
        <p14:creationId xmlns:p14="http://schemas.microsoft.com/office/powerpoint/2010/main" val="228076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496" y="2382592"/>
            <a:ext cx="8402338" cy="164849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5162"/>
            <a:ext cx="8946541" cy="4883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COUNT OF YOUTUBERS</a:t>
            </a:r>
          </a:p>
          <a:p>
            <a:r>
              <a:rPr lang="en-US" dirty="0" smtClean="0"/>
              <a:t>SUM OF SUBSCRIBERS</a:t>
            </a:r>
          </a:p>
          <a:p>
            <a:r>
              <a:rPr lang="en-US" dirty="0" smtClean="0"/>
              <a:t>YOUTUBERS BY COUNTRY</a:t>
            </a:r>
          </a:p>
          <a:p>
            <a:r>
              <a:rPr lang="en-US" dirty="0" smtClean="0"/>
              <a:t>UPLOADS BY CATEGORY</a:t>
            </a:r>
          </a:p>
          <a:p>
            <a:r>
              <a:rPr lang="en-US" dirty="0" smtClean="0"/>
              <a:t>SUBSCRIBERS BY COUNTRY</a:t>
            </a:r>
          </a:p>
          <a:p>
            <a:r>
              <a:rPr lang="en-US" dirty="0" smtClean="0"/>
              <a:t>SUBSCRIBERS BY CATEGORY</a:t>
            </a:r>
          </a:p>
          <a:p>
            <a:r>
              <a:rPr lang="en-US" dirty="0" smtClean="0"/>
              <a:t>HIGH AND LOW MONTHLY EARNINGS BY CHANNEL TYPE</a:t>
            </a:r>
          </a:p>
          <a:p>
            <a:r>
              <a:rPr lang="en-US" dirty="0"/>
              <a:t>HIGH AND LOW </a:t>
            </a:r>
            <a:r>
              <a:rPr lang="en-US" dirty="0" smtClean="0"/>
              <a:t>YEARLY </a:t>
            </a:r>
            <a:r>
              <a:rPr lang="en-US" dirty="0"/>
              <a:t>EARNINGS BY CHANNEL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FIVE TOP MOST VIEWS BY CATEGORY</a:t>
            </a:r>
          </a:p>
          <a:p>
            <a:r>
              <a:rPr lang="en-US" dirty="0"/>
              <a:t>FIVE </a:t>
            </a:r>
            <a:r>
              <a:rPr lang="en-US" dirty="0" smtClean="0"/>
              <a:t>LEAST VIEWS </a:t>
            </a:r>
            <a:r>
              <a:rPr lang="en-US" dirty="0"/>
              <a:t>BY </a:t>
            </a:r>
            <a:r>
              <a:rPr lang="en-US" dirty="0" smtClean="0"/>
              <a:t>CATEGORY</a:t>
            </a:r>
          </a:p>
          <a:p>
            <a:r>
              <a:rPr lang="en-US" dirty="0" smtClean="0"/>
              <a:t>LAST 30 DAYS SUBSCRIBES BY CHANNEL TYPE</a:t>
            </a:r>
          </a:p>
          <a:p>
            <a:r>
              <a:rPr lang="en-US" dirty="0" smtClean="0"/>
              <a:t>YOUTUBER BY YEAR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461682"/>
          </a:xfrm>
        </p:spPr>
        <p:txBody>
          <a:bodyPr/>
          <a:lstStyle/>
          <a:p>
            <a:r>
              <a:rPr lang="en-US" sz="2400" dirty="0" smtClean="0"/>
              <a:t>COUNT OF YOUTUBERS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017432"/>
            <a:ext cx="11668259" cy="5563672"/>
          </a:xfrm>
        </p:spPr>
      </p:pic>
    </p:spTree>
    <p:extLst>
      <p:ext uri="{BB962C8B-B14F-4D97-AF65-F5344CB8AC3E}">
        <p14:creationId xmlns:p14="http://schemas.microsoft.com/office/powerpoint/2010/main" val="237295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3350"/>
          </a:xfrm>
        </p:spPr>
        <p:txBody>
          <a:bodyPr/>
          <a:lstStyle/>
          <a:p>
            <a:r>
              <a:rPr lang="en-US" sz="2400" dirty="0" smtClean="0"/>
              <a:t>SUM OF SUBSCRIBERS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56068"/>
            <a:ext cx="11253968" cy="5576552"/>
          </a:xfrm>
        </p:spPr>
      </p:pic>
    </p:spTree>
    <p:extLst>
      <p:ext uri="{BB962C8B-B14F-4D97-AF65-F5344CB8AC3E}">
        <p14:creationId xmlns:p14="http://schemas.microsoft.com/office/powerpoint/2010/main" val="40290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865"/>
          </a:xfrm>
        </p:spPr>
        <p:txBody>
          <a:bodyPr/>
          <a:lstStyle/>
          <a:p>
            <a:r>
              <a:rPr lang="en-US" sz="2400" dirty="0" smtClean="0"/>
              <a:t>YOUTUBERS BY COUNTRY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07583"/>
            <a:ext cx="11112300" cy="5473521"/>
          </a:xfrm>
        </p:spPr>
      </p:pic>
    </p:spTree>
    <p:extLst>
      <p:ext uri="{BB962C8B-B14F-4D97-AF65-F5344CB8AC3E}">
        <p14:creationId xmlns:p14="http://schemas.microsoft.com/office/powerpoint/2010/main" val="51234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8955"/>
          </a:xfrm>
        </p:spPr>
        <p:txBody>
          <a:bodyPr/>
          <a:lstStyle/>
          <a:p>
            <a:r>
              <a:rPr lang="en-US" sz="2400" dirty="0" smtClean="0"/>
              <a:t>UPLOADS BY CATEGORY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1976"/>
            <a:ext cx="11215331" cy="5460643"/>
          </a:xfrm>
        </p:spPr>
      </p:pic>
    </p:spTree>
    <p:extLst>
      <p:ext uri="{BB962C8B-B14F-4D97-AF65-F5344CB8AC3E}">
        <p14:creationId xmlns:p14="http://schemas.microsoft.com/office/powerpoint/2010/main" val="114094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471"/>
          </a:xfrm>
        </p:spPr>
        <p:txBody>
          <a:bodyPr/>
          <a:lstStyle/>
          <a:p>
            <a:r>
              <a:rPr lang="en-US" sz="2400" dirty="0" smtClean="0"/>
              <a:t>SUBSCRIBERS BY CATEGORY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33342"/>
            <a:ext cx="11099421" cy="5473520"/>
          </a:xfrm>
        </p:spPr>
      </p:pic>
    </p:spTree>
    <p:extLst>
      <p:ext uri="{BB962C8B-B14F-4D97-AF65-F5344CB8AC3E}">
        <p14:creationId xmlns:p14="http://schemas.microsoft.com/office/powerpoint/2010/main" val="170211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1986"/>
          </a:xfrm>
        </p:spPr>
        <p:txBody>
          <a:bodyPr/>
          <a:lstStyle/>
          <a:p>
            <a:r>
              <a:rPr lang="en-US" sz="2400" dirty="0" smtClean="0"/>
              <a:t>SUBSCRIBERS BY COUNTRY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94704"/>
            <a:ext cx="11279726" cy="5447763"/>
          </a:xfrm>
        </p:spPr>
      </p:pic>
    </p:spTree>
    <p:extLst>
      <p:ext uri="{BB962C8B-B14F-4D97-AF65-F5344CB8AC3E}">
        <p14:creationId xmlns:p14="http://schemas.microsoft.com/office/powerpoint/2010/main" val="139787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2400" dirty="0"/>
              <a:t>HIGH AND LOW MONTHLY EARNINGS BY CHANNEL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068946"/>
            <a:ext cx="11009269" cy="5563674"/>
          </a:xfrm>
        </p:spPr>
      </p:pic>
    </p:spTree>
    <p:extLst>
      <p:ext uri="{BB962C8B-B14F-4D97-AF65-F5344CB8AC3E}">
        <p14:creationId xmlns:p14="http://schemas.microsoft.com/office/powerpoint/2010/main" val="258476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120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Century Gothic</vt:lpstr>
      <vt:lpstr>Wingdings 3</vt:lpstr>
      <vt:lpstr>Ion</vt:lpstr>
      <vt:lpstr>GLOBAL YOUTUBE DATASET</vt:lpstr>
      <vt:lpstr>CONTENT</vt:lpstr>
      <vt:lpstr>COUNT OF YOUTUBERS </vt:lpstr>
      <vt:lpstr>SUM OF SUBSCRIBERS</vt:lpstr>
      <vt:lpstr>YOUTUBERS BY COUNTRY </vt:lpstr>
      <vt:lpstr>UPLOADS BY CATEGORY </vt:lpstr>
      <vt:lpstr>SUBSCRIBERS BY CATEGORY</vt:lpstr>
      <vt:lpstr>SUBSCRIBERS BY COUNTRY</vt:lpstr>
      <vt:lpstr>HIGH AND LOW MONTHLY EARNINGS BY CHANNEL TYPE</vt:lpstr>
      <vt:lpstr>HIGH AND LOW YEARLY EARNINGS BY CHANNEL TYPE</vt:lpstr>
      <vt:lpstr>FIVE TOP MOST VIEWS BY CATEGORY </vt:lpstr>
      <vt:lpstr>FIVE TOP MOST VIEWS BY CATEGORY </vt:lpstr>
      <vt:lpstr>LAST 30 DAYS SUBSCRIBES BY CHANNEL TYPE </vt:lpstr>
      <vt:lpstr>YOUTUBER BY YEAR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YOUTUBE DATASET</dc:title>
  <dc:creator>INFONET</dc:creator>
  <cp:lastModifiedBy>INFONET</cp:lastModifiedBy>
  <cp:revision>5</cp:revision>
  <dcterms:created xsi:type="dcterms:W3CDTF">2023-11-21T10:31:03Z</dcterms:created>
  <dcterms:modified xsi:type="dcterms:W3CDTF">2023-11-21T11:31:23Z</dcterms:modified>
</cp:coreProperties>
</file>