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97" r:id="rId3"/>
    <p:sldId id="577" r:id="rId4"/>
    <p:sldId id="554" r:id="rId5"/>
    <p:sldId id="581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5" r:id="rId15"/>
    <p:sldId id="593" r:id="rId16"/>
    <p:sldId id="596" r:id="rId17"/>
    <p:sldId id="5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1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6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PHP ARTISAN 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36736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 with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D8ECBA59-3FEB-4426-A139-49CCE0C1B434}"/>
              </a:ext>
            </a:extLst>
          </p:cNvPr>
          <p:cNvSpPr txBox="1"/>
          <p:nvPr/>
        </p:nvSpPr>
        <p:spPr>
          <a:xfrm rot="21020796">
            <a:off x="1609727" y="5420403"/>
            <a:ext cx="975360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Now let delete all Model and Migration from activity 3 and re-create it again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EF46-5ABC-48B0-B2E5-8F5E457CD4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6418" r="10165" b="16568"/>
          <a:stretch/>
        </p:blipFill>
        <p:spPr>
          <a:xfrm>
            <a:off x="2963951" y="1363063"/>
            <a:ext cx="6515100" cy="33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model, Controller and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5B26E-8159-46C5-873B-31D486D6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13056" r="7619" b="13334"/>
          <a:stretch/>
        </p:blipFill>
        <p:spPr>
          <a:xfrm>
            <a:off x="2009775" y="1465573"/>
            <a:ext cx="9172576" cy="45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414074" y="518215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,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PersonController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807482" y="3856167"/>
            <a:ext cx="3906682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models, 3 controller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5360" y="1925319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EB4C5DB5-FCCA-4124-AB57-351533ED5FA0}"/>
              </a:ext>
            </a:extLst>
          </p:cNvPr>
          <p:cNvSpPr txBox="1"/>
          <p:nvPr/>
        </p:nvSpPr>
        <p:spPr>
          <a:xfrm>
            <a:off x="2682369" y="2049069"/>
            <a:ext cx="934770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Model, Controller and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Check route list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B71EA-AEB0-4467-9E43-DE59190A57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" t="12445" r="9834" b="14444"/>
          <a:stretch/>
        </p:blipFill>
        <p:spPr>
          <a:xfrm>
            <a:off x="2790825" y="1159214"/>
            <a:ext cx="7743825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1236486" y="1880303"/>
            <a:ext cx="1060632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 API Controllers: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Use it in API route: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api.php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9FF45ED2-3208-471D-98A0-4C488046C902}"/>
              </a:ext>
            </a:extLst>
          </p:cNvPr>
          <p:cNvSpPr txBox="1"/>
          <p:nvPr/>
        </p:nvSpPr>
        <p:spPr>
          <a:xfrm>
            <a:off x="1236486" y="2858647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all routes list using artisan command </a:t>
            </a: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E15F5EED-3480-4037-9A80-3F32F7A969E0}"/>
              </a:ext>
            </a:extLst>
          </p:cNvPr>
          <p:cNvSpPr txBox="1"/>
          <p:nvPr/>
        </p:nvSpPr>
        <p:spPr>
          <a:xfrm>
            <a:off x="1236486" y="3745586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method GET</a:t>
            </a: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5A19536-878C-4448-B4C3-E59D347A2BEA}"/>
              </a:ext>
            </a:extLst>
          </p:cNvPr>
          <p:cNvSpPr txBox="1"/>
          <p:nvPr/>
        </p:nvSpPr>
        <p:spPr>
          <a:xfrm>
            <a:off x="1236486" y="4800541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path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and method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AD2E-85AE-432A-88DD-2687B5163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503" y="3156806"/>
            <a:ext cx="6257474" cy="22141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5FE3A-3B70-499D-9A32-FCCF42731586}"/>
              </a:ext>
            </a:extLst>
          </p:cNvPr>
          <p:cNvCxnSpPr/>
          <p:nvPr/>
        </p:nvCxnSpPr>
        <p:spPr>
          <a:xfrm>
            <a:off x="5379868" y="2494625"/>
            <a:ext cx="1136342" cy="5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26672-C03F-41FA-B076-0E551CB1C749}"/>
              </a:ext>
            </a:extLst>
          </p:cNvPr>
          <p:cNvSpPr/>
          <p:nvPr/>
        </p:nvSpPr>
        <p:spPr>
          <a:xfrm>
            <a:off x="3762375" y="1533436"/>
            <a:ext cx="6096000" cy="120032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migration</a:t>
            </a:r>
            <a:r>
              <a:rPr lang="en-US" dirty="0"/>
              <a:t> class contains two methods: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 is used to add new </a:t>
            </a:r>
            <a:r>
              <a:rPr lang="en-US" b="1" dirty="0"/>
              <a:t>tables, columns</a:t>
            </a:r>
            <a:r>
              <a:rPr lang="en-US" dirty="0"/>
              <a:t>, or </a:t>
            </a:r>
            <a:r>
              <a:rPr lang="en-US" b="1" dirty="0"/>
              <a:t>indexes</a:t>
            </a:r>
            <a:r>
              <a:rPr lang="en-US" dirty="0"/>
              <a:t> to your database, while the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method should </a:t>
            </a:r>
            <a:r>
              <a:rPr lang="en-US" b="1" dirty="0"/>
              <a:t>reverse</a:t>
            </a:r>
            <a:r>
              <a:rPr lang="en-US" dirty="0"/>
              <a:t> the operations performed by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F3CF-C141-4A9D-A48D-07DA5E7EED90}"/>
              </a:ext>
            </a:extLst>
          </p:cNvPr>
          <p:cNvSpPr/>
          <p:nvPr/>
        </p:nvSpPr>
        <p:spPr>
          <a:xfrm>
            <a:off x="3638550" y="3059668"/>
            <a:ext cx="21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Running Migrations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09983-A019-4BF0-81AF-A434749E19BF}"/>
              </a:ext>
            </a:extLst>
          </p:cNvPr>
          <p:cNvSpPr/>
          <p:nvPr/>
        </p:nvSpPr>
        <p:spPr>
          <a:xfrm>
            <a:off x="3762375" y="3524071"/>
            <a:ext cx="6096000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35917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86461" y="207517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your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Xammp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SQL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Server and go to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new database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product-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db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.env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file and configure your database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612184">
            <a:off x="-18866" y="3636056"/>
            <a:ext cx="251070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Follow the step</a:t>
            </a:r>
            <a:endParaRPr sz="35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9451" y="1279553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2686461" y="1403303"/>
            <a:ext cx="712429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62A8C-66EC-45A4-9760-91934C8A0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461" y="3560601"/>
            <a:ext cx="3643312" cy="169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E39E49-BA2E-46F7-B36B-4380D6DE1E34}"/>
              </a:ext>
            </a:extLst>
          </p:cNvPr>
          <p:cNvCxnSpPr>
            <a:cxnSpLocks/>
          </p:cNvCxnSpPr>
          <p:nvPr/>
        </p:nvCxnSpPr>
        <p:spPr>
          <a:xfrm flipV="1">
            <a:off x="5041299" y="2828925"/>
            <a:ext cx="2136308" cy="1695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A9A4C1B4-0595-4879-95CD-BE36E2240B17}"/>
              </a:ext>
            </a:extLst>
          </p:cNvPr>
          <p:cNvSpPr txBox="1"/>
          <p:nvPr/>
        </p:nvSpPr>
        <p:spPr>
          <a:xfrm>
            <a:off x="2686460" y="5454697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4. Open terminal and type: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5. Check the result on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13111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04" y="3365752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68" y="4531773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Basic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0E040-F893-48A4-861C-17E07800FE6E}"/>
              </a:ext>
            </a:extLst>
          </p:cNvPr>
          <p:cNvSpPr txBox="1"/>
          <p:nvPr/>
        </p:nvSpPr>
        <p:spPr>
          <a:xfrm>
            <a:off x="3048663" y="1317114"/>
            <a:ext cx="609467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50800" lvl="0">
              <a:buSzPts val="2800"/>
            </a:pPr>
            <a:r>
              <a:rPr lang="en-US" b="1" dirty="0"/>
              <a:t>Artisan</a:t>
            </a:r>
            <a:r>
              <a:rPr lang="en-US" dirty="0"/>
              <a:t> is </a:t>
            </a:r>
            <a:r>
              <a:rPr lang="en-US" b="1" dirty="0"/>
              <a:t>the name of the command-line interface included with Laravel</a:t>
            </a:r>
            <a:r>
              <a:rPr lang="en-US" dirty="0"/>
              <a:t>. It provides a number of helpful commands for your use while developing your application.</a:t>
            </a: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955279" y="1616170"/>
            <a:ext cx="174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artisan?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A6AD6-93B1-4F2A-AAEF-AF426BE0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63" y="2690284"/>
            <a:ext cx="5181600" cy="285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Laravel Version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Run your Laravel project with port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controller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May be an image of text that says '// Command to create Controller Basic php artisan make:controller YourController // Command to create Resource Controller 1. php artisan make:controller YourController --resource 2. php artisan make:controller YourController -r // Command to create API Controller php artisan make:controller YourController --api'">
            <a:extLst>
              <a:ext uri="{FF2B5EF4-FFF2-40B4-BE49-F238E27FC236}">
                <a16:creationId xmlns:a16="http://schemas.microsoft.com/office/drawing/2014/main" id="{0F6A8A4E-74BD-4395-AAA6-AD26DE1EF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4729" r="9140" b="15258"/>
          <a:stretch/>
        </p:blipFill>
        <p:spPr bwMode="auto">
          <a:xfrm>
            <a:off x="2289380" y="1564740"/>
            <a:ext cx="836295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7091" y="380995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Basic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BasicController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Resource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API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ProductController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699559"/>
            <a:ext cx="307777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 to create 3 controllers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C46091B6-C0FC-4B9B-B9D1-FEE264D27726}"/>
              </a:ext>
            </a:extLst>
          </p:cNvPr>
          <p:cNvSpPr txBox="1"/>
          <p:nvPr/>
        </p:nvSpPr>
        <p:spPr>
          <a:xfrm rot="21020796">
            <a:off x="1629307" y="4939028"/>
            <a:ext cx="996410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 creating all controllers check on each controller what are the differences?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2426708" y="3896573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3474161" y="1922324"/>
            <a:ext cx="558965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YourModel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3689254" y="4230801"/>
            <a:ext cx="515946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Post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56377" y="55225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89887" y="4252571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2497168" y="5753393"/>
            <a:ext cx="799776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create_posts_table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7048500" y="3586719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763938" y="4582036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94476" y="310811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100250" y="512183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CA0C11-AF76-44D8-9A47-DD2AA2A64603}"/>
              </a:ext>
            </a:extLst>
          </p:cNvPr>
          <p:cNvSpPr/>
          <p:nvPr/>
        </p:nvSpPr>
        <p:spPr>
          <a:xfrm>
            <a:off x="3448050" y="1807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Migrations</a:t>
            </a:r>
            <a:r>
              <a:rPr lang="en-US" dirty="0"/>
              <a:t> are like </a:t>
            </a:r>
            <a:r>
              <a:rPr lang="en-US" b="1" dirty="0"/>
              <a:t>version control for your database</a:t>
            </a:r>
            <a:r>
              <a:rPr lang="en-US" dirty="0"/>
              <a:t>, allowing your team to define and share the application's database schema definition. </a:t>
            </a:r>
          </a:p>
        </p:txBody>
      </p:sp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1864701"/>
            <a:ext cx="3660274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597</Words>
  <Application>Microsoft Office PowerPoint</Application>
  <PresentationFormat>Widescreen</PresentationFormat>
  <Paragraphs>123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Vansao Hang</cp:lastModifiedBy>
  <cp:revision>165</cp:revision>
  <dcterms:created xsi:type="dcterms:W3CDTF">2021-05-13T04:16:30Z</dcterms:created>
  <dcterms:modified xsi:type="dcterms:W3CDTF">2022-06-23T10:36:32Z</dcterms:modified>
</cp:coreProperties>
</file>