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97" r:id="rId3"/>
    <p:sldId id="585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59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https://laravel.com/docs/9.x/queries</a:t>
            </a: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2053360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114997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bg1"/>
                </a:solidFill>
              </a:rPr>
              <a:t>CRUD</a:t>
            </a:r>
            <a:endParaRPr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466966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287802" y="286265"/>
            <a:ext cx="1616397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43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0113A-4408-93F5-FC31-910FF4A33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 t="17589" r="8032" b="17454"/>
          <a:stretch/>
        </p:blipFill>
        <p:spPr>
          <a:xfrm>
            <a:off x="991849" y="1630181"/>
            <a:ext cx="10208302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3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287802" y="286265"/>
            <a:ext cx="1616397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43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D0B79-108F-E6E2-90AF-FBA16F590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t="19761" r="8894" b="19900"/>
          <a:stretch/>
        </p:blipFill>
        <p:spPr>
          <a:xfrm>
            <a:off x="1081791" y="1802568"/>
            <a:ext cx="10028419" cy="32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287803" y="286265"/>
            <a:ext cx="1127988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43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24F34-0BBA-3101-D59F-E7050B01F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2677" r="10288" b="11913"/>
          <a:stretch/>
        </p:blipFill>
        <p:spPr>
          <a:xfrm>
            <a:off x="2873115" y="1187967"/>
            <a:ext cx="6445771" cy="5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6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402602" y="2828856"/>
            <a:ext cx="538679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7200" b="1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52" y="29106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566643" y="2950112"/>
            <a:ext cx="433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CRUD with different way in Laravel?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351573" y="286265"/>
            <a:ext cx="1578795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en-US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0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07F2D0-F054-9779-F6EE-9E20F674C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4243" r="7418" b="14599"/>
          <a:stretch/>
        </p:blipFill>
        <p:spPr>
          <a:xfrm>
            <a:off x="909404" y="1180476"/>
            <a:ext cx="10373193" cy="44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351573" y="286265"/>
            <a:ext cx="1578795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0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AFBCE-06BC-0D91-4AFC-CF23539D8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" t="16117" r="7910" b="15734"/>
          <a:stretch/>
        </p:blipFill>
        <p:spPr>
          <a:xfrm>
            <a:off x="954374" y="1427813"/>
            <a:ext cx="10283253" cy="40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351573" y="286265"/>
            <a:ext cx="1578795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0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7AA0C-0633-907F-979D-5E7224E4A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t="14185" r="7664" b="14070"/>
          <a:stretch/>
        </p:blipFill>
        <p:spPr>
          <a:xfrm>
            <a:off x="939384" y="1075545"/>
            <a:ext cx="10313233" cy="47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4649492" y="286265"/>
            <a:ext cx="2893017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READ : GET ALL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63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3261D-2155-81F7-F4EB-DB17F019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t="16830" r="12468" b="16502"/>
          <a:stretch/>
        </p:blipFill>
        <p:spPr>
          <a:xfrm>
            <a:off x="2760688" y="1143000"/>
            <a:ext cx="66706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3908707" y="286265"/>
            <a:ext cx="3376513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READ : GET A POST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76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8BE59-222E-7FF7-B5A8-8E99C0AC0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16227" r="8771" b="16116"/>
          <a:stretch/>
        </p:blipFill>
        <p:spPr>
          <a:xfrm>
            <a:off x="1064302" y="1154244"/>
            <a:ext cx="5690937" cy="25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97866-6657-FA07-E703-FF0F7D6A7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2" t="20764" r="12644" b="20438"/>
          <a:stretch/>
        </p:blipFill>
        <p:spPr>
          <a:xfrm>
            <a:off x="5596963" y="4084406"/>
            <a:ext cx="5387278" cy="2578608"/>
          </a:xfrm>
          <a:prstGeom prst="rect">
            <a:avLst/>
          </a:prstGeom>
        </p:spPr>
      </p:pic>
      <p:sp>
        <p:nvSpPr>
          <p:cNvPr id="6" name="Google Shape;204;p11">
            <a:extLst>
              <a:ext uri="{FF2B5EF4-FFF2-40B4-BE49-F238E27FC236}">
                <a16:creationId xmlns:a16="http://schemas.microsoft.com/office/drawing/2014/main" id="{EA62E9E2-F052-617A-B593-DA882A4FCAFE}"/>
              </a:ext>
            </a:extLst>
          </p:cNvPr>
          <p:cNvSpPr txBox="1"/>
          <p:nvPr/>
        </p:nvSpPr>
        <p:spPr>
          <a:xfrm>
            <a:off x="5623809" y="1222854"/>
            <a:ext cx="1034321" cy="46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id</a:t>
            </a:r>
          </a:p>
        </p:txBody>
      </p:sp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F90EFFA3-5FFF-C9B7-CCA3-35C8B8A8AEEB}"/>
              </a:ext>
            </a:extLst>
          </p:cNvPr>
          <p:cNvSpPr txBox="1"/>
          <p:nvPr/>
        </p:nvSpPr>
        <p:spPr>
          <a:xfrm>
            <a:off x="9308892" y="4099396"/>
            <a:ext cx="1615389" cy="46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Object</a:t>
            </a:r>
          </a:p>
        </p:txBody>
      </p:sp>
    </p:spTree>
    <p:extLst>
      <p:ext uri="{BB962C8B-B14F-4D97-AF65-F5344CB8AC3E}">
        <p14:creationId xmlns:p14="http://schemas.microsoft.com/office/powerpoint/2010/main" val="158916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287802" y="286265"/>
            <a:ext cx="1616397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43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BD211-6D18-7227-F44B-4DAAE905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15390" r="7787" b="14559"/>
          <a:stretch/>
        </p:blipFill>
        <p:spPr>
          <a:xfrm>
            <a:off x="954374" y="1217951"/>
            <a:ext cx="10283253" cy="44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5287802" y="286265"/>
            <a:ext cx="1616397" cy="58473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Laravel - Wikipedia">
            <a:extLst>
              <a:ext uri="{FF2B5EF4-FFF2-40B4-BE49-F238E27FC236}">
                <a16:creationId xmlns:a16="http://schemas.microsoft.com/office/drawing/2014/main" id="{6DECE522-EA11-4B21-3AF4-FFB54D62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43" y="28626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E29755-D201-A909-A560-72325534CC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16882" r="8155" b="16755"/>
          <a:stretch/>
        </p:blipFill>
        <p:spPr>
          <a:xfrm>
            <a:off x="991850" y="1480279"/>
            <a:ext cx="10208301" cy="38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3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88</Words>
  <Application>Microsoft Office PowerPoint</Application>
  <PresentationFormat>Widescreen</PresentationFormat>
  <Paragraphs>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Vansao Hang</cp:lastModifiedBy>
  <cp:revision>235</cp:revision>
  <dcterms:created xsi:type="dcterms:W3CDTF">2021-05-13T04:16:30Z</dcterms:created>
  <dcterms:modified xsi:type="dcterms:W3CDTF">2022-06-02T03:20:55Z</dcterms:modified>
</cp:coreProperties>
</file>