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97" r:id="rId3"/>
    <p:sldId id="585" r:id="rId4"/>
    <p:sldId id="632" r:id="rId5"/>
    <p:sldId id="633" r:id="rId6"/>
    <p:sldId id="634" r:id="rId7"/>
    <p:sldId id="627" r:id="rId8"/>
    <p:sldId id="628" r:id="rId9"/>
    <p:sldId id="629" r:id="rId10"/>
    <p:sldId id="630" r:id="rId11"/>
    <p:sldId id="631" r:id="rId12"/>
    <p:sldId id="59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3774" autoAdjust="0"/>
  </p:normalViewPr>
  <p:slideViewPr>
    <p:cSldViewPr snapToGrid="0">
      <p:cViewPr varScale="1">
        <p:scale>
          <a:sx n="64" d="100"/>
          <a:sy n="64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https://laravel.com/docs/9.x/queries</a:t>
            </a: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2053360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114997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bg1"/>
                </a:solidFill>
              </a:rPr>
              <a:t>CRUD</a:t>
            </a:r>
            <a:endParaRPr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466966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4526993" y="286265"/>
            <a:ext cx="3138014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One Through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43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2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4414567" y="286265"/>
            <a:ext cx="336286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Many Through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402602" y="2828856"/>
            <a:ext cx="538679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7200" b="1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2" y="29106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566643" y="2950112"/>
            <a:ext cx="43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One</a:t>
            </a:r>
          </a:p>
        </p:txBody>
      </p:sp>
      <p:pic>
        <p:nvPicPr>
          <p:cNvPr id="5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A0CF5F1-964B-2BB8-F273-C12BD74D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1" y="3358438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34E3B-7961-13C6-4BC4-E768301FF751}"/>
              </a:ext>
            </a:extLst>
          </p:cNvPr>
          <p:cNvSpPr txBox="1"/>
          <p:nvPr/>
        </p:nvSpPr>
        <p:spPr>
          <a:xfrm>
            <a:off x="3550232" y="3397933"/>
            <a:ext cx="43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826012C-0B1F-3A6F-879C-4AF6DF51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1" y="384575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9D1A7-4243-5F86-D8BC-22DE9E524A72}"/>
              </a:ext>
            </a:extLst>
          </p:cNvPr>
          <p:cNvSpPr txBox="1"/>
          <p:nvPr/>
        </p:nvSpPr>
        <p:spPr>
          <a:xfrm>
            <a:off x="3550232" y="3885249"/>
            <a:ext cx="43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one of many</a:t>
            </a:r>
          </a:p>
        </p:txBody>
      </p:sp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F349D33-BB4E-B78F-C08C-ECA8556A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1" y="4333070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C8D63-D3F1-9B18-5384-4A61622332EB}"/>
              </a:ext>
            </a:extLst>
          </p:cNvPr>
          <p:cNvSpPr txBox="1"/>
          <p:nvPr/>
        </p:nvSpPr>
        <p:spPr>
          <a:xfrm>
            <a:off x="3550232" y="4372565"/>
            <a:ext cx="43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one through </a:t>
            </a:r>
          </a:p>
        </p:txBody>
      </p:sp>
      <p:pic>
        <p:nvPicPr>
          <p:cNvPr id="13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FD3CC66E-82AD-B420-FE7F-B81AECEB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1" y="4820386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F930D5-84A9-D478-02EB-295756745163}"/>
              </a:ext>
            </a:extLst>
          </p:cNvPr>
          <p:cNvSpPr txBox="1"/>
          <p:nvPr/>
        </p:nvSpPr>
        <p:spPr>
          <a:xfrm>
            <a:off x="3550232" y="4859881"/>
            <a:ext cx="43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many through 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001645" y="286265"/>
            <a:ext cx="2188710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F79C3-29A7-D5C6-3EA3-BBC6CFB5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2" y="2371577"/>
            <a:ext cx="6735115" cy="2114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3068F-6991-F594-5754-A575748A867C}"/>
              </a:ext>
            </a:extLst>
          </p:cNvPr>
          <p:cNvSpPr/>
          <p:nvPr/>
        </p:nvSpPr>
        <p:spPr>
          <a:xfrm>
            <a:off x="3552669" y="3252866"/>
            <a:ext cx="5771213" cy="299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0BA9A-1484-8D3D-A8D3-3F3BDBDD3FCF}"/>
              </a:ext>
            </a:extLst>
          </p:cNvPr>
          <p:cNvSpPr txBox="1"/>
          <p:nvPr/>
        </p:nvSpPr>
        <p:spPr>
          <a:xfrm>
            <a:off x="2729420" y="1909912"/>
            <a:ext cx="249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Phone Migration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001645" y="286265"/>
            <a:ext cx="2188710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0BA9A-1484-8D3D-A8D3-3F3BDBDD3FCF}"/>
              </a:ext>
            </a:extLst>
          </p:cNvPr>
          <p:cNvSpPr txBox="1"/>
          <p:nvPr/>
        </p:nvSpPr>
        <p:spPr>
          <a:xfrm>
            <a:off x="1010441" y="1808112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User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728DB-B4DA-2CC7-1171-1F741A4C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1" y="2371576"/>
            <a:ext cx="4077729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E772F-7FF2-CBA0-D715-29885396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38" y="2371576"/>
            <a:ext cx="3915321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6B0B39-DC7C-0B10-3E32-C1E5E59EDDEC}"/>
              </a:ext>
            </a:extLst>
          </p:cNvPr>
          <p:cNvSpPr txBox="1"/>
          <p:nvPr/>
        </p:nvSpPr>
        <p:spPr>
          <a:xfrm>
            <a:off x="7053938" y="1808111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Phone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39F19B-93FF-7E20-D7C6-35FDD963F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931" y="5114767"/>
            <a:ext cx="3896139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2B045-CD69-28CA-94BC-652DE4EF43B2}"/>
              </a:ext>
            </a:extLst>
          </p:cNvPr>
          <p:cNvSpPr txBox="1"/>
          <p:nvPr/>
        </p:nvSpPr>
        <p:spPr>
          <a:xfrm>
            <a:off x="4229782" y="4596111"/>
            <a:ext cx="230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User</a:t>
            </a:r>
            <a:r>
              <a:rPr lang="km-KH" sz="2400" dirty="0">
                <a:solidFill>
                  <a:srgbClr val="FF0000"/>
                </a:solidFill>
              </a:rPr>
              <a:t>​</a:t>
            </a:r>
            <a:r>
              <a:rPr lang="en-US" sz="2400" dirty="0">
                <a:solidFill>
                  <a:srgbClr val="FF0000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697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89D68B-92E4-BBE1-4CAB-FFB138B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2428735"/>
            <a:ext cx="6630325" cy="2000529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4848479" y="286265"/>
            <a:ext cx="2495042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9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3068F-6991-F594-5754-A575748A867C}"/>
              </a:ext>
            </a:extLst>
          </p:cNvPr>
          <p:cNvSpPr/>
          <p:nvPr/>
        </p:nvSpPr>
        <p:spPr>
          <a:xfrm>
            <a:off x="3552669" y="3252866"/>
            <a:ext cx="5771213" cy="299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0BA9A-1484-8D3D-A8D3-3F3BDBDD3FCF}"/>
              </a:ext>
            </a:extLst>
          </p:cNvPr>
          <p:cNvSpPr txBox="1"/>
          <p:nvPr/>
        </p:nvSpPr>
        <p:spPr>
          <a:xfrm>
            <a:off x="2729420" y="1909912"/>
            <a:ext cx="292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Comment Migration</a:t>
            </a:r>
          </a:p>
        </p:txBody>
      </p:sp>
    </p:spTree>
    <p:extLst>
      <p:ext uri="{BB962C8B-B14F-4D97-AF65-F5344CB8AC3E}">
        <p14:creationId xmlns:p14="http://schemas.microsoft.com/office/powerpoint/2010/main" val="277748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001645" y="286265"/>
            <a:ext cx="2188710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0BA9A-1484-8D3D-A8D3-3F3BDBDD3FCF}"/>
              </a:ext>
            </a:extLst>
          </p:cNvPr>
          <p:cNvSpPr txBox="1"/>
          <p:nvPr/>
        </p:nvSpPr>
        <p:spPr>
          <a:xfrm>
            <a:off x="1010441" y="180811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Post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B0B39-DC7C-0B10-3E32-C1E5E59EDDEC}"/>
              </a:ext>
            </a:extLst>
          </p:cNvPr>
          <p:cNvSpPr txBox="1"/>
          <p:nvPr/>
        </p:nvSpPr>
        <p:spPr>
          <a:xfrm>
            <a:off x="7053938" y="1808111"/>
            <a:ext cx="251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Comment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2B045-CD69-28CA-94BC-652DE4EF43B2}"/>
              </a:ext>
            </a:extLst>
          </p:cNvPr>
          <p:cNvSpPr txBox="1"/>
          <p:nvPr/>
        </p:nvSpPr>
        <p:spPr>
          <a:xfrm>
            <a:off x="4229782" y="4596111"/>
            <a:ext cx="226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+ Post</a:t>
            </a:r>
            <a:r>
              <a:rPr lang="km-KH" sz="2400" dirty="0">
                <a:solidFill>
                  <a:srgbClr val="FF0000"/>
                </a:solidFill>
              </a:rPr>
              <a:t>​</a:t>
            </a:r>
            <a:r>
              <a:rPr lang="en-US" sz="2400" dirty="0">
                <a:solidFill>
                  <a:srgbClr val="FF0000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3915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001645" y="286265"/>
            <a:ext cx="2538638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4519498" y="286265"/>
            <a:ext cx="3153005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One Of Many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001645" y="286265"/>
            <a:ext cx="2188710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74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15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128</Words>
  <Application>Microsoft Office PowerPoint</Application>
  <PresentationFormat>Widescreen</PresentationFormat>
  <Paragraphs>32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Vansao Hang</cp:lastModifiedBy>
  <cp:revision>238</cp:revision>
  <dcterms:created xsi:type="dcterms:W3CDTF">2021-05-13T04:16:30Z</dcterms:created>
  <dcterms:modified xsi:type="dcterms:W3CDTF">2022-06-08T04:11:50Z</dcterms:modified>
</cp:coreProperties>
</file>