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29C6-DC74-0A32-1721-1C47314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557C3-9445-88A8-3489-CD69698CA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A5CD-81B0-CAC5-D0A4-2102B61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B247-FC48-35A4-F282-E0154FBC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F937-86AB-B2B0-0BA1-D6EBEE4C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4A3C-B99C-D662-2CC8-8D591BC1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21059-210D-04D7-1091-CF5AD1FD1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0A00-503C-E220-0866-C9717D3A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A1E56-6DF6-A06C-CDB2-C4BE39B4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5873-C1F1-D08A-F0AD-9DF678B8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4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CD04B-4507-8234-E709-FC11BC7EF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0F9D7-9841-AA0B-10EB-5A1B6205B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FD1B2-5FBE-8A1E-F6F1-FF247583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3852-1071-668A-DB89-051CC7D0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4013-843D-65DE-F17C-96EAEC0C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1B24-CF49-35F0-E2A6-9A60FC2E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6F85-6066-D068-640D-695ED29F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2921-E68C-CC92-014C-029291A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1EAD-C89C-13F4-7439-97A205DD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6AEF-405D-D00F-B69A-B279F540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18A0-07E6-C87A-EB14-64AB75A1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E9BCF-499D-57CA-24CB-502FE7C1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6421-E2A3-E313-5E50-CEEE348F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5C69-7D22-4A4F-0174-D0539818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047B4-7A89-6A96-1022-77FF82A1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2989-FB4A-9143-D55E-33E92AF7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117E-E78C-187B-CFB4-D73FD9A75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6443A-C3EE-9E03-1437-27A9FFA0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A63EF-957F-0B4C-B4A1-58F36A86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FD0EB-5F2E-BBC1-B803-E03FBFA5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9CB30-0468-4565-7C2F-DB835869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3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6AAB-AE30-518C-1CA8-C267E480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DC6F8-F54B-7E60-F7C9-F7D538502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9905E-B24B-0608-2289-9AE57236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7F9BC-EC1A-4A25-B8E9-BF0977E3F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C8C2F-ED6E-BDDB-D588-9E7BE4B63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9669-6562-F54C-56FF-65662E15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DBAEE-9DF9-31F3-BC08-4241A9F2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2828A-5E59-40A9-56BF-A754A24E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5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009-B580-623D-A9D2-A9966B8C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5B517-C4EB-F34C-5ADC-3B0D0C0C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C9AD5-055C-16B3-9A3A-B6D3D3FF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F21A-35CB-1986-FCE4-F5779E2D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47F44-B117-FEB7-D613-FF62BCE4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01780-F931-25C9-8F91-E5EBBC98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7AB09-AA60-08B4-F3FB-1D85D12C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B33B-B817-3E3C-95C9-371960AD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0040-C50D-F43D-2546-EB7459FC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29BDB-EC06-7641-F98A-1992D824C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537E2-0E8E-27FA-FB23-B5446787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ACE0D-50D9-300E-AFF1-8AED68BB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A8796-12A9-756A-F0F0-13FBD727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9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0970-8284-BEAF-DC1C-D20A0CC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23E64-9351-07D5-F1F9-C5CA2347B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C306A-C475-4E35-47BB-4CFEF3C5E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1ED72-5669-5CB3-987B-35B726F1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2F7B3-825F-9C73-0224-3A891A8C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2AE83-0428-6731-98BA-EE91506A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8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DF041-2EF8-087E-6CCD-3BB5C08D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868EE-6D0F-1D69-8E1D-93AE6FC0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06FD-366F-5270-7845-9C3C74D52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1930C-E593-7FF3-BA35-7D7566D5A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0BCBF-08C6-FD38-7C2A-1F30E1E78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6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FC865B-4DAE-CA42-7018-DCE454659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0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F26F3233-8046-FE01-F474-F55560ED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21287"/>
              </p:ext>
            </p:extLst>
          </p:nvPr>
        </p:nvGraphicFramePr>
        <p:xfrm>
          <a:off x="1283855" y="2202101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Restaurant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r>
                        <a:rPr lang="en-US" dirty="0"/>
                        <a:t>- name: string</a:t>
                      </a:r>
                    </a:p>
                    <a:p>
                      <a:r>
                        <a:rPr lang="en-US" dirty="0"/>
                        <a:t>address: Address</a:t>
                      </a:r>
                    </a:p>
                    <a:p>
                      <a:r>
                        <a:rPr lang="en-US" dirty="0"/>
                        <a:t>- manager: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CEA68AE-8C74-0816-62B4-4F899561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0406"/>
              </p:ext>
            </p:extLst>
          </p:nvPr>
        </p:nvGraphicFramePr>
        <p:xfrm>
          <a:off x="7088903" y="377129"/>
          <a:ext cx="3468255" cy="138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547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HumanManagement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306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EA48DA8-9899-27E1-B0AA-6F4892C41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60946"/>
              </p:ext>
            </p:extLst>
          </p:nvPr>
        </p:nvGraphicFramePr>
        <p:xfrm>
          <a:off x="7088902" y="1968642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street: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city: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4F7A54B-5202-89A3-2A24-CC2B177F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81101"/>
              </p:ext>
            </p:extLst>
          </p:nvPr>
        </p:nvGraphicFramePr>
        <p:xfrm>
          <a:off x="7088902" y="5146577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CategoryManagement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64DB00-C073-4C1C-E47C-C376CD48D220}"/>
              </a:ext>
            </a:extLst>
          </p:cNvPr>
          <p:cNvCxnSpPr>
            <a:cxnSpLocks/>
          </p:cNvCxnSpPr>
          <p:nvPr/>
        </p:nvCxnSpPr>
        <p:spPr>
          <a:xfrm>
            <a:off x="6211456" y="1433559"/>
            <a:ext cx="0" cy="442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655C2E-2DF4-8A59-D8BB-8F7F372D5E4F}"/>
              </a:ext>
            </a:extLst>
          </p:cNvPr>
          <p:cNvCxnSpPr>
            <a:cxnSpLocks/>
          </p:cNvCxnSpPr>
          <p:nvPr/>
        </p:nvCxnSpPr>
        <p:spPr>
          <a:xfrm>
            <a:off x="4752110" y="2915995"/>
            <a:ext cx="1459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4E4A61-F976-D853-7F6C-836B53761571}"/>
              </a:ext>
            </a:extLst>
          </p:cNvPr>
          <p:cNvCxnSpPr>
            <a:cxnSpLocks/>
          </p:cNvCxnSpPr>
          <p:nvPr/>
        </p:nvCxnSpPr>
        <p:spPr>
          <a:xfrm>
            <a:off x="6211456" y="1433559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46200D-4E83-6AD7-B720-321B90C5D6EC}"/>
              </a:ext>
            </a:extLst>
          </p:cNvPr>
          <p:cNvCxnSpPr>
            <a:cxnSpLocks/>
          </p:cNvCxnSpPr>
          <p:nvPr/>
        </p:nvCxnSpPr>
        <p:spPr>
          <a:xfrm>
            <a:off x="6197596" y="2906358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654977-1C5A-5EB0-4340-C3062201BE73}"/>
              </a:ext>
            </a:extLst>
          </p:cNvPr>
          <p:cNvCxnSpPr>
            <a:cxnSpLocks/>
          </p:cNvCxnSpPr>
          <p:nvPr/>
        </p:nvCxnSpPr>
        <p:spPr>
          <a:xfrm>
            <a:off x="6225301" y="5853164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A5427B-1B13-D613-1FB9-5366653E93ED}"/>
              </a:ext>
            </a:extLst>
          </p:cNvPr>
          <p:cNvSpPr txBox="1"/>
          <p:nvPr/>
        </p:nvSpPr>
        <p:spPr>
          <a:xfrm flipH="1">
            <a:off x="6693599" y="2497870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B362FF9-1965-2DEC-7CD4-2FF2D0E0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0662"/>
              </p:ext>
            </p:extLst>
          </p:nvPr>
        </p:nvGraphicFramePr>
        <p:xfrm>
          <a:off x="7116609" y="3488074"/>
          <a:ext cx="3392366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366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StockManagement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F5CDF4-3C98-0DAA-8293-65F0F5A8BE95}"/>
              </a:ext>
            </a:extLst>
          </p:cNvPr>
          <p:cNvCxnSpPr>
            <a:cxnSpLocks/>
          </p:cNvCxnSpPr>
          <p:nvPr/>
        </p:nvCxnSpPr>
        <p:spPr>
          <a:xfrm>
            <a:off x="6217476" y="3747872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8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CEA68AE-8C74-0816-62B4-4F899561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57291"/>
              </p:ext>
            </p:extLst>
          </p:nvPr>
        </p:nvGraphicFramePr>
        <p:xfrm>
          <a:off x="4202343" y="110065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/>
                        <a:t>HumanManagement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654977-1C5A-5EB0-4340-C3062201BE7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990071" y="4170218"/>
            <a:ext cx="0" cy="664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654F08-0EE7-4226-2083-F6457D436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65107"/>
              </p:ext>
            </p:extLst>
          </p:nvPr>
        </p:nvGraphicFramePr>
        <p:xfrm>
          <a:off x="1773181" y="2022765"/>
          <a:ext cx="2433780" cy="214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72933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Abstract</a:t>
                      </a:r>
                      <a:endParaRPr lang="en-US" sz="2000" b="0" dirty="0"/>
                    </a:p>
                    <a:p>
                      <a:pPr algn="ctr"/>
                      <a:r>
                        <a:rPr lang="en-US" sz="2000" b="0" dirty="0"/>
                        <a:t>Person</a:t>
                      </a:r>
                      <a:endParaRPr lang="km-KH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141811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id: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name: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age: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phone: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84142F-6521-54F4-3CC2-58BA5744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394278"/>
              </p:ext>
            </p:extLst>
          </p:nvPr>
        </p:nvGraphicFramePr>
        <p:xfrm>
          <a:off x="1773180" y="4876803"/>
          <a:ext cx="2406072" cy="166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072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69925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&lt;</a:t>
                      </a:r>
                      <a:r>
                        <a:rPr lang="en-US" sz="1400" b="0" dirty="0" err="1"/>
                        <a:t>enum</a:t>
                      </a:r>
                      <a:r>
                        <a:rPr lang="en-US" sz="1400" b="0" dirty="0"/>
                        <a:t>&gt;</a:t>
                      </a:r>
                      <a:endParaRPr lang="en-US" sz="1800" b="0" dirty="0"/>
                    </a:p>
                    <a:p>
                      <a:pPr algn="ctr"/>
                      <a:r>
                        <a:rPr lang="en-US" sz="1800" b="0" dirty="0"/>
                        <a:t>Gender</a:t>
                      </a:r>
                      <a:endParaRPr lang="km-KH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6328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MALE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FEMALE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F5E028C-8FA4-8CDF-9B76-F6C158C1E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68454"/>
              </p:ext>
            </p:extLst>
          </p:nvPr>
        </p:nvGraphicFramePr>
        <p:xfrm>
          <a:off x="5843707" y="2022765"/>
          <a:ext cx="1623290" cy="107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29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Customer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95806D5-599B-898F-0333-AAD1D797E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14813"/>
              </p:ext>
            </p:extLst>
          </p:nvPr>
        </p:nvGraphicFramePr>
        <p:xfrm>
          <a:off x="4719580" y="3989315"/>
          <a:ext cx="2433780" cy="107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Staff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salary: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0942E0-5211-B192-C669-EB6134DBC44D}"/>
              </a:ext>
            </a:extLst>
          </p:cNvPr>
          <p:cNvCxnSpPr>
            <a:cxnSpLocks/>
          </p:cNvCxnSpPr>
          <p:nvPr/>
        </p:nvCxnSpPr>
        <p:spPr>
          <a:xfrm>
            <a:off x="4844270" y="1537854"/>
            <a:ext cx="0" cy="245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6F3472-C8BA-A190-27AA-3EE0E3620D20}"/>
              </a:ext>
            </a:extLst>
          </p:cNvPr>
          <p:cNvCxnSpPr>
            <a:cxnSpLocks/>
          </p:cNvCxnSpPr>
          <p:nvPr/>
        </p:nvCxnSpPr>
        <p:spPr>
          <a:xfrm>
            <a:off x="6312852" y="1590261"/>
            <a:ext cx="0" cy="432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64571B5-ECAD-C0B1-2C33-ED17A26B1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51432"/>
              </p:ext>
            </p:extLst>
          </p:nvPr>
        </p:nvGraphicFramePr>
        <p:xfrm>
          <a:off x="4719580" y="5406815"/>
          <a:ext cx="2433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&lt;</a:t>
                      </a:r>
                      <a:r>
                        <a:rPr lang="en-US" sz="1400" b="0" dirty="0" err="1"/>
                        <a:t>enum</a:t>
                      </a:r>
                      <a:r>
                        <a:rPr lang="en-US" sz="1400" b="0" dirty="0"/>
                        <a:t>&gt;</a:t>
                      </a:r>
                    </a:p>
                    <a:p>
                      <a:pPr algn="ctr"/>
                      <a:r>
                        <a:rPr lang="en-US" sz="1400" b="0" dirty="0" err="1"/>
                        <a:t>StaffCategory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WAITER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MANAGER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CHEF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RECEPTIONIST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CEC08-12D6-8745-E509-2944287AF556}"/>
              </a:ext>
            </a:extLst>
          </p:cNvPr>
          <p:cNvCxnSpPr>
            <a:cxnSpLocks/>
          </p:cNvCxnSpPr>
          <p:nvPr/>
        </p:nvCxnSpPr>
        <p:spPr>
          <a:xfrm>
            <a:off x="5331490" y="5056733"/>
            <a:ext cx="0" cy="35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7A7E63-7639-FD78-89F0-BC2742D50BE9}"/>
              </a:ext>
            </a:extLst>
          </p:cNvPr>
          <p:cNvSpPr txBox="1"/>
          <p:nvPr/>
        </p:nvSpPr>
        <p:spPr>
          <a:xfrm flipH="1">
            <a:off x="2980373" y="4526720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072A7D-467F-32ED-353B-CD62211D68F2}"/>
              </a:ext>
            </a:extLst>
          </p:cNvPr>
          <p:cNvSpPr txBox="1"/>
          <p:nvPr/>
        </p:nvSpPr>
        <p:spPr>
          <a:xfrm flipH="1">
            <a:off x="2244000" y="4526720"/>
            <a:ext cx="95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D4F70-0292-9229-85FE-B5C3F362F5D2}"/>
              </a:ext>
            </a:extLst>
          </p:cNvPr>
          <p:cNvSpPr txBox="1"/>
          <p:nvPr/>
        </p:nvSpPr>
        <p:spPr>
          <a:xfrm flipH="1">
            <a:off x="4567178" y="5166257"/>
            <a:ext cx="95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7D1B47-1CFF-AA6E-50C4-D6894E825B80}"/>
              </a:ext>
            </a:extLst>
          </p:cNvPr>
          <p:cNvSpPr txBox="1"/>
          <p:nvPr/>
        </p:nvSpPr>
        <p:spPr>
          <a:xfrm flipH="1">
            <a:off x="5573255" y="5120018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6FAAB1-5C49-EFF3-DD86-AF8AA6294315}"/>
              </a:ext>
            </a:extLst>
          </p:cNvPr>
          <p:cNvCxnSpPr>
            <a:cxnSpLocks/>
          </p:cNvCxnSpPr>
          <p:nvPr/>
        </p:nvCxnSpPr>
        <p:spPr>
          <a:xfrm flipH="1" flipV="1">
            <a:off x="4179252" y="3680205"/>
            <a:ext cx="540328" cy="65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3F8609C-99E1-6062-107F-43482BA7F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12417"/>
              </p:ext>
            </p:extLst>
          </p:nvPr>
        </p:nvGraphicFramePr>
        <p:xfrm>
          <a:off x="7790669" y="3045082"/>
          <a:ext cx="2433780" cy="720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Waiter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5452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EFE3B39-8850-0B0C-4A9F-EF75C6B0E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47009"/>
              </p:ext>
            </p:extLst>
          </p:nvPr>
        </p:nvGraphicFramePr>
        <p:xfrm>
          <a:off x="7790669" y="4008067"/>
          <a:ext cx="2433780" cy="79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413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Manager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9172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50E2E80-D518-D6D9-E4D8-4A7E81FC8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36567"/>
              </p:ext>
            </p:extLst>
          </p:nvPr>
        </p:nvGraphicFramePr>
        <p:xfrm>
          <a:off x="7790669" y="4971052"/>
          <a:ext cx="2433780" cy="79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413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Chef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9172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4021283E-0376-7B44-E89B-8E5FE161B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64093"/>
              </p:ext>
            </p:extLst>
          </p:nvPr>
        </p:nvGraphicFramePr>
        <p:xfrm>
          <a:off x="7790669" y="5944849"/>
          <a:ext cx="2433780" cy="8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132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Receptionist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40053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9CB2A1-79E9-2CA4-C109-009A647B2E1A}"/>
              </a:ext>
            </a:extLst>
          </p:cNvPr>
          <p:cNvCxnSpPr>
            <a:cxnSpLocks/>
          </p:cNvCxnSpPr>
          <p:nvPr/>
        </p:nvCxnSpPr>
        <p:spPr>
          <a:xfrm flipH="1">
            <a:off x="4211578" y="2540822"/>
            <a:ext cx="1566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1C40A2A-EA93-ACA2-75DA-0DB73E491A1C}"/>
              </a:ext>
            </a:extLst>
          </p:cNvPr>
          <p:cNvCxnSpPr>
            <a:cxnSpLocks/>
          </p:cNvCxnSpPr>
          <p:nvPr/>
        </p:nvCxnSpPr>
        <p:spPr>
          <a:xfrm flipH="1">
            <a:off x="7159939" y="4711386"/>
            <a:ext cx="26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EAE7119B-0756-3F8C-FD6C-D2C4B0E5E376}"/>
              </a:ext>
            </a:extLst>
          </p:cNvPr>
          <p:cNvSpPr/>
          <p:nvPr/>
        </p:nvSpPr>
        <p:spPr>
          <a:xfrm>
            <a:off x="7427796" y="3423474"/>
            <a:ext cx="358256" cy="296346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50DCDB9-A39A-CDE4-6454-B3F72ACC378A}"/>
              </a:ext>
            </a:extLst>
          </p:cNvPr>
          <p:cNvCxnSpPr/>
          <p:nvPr/>
        </p:nvCxnSpPr>
        <p:spPr>
          <a:xfrm>
            <a:off x="7421216" y="4335930"/>
            <a:ext cx="364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4F25553-04A4-4882-DCAD-E4EF43448D40}"/>
              </a:ext>
            </a:extLst>
          </p:cNvPr>
          <p:cNvCxnSpPr/>
          <p:nvPr/>
        </p:nvCxnSpPr>
        <p:spPr>
          <a:xfrm>
            <a:off x="7421216" y="5406272"/>
            <a:ext cx="364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17F87D0-43F1-C973-F7C9-26E7CCF4D4EB}"/>
              </a:ext>
            </a:extLst>
          </p:cNvPr>
          <p:cNvSpPr txBox="1"/>
          <p:nvPr/>
        </p:nvSpPr>
        <p:spPr>
          <a:xfrm>
            <a:off x="6312852" y="1800467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DA6A4E-A20C-8491-6D30-49EE871C6BF1}"/>
              </a:ext>
            </a:extLst>
          </p:cNvPr>
          <p:cNvSpPr txBox="1"/>
          <p:nvPr/>
        </p:nvSpPr>
        <p:spPr>
          <a:xfrm>
            <a:off x="4832729" y="3753584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F6FD3-26A5-781E-CEF1-DA7CDB7C6AAE}"/>
              </a:ext>
            </a:extLst>
          </p:cNvPr>
          <p:cNvSpPr txBox="1"/>
          <p:nvPr/>
        </p:nvSpPr>
        <p:spPr>
          <a:xfrm>
            <a:off x="7506655" y="3146146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D41B4B-CA70-1F15-76AA-FF97C230C51C}"/>
              </a:ext>
            </a:extLst>
          </p:cNvPr>
          <p:cNvSpPr txBox="1"/>
          <p:nvPr/>
        </p:nvSpPr>
        <p:spPr>
          <a:xfrm flipH="1">
            <a:off x="7483560" y="4042696"/>
            <a:ext cx="36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5C9324-5204-8D2A-C9E2-B1AB4E17B4EA}"/>
              </a:ext>
            </a:extLst>
          </p:cNvPr>
          <p:cNvSpPr txBox="1"/>
          <p:nvPr/>
        </p:nvSpPr>
        <p:spPr>
          <a:xfrm>
            <a:off x="7561727" y="5124288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AEC936-0C71-89FF-CD9C-0E6C3674225F}"/>
              </a:ext>
            </a:extLst>
          </p:cNvPr>
          <p:cNvSpPr txBox="1"/>
          <p:nvPr/>
        </p:nvSpPr>
        <p:spPr>
          <a:xfrm>
            <a:off x="7451234" y="6118532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D0D53BB-8BCE-F515-6394-0A0619D2036F}"/>
              </a:ext>
            </a:extLst>
          </p:cNvPr>
          <p:cNvSpPr/>
          <p:nvPr/>
        </p:nvSpPr>
        <p:spPr>
          <a:xfrm rot="16200000">
            <a:off x="4160186" y="2448056"/>
            <a:ext cx="225287" cy="18553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7EBAFCA-6B20-3F58-CC4E-841B34C4E8CA}"/>
              </a:ext>
            </a:extLst>
          </p:cNvPr>
          <p:cNvSpPr/>
          <p:nvPr/>
        </p:nvSpPr>
        <p:spPr>
          <a:xfrm rot="19059945">
            <a:off x="4080672" y="3610546"/>
            <a:ext cx="225287" cy="18553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D9EB3D3-9A2E-5AF1-3528-E1998B829772}"/>
              </a:ext>
            </a:extLst>
          </p:cNvPr>
          <p:cNvSpPr/>
          <p:nvPr/>
        </p:nvSpPr>
        <p:spPr>
          <a:xfrm rot="16200000">
            <a:off x="7047295" y="4629088"/>
            <a:ext cx="225287" cy="18553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2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3C905C-688D-F52C-5B97-4905CFA4B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93816"/>
              </p:ext>
            </p:extLst>
          </p:nvPr>
        </p:nvGraphicFramePr>
        <p:xfrm>
          <a:off x="5060718" y="251021"/>
          <a:ext cx="2678551" cy="98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551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9380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StockManagement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587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02D30E-FA70-4AF4-138E-82120B53C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19063"/>
              </p:ext>
            </p:extLst>
          </p:nvPr>
        </p:nvGraphicFramePr>
        <p:xfrm>
          <a:off x="8616513" y="2775761"/>
          <a:ext cx="2552656" cy="90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656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8355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463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# price: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D46FB6-6778-E357-CE40-F343D5EA1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65783"/>
              </p:ext>
            </p:extLst>
          </p:nvPr>
        </p:nvGraphicFramePr>
        <p:xfrm>
          <a:off x="2348147" y="2652273"/>
          <a:ext cx="1932305" cy="102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30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51107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Beverage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51412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drinks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wine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0535F5-FE10-F8CE-5F17-98C4DF249CD4}"/>
              </a:ext>
            </a:extLst>
          </p:cNvPr>
          <p:cNvCxnSpPr/>
          <p:nvPr/>
        </p:nvCxnSpPr>
        <p:spPr>
          <a:xfrm>
            <a:off x="7739269" y="2398643"/>
            <a:ext cx="2305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DA9110-B771-0380-E2EF-DD1D1E923C30}"/>
              </a:ext>
            </a:extLst>
          </p:cNvPr>
          <p:cNvCxnSpPr>
            <a:cxnSpLocks/>
          </p:cNvCxnSpPr>
          <p:nvPr/>
        </p:nvCxnSpPr>
        <p:spPr>
          <a:xfrm>
            <a:off x="10045148" y="2398643"/>
            <a:ext cx="0" cy="73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CC1B5E-4834-651F-5500-84B4F3EAFD94}"/>
              </a:ext>
            </a:extLst>
          </p:cNvPr>
          <p:cNvGrpSpPr/>
          <p:nvPr/>
        </p:nvGrpSpPr>
        <p:grpSpPr>
          <a:xfrm flipH="1">
            <a:off x="3403398" y="2398644"/>
            <a:ext cx="1657317" cy="316842"/>
            <a:chOff x="430695" y="874546"/>
            <a:chExt cx="2305879" cy="73472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3B7C59-3420-7273-C4F6-3887AB615D03}"/>
                </a:ext>
              </a:extLst>
            </p:cNvPr>
            <p:cNvCxnSpPr/>
            <p:nvPr/>
          </p:nvCxnSpPr>
          <p:spPr>
            <a:xfrm>
              <a:off x="430695" y="874546"/>
              <a:ext cx="23058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89F5A-EB29-41A0-E26B-A90AA40C3421}"/>
                </a:ext>
              </a:extLst>
            </p:cNvPr>
            <p:cNvCxnSpPr>
              <a:cxnSpLocks/>
            </p:cNvCxnSpPr>
            <p:nvPr/>
          </p:nvCxnSpPr>
          <p:spPr>
            <a:xfrm>
              <a:off x="2736574" y="874546"/>
              <a:ext cx="0" cy="734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7DA0C2-2CC1-91A8-BDD7-4EF88AA05135}"/>
              </a:ext>
            </a:extLst>
          </p:cNvPr>
          <p:cNvSpPr txBox="1"/>
          <p:nvPr/>
        </p:nvSpPr>
        <p:spPr>
          <a:xfrm>
            <a:off x="3419274" y="2408641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EE22C99-F4E9-B6F9-F460-D2E8475E4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42102"/>
              </p:ext>
            </p:extLst>
          </p:nvPr>
        </p:nvGraphicFramePr>
        <p:xfrm>
          <a:off x="5106293" y="1685683"/>
          <a:ext cx="2831947" cy="110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947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929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MenuCategory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49959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foods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Beverages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dessert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36CB412-0063-5282-88E5-7C26AFE1D0A0}"/>
              </a:ext>
            </a:extLst>
          </p:cNvPr>
          <p:cNvSpPr txBox="1"/>
          <p:nvPr/>
        </p:nvSpPr>
        <p:spPr>
          <a:xfrm>
            <a:off x="9641134" y="2552869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A1DC84-D8B2-09DC-45CF-3F43899CB6C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399993" y="1234889"/>
            <a:ext cx="0" cy="450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B8B628-0813-3211-24FA-9086AF0EC7FB}"/>
              </a:ext>
            </a:extLst>
          </p:cNvPr>
          <p:cNvSpPr txBox="1"/>
          <p:nvPr/>
        </p:nvSpPr>
        <p:spPr>
          <a:xfrm>
            <a:off x="6426496" y="2929761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306CAAD-E9CB-465A-232A-6E1DC8C57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51874"/>
              </p:ext>
            </p:extLst>
          </p:nvPr>
        </p:nvGraphicFramePr>
        <p:xfrm>
          <a:off x="5208689" y="4697554"/>
          <a:ext cx="2596842" cy="1015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842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5163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Abstract</a:t>
                      </a:r>
                    </a:p>
                    <a:p>
                      <a:pPr algn="ctr"/>
                      <a:r>
                        <a:rPr lang="en-US" sz="1400" b="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497817">
                <a:tc>
                  <a:txBody>
                    <a:bodyPr/>
                    <a:lstStyle/>
                    <a:p>
                      <a:r>
                        <a:rPr lang="en-US" sz="1200" dirty="0"/>
                        <a:t># name: string</a:t>
                      </a:r>
                    </a:p>
                    <a:p>
                      <a:r>
                        <a:rPr lang="en-US" sz="1200" dirty="0"/>
                        <a:t># quantity: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0DC84C8B-4448-578A-3B84-E65F5469EFE9}"/>
              </a:ext>
            </a:extLst>
          </p:cNvPr>
          <p:cNvGrpSpPr/>
          <p:nvPr/>
        </p:nvGrpSpPr>
        <p:grpSpPr>
          <a:xfrm>
            <a:off x="7796090" y="5230295"/>
            <a:ext cx="910588" cy="152399"/>
            <a:chOff x="3007249" y="2641125"/>
            <a:chExt cx="653646" cy="11604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8A17301-0818-26D1-82BA-6BFEB2E61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8759" y="2696622"/>
              <a:ext cx="622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4E8D9D8-CD5B-8644-D214-DF052D321AC0}"/>
                </a:ext>
              </a:extLst>
            </p:cNvPr>
            <p:cNvSpPr/>
            <p:nvPr/>
          </p:nvSpPr>
          <p:spPr>
            <a:xfrm rot="16200000">
              <a:off x="2995425" y="2652949"/>
              <a:ext cx="116044" cy="9239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5C9C74-CA23-9800-9563-D48479C19420}"/>
              </a:ext>
            </a:extLst>
          </p:cNvPr>
          <p:cNvCxnSpPr>
            <a:cxnSpLocks/>
          </p:cNvCxnSpPr>
          <p:nvPr/>
        </p:nvCxnSpPr>
        <p:spPr>
          <a:xfrm flipH="1">
            <a:off x="8706674" y="3677472"/>
            <a:ext cx="1" cy="162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936CB7C-F45F-1844-4E6A-29AB1FA90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79633"/>
              </p:ext>
            </p:extLst>
          </p:nvPr>
        </p:nvGraphicFramePr>
        <p:xfrm>
          <a:off x="1077317" y="107129"/>
          <a:ext cx="208995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953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50477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&lt;</a:t>
                      </a:r>
                      <a:r>
                        <a:rPr lang="en-US" sz="1400" b="0" dirty="0" err="1"/>
                        <a:t>enum</a:t>
                      </a:r>
                      <a:r>
                        <a:rPr lang="en-US" sz="1400" b="0" dirty="0"/>
                        <a:t>&gt;</a:t>
                      </a:r>
                    </a:p>
                    <a:p>
                      <a:pPr algn="ctr"/>
                      <a:r>
                        <a:rPr lang="en-US" sz="1400" b="0" dirty="0" err="1"/>
                        <a:t>DrinksCategory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1336167">
                <a:tc>
                  <a:txBody>
                    <a:bodyPr/>
                    <a:lstStyle/>
                    <a:p>
                      <a:r>
                        <a:rPr lang="en-US" sz="1200" dirty="0"/>
                        <a:t>COCA-COLA,</a:t>
                      </a:r>
                    </a:p>
                    <a:p>
                      <a:r>
                        <a:rPr lang="en-US" sz="1200" dirty="0"/>
                        <a:t>PEPSI,</a:t>
                      </a:r>
                    </a:p>
                    <a:p>
                      <a:r>
                        <a:rPr lang="en-US" sz="1200" dirty="0"/>
                        <a:t>BACCHUS,</a:t>
                      </a:r>
                    </a:p>
                    <a:p>
                      <a:r>
                        <a:rPr lang="en-US" sz="1200" dirty="0"/>
                        <a:t>OISHI</a:t>
                      </a:r>
                    </a:p>
                    <a:p>
                      <a:r>
                        <a:rPr lang="en-US" sz="1200" dirty="0"/>
                        <a:t>STING,</a:t>
                      </a:r>
                    </a:p>
                    <a:p>
                      <a:r>
                        <a:rPr lang="en-US" sz="1200" dirty="0"/>
                        <a:t>CAFÉ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A5C8D79-B784-4E66-4DB3-F39AAFF8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32256"/>
              </p:ext>
            </p:extLst>
          </p:nvPr>
        </p:nvGraphicFramePr>
        <p:xfrm>
          <a:off x="436339" y="2620968"/>
          <a:ext cx="1458506" cy="921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506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514125">
                <a:tc>
                  <a:txBody>
                    <a:bodyPr/>
                    <a:lstStyle/>
                    <a:p>
                      <a:r>
                        <a:rPr lang="en-US" sz="1400" dirty="0"/>
                        <a:t>#price:number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DCEDD0C-1A1E-DA3D-2943-8F9D0513E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20925"/>
              </p:ext>
            </p:extLst>
          </p:nvPr>
        </p:nvGraphicFramePr>
        <p:xfrm>
          <a:off x="436340" y="4125928"/>
          <a:ext cx="1432656" cy="1023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656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5251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Wine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570541">
                <a:tc>
                  <a:txBody>
                    <a:bodyPr/>
                    <a:lstStyle/>
                    <a:p>
                      <a:r>
                        <a:rPr lang="en-US" sz="1400" dirty="0"/>
                        <a:t>#price:number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BB90D6F7-6F4F-8488-DFEE-2615C0A7425E}"/>
              </a:ext>
            </a:extLst>
          </p:cNvPr>
          <p:cNvGrpSpPr/>
          <p:nvPr/>
        </p:nvGrpSpPr>
        <p:grpSpPr>
          <a:xfrm flipH="1">
            <a:off x="1855650" y="3120572"/>
            <a:ext cx="419570" cy="152020"/>
            <a:chOff x="2946069" y="2644762"/>
            <a:chExt cx="968395" cy="137185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864C9F5-30BC-800B-66F7-5A3334363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8762" y="2693221"/>
              <a:ext cx="875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81F1F988-EA2B-E443-A592-F3EED5163678}"/>
                </a:ext>
              </a:extLst>
            </p:cNvPr>
            <p:cNvSpPr/>
            <p:nvPr/>
          </p:nvSpPr>
          <p:spPr>
            <a:xfrm rot="16200000">
              <a:off x="3047841" y="2542990"/>
              <a:ext cx="137185" cy="34072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B3A7AD-03D8-9AD6-875E-D6B3D620B0BD}"/>
              </a:ext>
            </a:extLst>
          </p:cNvPr>
          <p:cNvGrpSpPr/>
          <p:nvPr/>
        </p:nvGrpSpPr>
        <p:grpSpPr>
          <a:xfrm rot="16200000" flipH="1">
            <a:off x="2228424" y="3903278"/>
            <a:ext cx="691816" cy="219883"/>
            <a:chOff x="3007248" y="2580578"/>
            <a:chExt cx="907216" cy="225287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02B93BB-7737-7B86-41E4-461A2310A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8762" y="2693221"/>
              <a:ext cx="875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7416385F-E87A-6AE7-9973-1671D5F263B2}"/>
                </a:ext>
              </a:extLst>
            </p:cNvPr>
            <p:cNvSpPr/>
            <p:nvPr/>
          </p:nvSpPr>
          <p:spPr>
            <a:xfrm rot="16200000">
              <a:off x="2987370" y="2600456"/>
              <a:ext cx="225287" cy="18553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70C8E19-883B-64EC-81F7-52C67AF7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8385"/>
              </p:ext>
            </p:extLst>
          </p:nvPr>
        </p:nvGraphicFramePr>
        <p:xfrm>
          <a:off x="5504316" y="3147074"/>
          <a:ext cx="1932305" cy="102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30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51107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514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# price: number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63797F-810D-AFA5-69D1-2BC394B85CE0}"/>
              </a:ext>
            </a:extLst>
          </p:cNvPr>
          <p:cNvCxnSpPr>
            <a:cxnSpLocks/>
          </p:cNvCxnSpPr>
          <p:nvPr/>
        </p:nvCxnSpPr>
        <p:spPr>
          <a:xfrm>
            <a:off x="1378775" y="1964780"/>
            <a:ext cx="0" cy="687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0D9376-455C-CA69-5BAF-58FA3CEF104F}"/>
              </a:ext>
            </a:extLst>
          </p:cNvPr>
          <p:cNvSpPr txBox="1"/>
          <p:nvPr/>
        </p:nvSpPr>
        <p:spPr>
          <a:xfrm>
            <a:off x="6383359" y="1423186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055BDA-6338-0630-5128-3EA0BDB04779}"/>
              </a:ext>
            </a:extLst>
          </p:cNvPr>
          <p:cNvCxnSpPr>
            <a:cxnSpLocks/>
          </p:cNvCxnSpPr>
          <p:nvPr/>
        </p:nvCxnSpPr>
        <p:spPr>
          <a:xfrm>
            <a:off x="6632740" y="2765220"/>
            <a:ext cx="0" cy="41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B4FA46D-9DF7-E08F-4330-E32750F5028C}"/>
              </a:ext>
            </a:extLst>
          </p:cNvPr>
          <p:cNvGrpSpPr/>
          <p:nvPr/>
        </p:nvGrpSpPr>
        <p:grpSpPr>
          <a:xfrm rot="16200000" flipH="1">
            <a:off x="3824787" y="3917552"/>
            <a:ext cx="1649026" cy="1117614"/>
            <a:chOff x="3476682" y="3301282"/>
            <a:chExt cx="1049322" cy="140376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1073956-A243-3953-6CAD-D3712049BB63}"/>
                </a:ext>
              </a:extLst>
            </p:cNvPr>
            <p:cNvCxnSpPr/>
            <p:nvPr/>
          </p:nvCxnSpPr>
          <p:spPr>
            <a:xfrm>
              <a:off x="3476682" y="3301282"/>
              <a:ext cx="976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D8AC050-8510-D51B-E71A-5515A60ED305}"/>
                </a:ext>
              </a:extLst>
            </p:cNvPr>
            <p:cNvCxnSpPr>
              <a:cxnSpLocks/>
            </p:cNvCxnSpPr>
            <p:nvPr/>
          </p:nvCxnSpPr>
          <p:spPr>
            <a:xfrm>
              <a:off x="4453314" y="3301282"/>
              <a:ext cx="0" cy="1256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78D4CF54-4022-3CEC-7859-01D7153CA7FA}"/>
                </a:ext>
              </a:extLst>
            </p:cNvPr>
            <p:cNvSpPr/>
            <p:nvPr/>
          </p:nvSpPr>
          <p:spPr>
            <a:xfrm rot="10800000">
              <a:off x="4380180" y="4571882"/>
              <a:ext cx="145824" cy="13316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949BB2-68B9-F5D4-55E4-02CF225E4E72}"/>
              </a:ext>
            </a:extLst>
          </p:cNvPr>
          <p:cNvGrpSpPr/>
          <p:nvPr/>
        </p:nvGrpSpPr>
        <p:grpSpPr>
          <a:xfrm rot="16200000">
            <a:off x="6263019" y="4335748"/>
            <a:ext cx="533197" cy="206244"/>
            <a:chOff x="3007248" y="2580578"/>
            <a:chExt cx="653650" cy="225287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1776A29-9EF7-7550-B390-7F5F604877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8762" y="2693221"/>
              <a:ext cx="622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9B772424-D969-0DD1-02EF-60E640EF1E36}"/>
                </a:ext>
              </a:extLst>
            </p:cNvPr>
            <p:cNvSpPr/>
            <p:nvPr/>
          </p:nvSpPr>
          <p:spPr>
            <a:xfrm rot="16200000">
              <a:off x="2987370" y="2600456"/>
              <a:ext cx="225287" cy="18553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8BA5EC6-A113-5934-9328-603FDBAE5196}"/>
              </a:ext>
            </a:extLst>
          </p:cNvPr>
          <p:cNvCxnSpPr/>
          <p:nvPr/>
        </p:nvCxnSpPr>
        <p:spPr>
          <a:xfrm flipH="1">
            <a:off x="1855650" y="4359127"/>
            <a:ext cx="718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3B386CE-4112-6B3B-8E6A-3A42A7B2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61775"/>
              </p:ext>
            </p:extLst>
          </p:nvPr>
        </p:nvGraphicFramePr>
        <p:xfrm>
          <a:off x="401277" y="5589851"/>
          <a:ext cx="1758827" cy="1233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827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5063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&lt;</a:t>
                      </a:r>
                      <a:r>
                        <a:rPr lang="en-US" sz="1400" b="0" dirty="0" err="1"/>
                        <a:t>enum</a:t>
                      </a:r>
                      <a:r>
                        <a:rPr lang="en-US" sz="1400" b="0" dirty="0"/>
                        <a:t>&gt;</a:t>
                      </a:r>
                    </a:p>
                    <a:p>
                      <a:pPr algn="ctr"/>
                      <a:r>
                        <a:rPr lang="en-US" sz="1400" b="0" dirty="0" err="1"/>
                        <a:t>WineCategory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15407">
                <a:tc>
                  <a:txBody>
                    <a:bodyPr/>
                    <a:lstStyle/>
                    <a:p>
                      <a:r>
                        <a:rPr lang="en-US" sz="1200" dirty="0"/>
                        <a:t>GRAPE WINE,</a:t>
                      </a:r>
                    </a:p>
                    <a:p>
                      <a:r>
                        <a:rPr lang="en-US" sz="1200" dirty="0"/>
                        <a:t>ROYAL WINE,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33CC39F-246A-B797-4115-0A88BE2D6F89}"/>
              </a:ext>
            </a:extLst>
          </p:cNvPr>
          <p:cNvCxnSpPr>
            <a:cxnSpLocks/>
          </p:cNvCxnSpPr>
          <p:nvPr/>
        </p:nvCxnSpPr>
        <p:spPr>
          <a:xfrm>
            <a:off x="1165592" y="5148979"/>
            <a:ext cx="0" cy="564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8876D33E-1A2C-CB01-8907-87EF7632E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36425"/>
              </p:ext>
            </p:extLst>
          </p:nvPr>
        </p:nvGraphicFramePr>
        <p:xfrm>
          <a:off x="9095289" y="3936278"/>
          <a:ext cx="1758827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827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5063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&lt;</a:t>
                      </a:r>
                      <a:r>
                        <a:rPr lang="en-US" sz="1400" b="0" dirty="0" err="1"/>
                        <a:t>enum</a:t>
                      </a:r>
                      <a:r>
                        <a:rPr lang="en-US" sz="1400" b="0" dirty="0"/>
                        <a:t>&gt;</a:t>
                      </a:r>
                    </a:p>
                    <a:p>
                      <a:pPr algn="ctr"/>
                      <a:r>
                        <a:rPr lang="en-US" sz="1400" b="0" dirty="0" err="1"/>
                        <a:t>FoodCategory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15407">
                <a:tc>
                  <a:txBody>
                    <a:bodyPr/>
                    <a:lstStyle/>
                    <a:p>
                      <a:r>
                        <a:rPr lang="en-US" sz="1200" dirty="0"/>
                        <a:t>LOK LAK,</a:t>
                      </a:r>
                    </a:p>
                    <a:p>
                      <a:r>
                        <a:rPr lang="en-US" sz="1200" dirty="0"/>
                        <a:t>AMOK,</a:t>
                      </a:r>
                    </a:p>
                    <a:p>
                      <a:r>
                        <a:rPr lang="en-US" sz="1200" dirty="0"/>
                        <a:t>PORK AND RICE</a:t>
                      </a:r>
                    </a:p>
                    <a:p>
                      <a:r>
                        <a:rPr lang="en-US" sz="1200" dirty="0"/>
                        <a:t>CHECKEN RED CURRY</a:t>
                      </a:r>
                    </a:p>
                    <a:p>
                      <a:r>
                        <a:rPr lang="en-US" sz="1200" dirty="0"/>
                        <a:t>PRAHOK KTIS</a:t>
                      </a:r>
                    </a:p>
                    <a:p>
                      <a:r>
                        <a:rPr lang="en-US" sz="1200" dirty="0"/>
                        <a:t>NOM BANH CHOK</a:t>
                      </a:r>
                    </a:p>
                    <a:p>
                      <a:r>
                        <a:rPr lang="en-US" sz="1200" dirty="0"/>
                        <a:t>SOMLOR KORKO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098584-22B7-FB38-30DB-323B541EB530}"/>
              </a:ext>
            </a:extLst>
          </p:cNvPr>
          <p:cNvCxnSpPr>
            <a:endCxn id="50" idx="0"/>
          </p:cNvCxnSpPr>
          <p:nvPr/>
        </p:nvCxnSpPr>
        <p:spPr>
          <a:xfrm>
            <a:off x="9974702" y="3677472"/>
            <a:ext cx="0" cy="2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09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CEA68AE-8C74-0816-62B4-4F899561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69733"/>
              </p:ext>
            </p:extLst>
          </p:nvPr>
        </p:nvGraphicFramePr>
        <p:xfrm>
          <a:off x="3762005" y="118501"/>
          <a:ext cx="2599038" cy="987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038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7691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OrderManagement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591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F23E0C8-FC17-F4B2-BBDB-5CC70EB07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26288"/>
              </p:ext>
            </p:extLst>
          </p:nvPr>
        </p:nvGraphicFramePr>
        <p:xfrm>
          <a:off x="6008464" y="1646578"/>
          <a:ext cx="1846911" cy="100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911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5215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Table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6384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tableId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92B3215-30E1-7FBD-73B0-55EDFE928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1625"/>
              </p:ext>
            </p:extLst>
          </p:nvPr>
        </p:nvGraphicFramePr>
        <p:xfrm>
          <a:off x="8324482" y="296981"/>
          <a:ext cx="2223970" cy="160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97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21995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/>
                        <a:t>TableType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49489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CIRCLE,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RECTANGLE,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  <a:tr h="41203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9038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BC67E922-DD51-99C8-E4EE-F2D7D8A061F9}"/>
              </a:ext>
            </a:extLst>
          </p:cNvPr>
          <p:cNvSpPr txBox="1"/>
          <p:nvPr/>
        </p:nvSpPr>
        <p:spPr>
          <a:xfrm flipH="1">
            <a:off x="7780622" y="727629"/>
            <a:ext cx="938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6046E1-B938-E374-2391-6271700A9EE6}"/>
              </a:ext>
            </a:extLst>
          </p:cNvPr>
          <p:cNvSpPr txBox="1"/>
          <p:nvPr/>
        </p:nvSpPr>
        <p:spPr>
          <a:xfrm flipH="1">
            <a:off x="8021867" y="1106648"/>
            <a:ext cx="34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388DCC-3C16-17B1-5823-685BD5517977}"/>
              </a:ext>
            </a:extLst>
          </p:cNvPr>
          <p:cNvCxnSpPr>
            <a:cxnSpLocks/>
          </p:cNvCxnSpPr>
          <p:nvPr/>
        </p:nvCxnSpPr>
        <p:spPr>
          <a:xfrm flipH="1">
            <a:off x="7247888" y="1097355"/>
            <a:ext cx="1076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4DD7C7FE-E6D3-EC7F-1FA6-892B0D5F9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052"/>
              </p:ext>
            </p:extLst>
          </p:nvPr>
        </p:nvGraphicFramePr>
        <p:xfrm>
          <a:off x="3298831" y="2296309"/>
          <a:ext cx="2492614" cy="214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614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848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Order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173868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orderId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tableId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menuItemId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006B2FD1-7108-5F52-B2B1-3B709004ECFB}"/>
              </a:ext>
            </a:extLst>
          </p:cNvPr>
          <p:cNvSpPr txBox="1"/>
          <p:nvPr/>
        </p:nvSpPr>
        <p:spPr>
          <a:xfrm>
            <a:off x="4980920" y="2029597"/>
            <a:ext cx="5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98C2EE37-730B-6BE3-EA60-48657D117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440986"/>
              </p:ext>
            </p:extLst>
          </p:nvPr>
        </p:nvGraphicFramePr>
        <p:xfrm>
          <a:off x="8072394" y="2424788"/>
          <a:ext cx="247605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058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5215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Chair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6384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chairId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tableId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customer: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F83BF82D-9CA6-2693-CB49-134F754B2F93}"/>
              </a:ext>
            </a:extLst>
          </p:cNvPr>
          <p:cNvSpPr txBox="1"/>
          <p:nvPr/>
        </p:nvSpPr>
        <p:spPr>
          <a:xfrm>
            <a:off x="9361547" y="2203722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829F40-64E7-92E4-8184-5FA823BB2762}"/>
              </a:ext>
            </a:extLst>
          </p:cNvPr>
          <p:cNvCxnSpPr>
            <a:cxnSpLocks/>
          </p:cNvCxnSpPr>
          <p:nvPr/>
        </p:nvCxnSpPr>
        <p:spPr>
          <a:xfrm>
            <a:off x="7866742" y="2203722"/>
            <a:ext cx="1454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B202B0-DB16-53A7-7683-1D03D872AE9A}"/>
              </a:ext>
            </a:extLst>
          </p:cNvPr>
          <p:cNvCxnSpPr>
            <a:cxnSpLocks/>
          </p:cNvCxnSpPr>
          <p:nvPr/>
        </p:nvCxnSpPr>
        <p:spPr>
          <a:xfrm>
            <a:off x="9323675" y="2190470"/>
            <a:ext cx="0" cy="24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0872E5-1BB7-0593-8430-AC2519EA7F1A}"/>
              </a:ext>
            </a:extLst>
          </p:cNvPr>
          <p:cNvGrpSpPr/>
          <p:nvPr/>
        </p:nvGrpSpPr>
        <p:grpSpPr>
          <a:xfrm>
            <a:off x="5777951" y="3571769"/>
            <a:ext cx="3690728" cy="369317"/>
            <a:chOff x="7293594" y="3429000"/>
            <a:chExt cx="3228632" cy="112974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7324F6D-F99F-A9C4-C757-2F480D94E79D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4A4305C-4523-F936-AD6F-BC1E5FC98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0701DC0-F6C5-696D-9AF2-88F5F4CDC4A7}"/>
              </a:ext>
            </a:extLst>
          </p:cNvPr>
          <p:cNvCxnSpPr>
            <a:cxnSpLocks/>
          </p:cNvCxnSpPr>
          <p:nvPr/>
        </p:nvCxnSpPr>
        <p:spPr>
          <a:xfrm flipV="1">
            <a:off x="7252638" y="1101315"/>
            <a:ext cx="0" cy="54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EB420F8-EB66-7F3F-E551-DA9F0171E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20418"/>
              </p:ext>
            </p:extLst>
          </p:nvPr>
        </p:nvGraphicFramePr>
        <p:xfrm>
          <a:off x="7182519" y="4507118"/>
          <a:ext cx="235425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253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Bill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billId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totalBill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orderId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A60DB2C-239F-0D7E-A01A-E1FF06866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58081"/>
              </p:ext>
            </p:extLst>
          </p:nvPr>
        </p:nvGraphicFramePr>
        <p:xfrm>
          <a:off x="3322894" y="4516794"/>
          <a:ext cx="2388794" cy="112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794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840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Payment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4455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paymentId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billId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F8402F6-3D2C-E69F-CF7E-DF555FB86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47720"/>
              </p:ext>
            </p:extLst>
          </p:nvPr>
        </p:nvGraphicFramePr>
        <p:xfrm>
          <a:off x="442138" y="5612772"/>
          <a:ext cx="20143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343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&lt;</a:t>
                      </a:r>
                      <a:r>
                        <a:rPr lang="en-US" sz="1800" b="0" dirty="0" err="1"/>
                        <a:t>enum</a:t>
                      </a:r>
                      <a:r>
                        <a:rPr lang="en-US" sz="1800" b="0" dirty="0"/>
                        <a:t>&gt;</a:t>
                      </a:r>
                    </a:p>
                    <a:p>
                      <a:pPr algn="ctr"/>
                      <a:r>
                        <a:rPr lang="en-US" sz="1800" b="0" dirty="0" err="1"/>
                        <a:t>PaymentSection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18216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CASH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019726A-63D7-EA4B-AD89-E1847C5DF06C}"/>
              </a:ext>
            </a:extLst>
          </p:cNvPr>
          <p:cNvCxnSpPr>
            <a:cxnSpLocks/>
          </p:cNvCxnSpPr>
          <p:nvPr/>
        </p:nvCxnSpPr>
        <p:spPr>
          <a:xfrm>
            <a:off x="7862489" y="3979494"/>
            <a:ext cx="4253" cy="55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F9CFCE-B386-51DC-8451-179F5858BE6E}"/>
              </a:ext>
            </a:extLst>
          </p:cNvPr>
          <p:cNvCxnSpPr>
            <a:cxnSpLocks/>
          </p:cNvCxnSpPr>
          <p:nvPr/>
        </p:nvCxnSpPr>
        <p:spPr>
          <a:xfrm>
            <a:off x="5677147" y="5249011"/>
            <a:ext cx="1505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828EE9-74C9-8435-228D-CD1AC4E1409D}"/>
              </a:ext>
            </a:extLst>
          </p:cNvPr>
          <p:cNvGrpSpPr/>
          <p:nvPr/>
        </p:nvGrpSpPr>
        <p:grpSpPr>
          <a:xfrm rot="10800000" flipH="1" flipV="1">
            <a:off x="2456480" y="5620978"/>
            <a:ext cx="2014343" cy="157653"/>
            <a:chOff x="7293594" y="3429000"/>
            <a:chExt cx="3228632" cy="112974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7608EB1-50AB-B41C-5C06-BD6FE76FA2FD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BF248D-A942-AF04-5CCE-7FA351307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DD017C1-A8C2-BB63-CEA1-F2F131296169}"/>
              </a:ext>
            </a:extLst>
          </p:cNvPr>
          <p:cNvSpPr txBox="1"/>
          <p:nvPr/>
        </p:nvSpPr>
        <p:spPr>
          <a:xfrm flipH="1">
            <a:off x="2436971" y="5887070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EEB3A88F-8145-DC68-EF72-C68C1C24B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66368"/>
              </p:ext>
            </p:extLst>
          </p:nvPr>
        </p:nvGraphicFramePr>
        <p:xfrm>
          <a:off x="3697011" y="6048570"/>
          <a:ext cx="136366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66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5165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Cash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2234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24DF39C-F51D-F067-45C2-DC0067C0D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5312"/>
              </p:ext>
            </p:extLst>
          </p:nvPr>
        </p:nvGraphicFramePr>
        <p:xfrm>
          <a:off x="5231783" y="6025484"/>
          <a:ext cx="135953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538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22316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Card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25094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sp>
        <p:nvSpPr>
          <p:cNvPr id="13" name="Left Bracket 12">
            <a:extLst>
              <a:ext uri="{FF2B5EF4-FFF2-40B4-BE49-F238E27FC236}">
                <a16:creationId xmlns:a16="http://schemas.microsoft.com/office/drawing/2014/main" id="{30FC70CC-3AB9-0FA1-E5CF-9CAC02BC3592}"/>
              </a:ext>
            </a:extLst>
          </p:cNvPr>
          <p:cNvSpPr/>
          <p:nvPr/>
        </p:nvSpPr>
        <p:spPr>
          <a:xfrm rot="5400000">
            <a:off x="4823530" y="5050025"/>
            <a:ext cx="456323" cy="19135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7C24F8-1406-6200-288C-D1376486A9AF}"/>
              </a:ext>
            </a:extLst>
          </p:cNvPr>
          <p:cNvSpPr txBox="1"/>
          <p:nvPr/>
        </p:nvSpPr>
        <p:spPr>
          <a:xfrm flipH="1">
            <a:off x="4122480" y="5786112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2200EA-CBE2-655F-DC55-904FD427B73F}"/>
              </a:ext>
            </a:extLst>
          </p:cNvPr>
          <p:cNvSpPr txBox="1"/>
          <p:nvPr/>
        </p:nvSpPr>
        <p:spPr>
          <a:xfrm flipH="1">
            <a:off x="5953761" y="5751414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05A1CF8-DB10-18D6-E186-7CDD91CA4C3A}"/>
              </a:ext>
            </a:extLst>
          </p:cNvPr>
          <p:cNvGrpSpPr/>
          <p:nvPr/>
        </p:nvGrpSpPr>
        <p:grpSpPr>
          <a:xfrm rot="16200000">
            <a:off x="5921715" y="1111257"/>
            <a:ext cx="1108938" cy="230282"/>
            <a:chOff x="7293594" y="3429000"/>
            <a:chExt cx="3228632" cy="11297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D40798A-1133-F4FC-698B-2E61F0E8B688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A2FB944-45BE-62BD-E127-B6C254AEC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8E9576E1-6E28-A0A0-6F9C-C4338C507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63178"/>
              </p:ext>
            </p:extLst>
          </p:nvPr>
        </p:nvGraphicFramePr>
        <p:xfrm>
          <a:off x="416492" y="838332"/>
          <a:ext cx="1846911" cy="100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911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5215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Kitchen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63845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chefId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orderId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84BE01A2-E850-E127-98AF-88203222A319}"/>
              </a:ext>
            </a:extLst>
          </p:cNvPr>
          <p:cNvGrpSpPr/>
          <p:nvPr/>
        </p:nvGrpSpPr>
        <p:grpSpPr>
          <a:xfrm rot="16200000">
            <a:off x="2423147" y="1134714"/>
            <a:ext cx="1108938" cy="1428300"/>
            <a:chOff x="7293594" y="3429000"/>
            <a:chExt cx="3228632" cy="112974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27E9547-BB51-079D-83FE-E8618F2AAB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86B0A75-9A0A-1157-5DEB-D43641E58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52CB4D85-A77D-B5C8-D5C6-7B3C7EF8FD0B}"/>
              </a:ext>
            </a:extLst>
          </p:cNvPr>
          <p:cNvSpPr txBox="1"/>
          <p:nvPr/>
        </p:nvSpPr>
        <p:spPr>
          <a:xfrm flipH="1">
            <a:off x="7828871" y="1922404"/>
            <a:ext cx="34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81E6ED-A538-646F-DE84-89512CFCAA86}"/>
              </a:ext>
            </a:extLst>
          </p:cNvPr>
          <p:cNvSpPr txBox="1"/>
          <p:nvPr/>
        </p:nvSpPr>
        <p:spPr>
          <a:xfrm flipH="1">
            <a:off x="9610927" y="3541456"/>
            <a:ext cx="34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4F7588-22DA-FB54-DCC6-FFBFBDECE820}"/>
              </a:ext>
            </a:extLst>
          </p:cNvPr>
          <p:cNvSpPr txBox="1"/>
          <p:nvPr/>
        </p:nvSpPr>
        <p:spPr>
          <a:xfrm flipH="1">
            <a:off x="5777951" y="3623409"/>
            <a:ext cx="34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DC3795B-066C-66D4-92FB-BCC1AC47EA53}"/>
              </a:ext>
            </a:extLst>
          </p:cNvPr>
          <p:cNvCxnSpPr>
            <a:cxnSpLocks/>
          </p:cNvCxnSpPr>
          <p:nvPr/>
        </p:nvCxnSpPr>
        <p:spPr>
          <a:xfrm>
            <a:off x="5762166" y="2432207"/>
            <a:ext cx="246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33541C-BE37-4486-1A26-8BE9425A10F0}"/>
              </a:ext>
            </a:extLst>
          </p:cNvPr>
          <p:cNvCxnSpPr/>
          <p:nvPr/>
        </p:nvCxnSpPr>
        <p:spPr>
          <a:xfrm>
            <a:off x="4895456" y="1106005"/>
            <a:ext cx="0" cy="1205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CF0CC19-1EC3-2480-FB06-D809847E9B8B}"/>
              </a:ext>
            </a:extLst>
          </p:cNvPr>
          <p:cNvSpPr txBox="1"/>
          <p:nvPr/>
        </p:nvSpPr>
        <p:spPr>
          <a:xfrm>
            <a:off x="6271695" y="1383135"/>
            <a:ext cx="5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6996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246</Words>
  <Application>Microsoft Office PowerPoint</Application>
  <PresentationFormat>Widescreen</PresentationFormat>
  <Paragraphs>133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SAUTH.PHOUEK</dc:creator>
  <cp:lastModifiedBy>SAUTH.PHOUEK</cp:lastModifiedBy>
  <cp:revision>43</cp:revision>
  <dcterms:created xsi:type="dcterms:W3CDTF">2022-06-23T03:50:18Z</dcterms:created>
  <dcterms:modified xsi:type="dcterms:W3CDTF">2022-06-28T08:56:56Z</dcterms:modified>
</cp:coreProperties>
</file>