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29C6-DC74-0A32-1721-1C47314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557C3-9445-88A8-3489-CD69698C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A5CD-81B0-CAC5-D0A4-2102B6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B247-FC48-35A4-F282-E0154FB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F937-86AB-B2B0-0BA1-D6EBEE4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A3C-B99C-D662-2CC8-8D591BC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21059-210D-04D7-1091-CF5AD1FD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0A00-503C-E220-0866-C9717D3A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1E56-6DF6-A06C-CDB2-C4BE39B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5873-C1F1-D08A-F0AD-9DF678B8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D04B-4507-8234-E709-FC11BC7EF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F9D7-9841-AA0B-10EB-5A1B6205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D1B2-5FBE-8A1E-F6F1-FF24758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3852-1071-668A-DB89-051CC7D0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4013-843D-65DE-F17C-96EAEC0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1B24-CF49-35F0-E2A6-9A60FC2E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F85-6066-D068-640D-695ED29F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2921-E68C-CC92-014C-029291A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1EAD-C89C-13F4-7439-97A205D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AEF-405D-D00F-B69A-B279F54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18A0-07E6-C87A-EB14-64AB75A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E9BCF-499D-57CA-24CB-502FE7C1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6421-E2A3-E313-5E50-CEEE348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5C69-7D22-4A4F-0174-D0539818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47B4-7A89-6A96-1022-77FF82A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2989-FB4A-9143-D55E-33E92AF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117E-E78C-187B-CFB4-D73FD9A7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443A-C3EE-9E03-1437-27A9FFA0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63EF-957F-0B4C-B4A1-58F36A86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D0EB-5F2E-BBC1-B803-E03FBFA5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CB30-0468-4565-7C2F-DB83586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AAB-AE30-518C-1CA8-C267E48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C6F8-F54B-7E60-F7C9-F7D53850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905E-B24B-0608-2289-9AE57236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7F9BC-EC1A-4A25-B8E9-BF0977E3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8C2F-ED6E-BDDB-D588-9E7BE4B6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9669-6562-F54C-56FF-65662E15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DBAEE-9DF9-31F3-BC08-4241A9F2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2828A-5E59-40A9-56BF-A754A24E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009-B580-623D-A9D2-A9966B8C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5B517-C4EB-F34C-5ADC-3B0D0C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9AD5-055C-16B3-9A3A-B6D3D3FF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F21A-35CB-1986-FCE4-F5779E2D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47F44-B117-FEB7-D613-FF62BCE4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1780-F931-25C9-8F91-E5EBBC98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7AB09-AA60-08B4-F3FB-1D85D12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B33B-B817-3E3C-95C9-371960AD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0040-C50D-F43D-2546-EB7459FC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9BDB-EC06-7641-F98A-1992D824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37E2-0E8E-27FA-FB23-B5446787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ACE0D-50D9-300E-AFF1-8AED68BB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8796-12A9-756A-F0F0-13FBD727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9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0970-8284-BEAF-DC1C-D20A0CC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23E64-9351-07D5-F1F9-C5CA2347B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C306A-C475-4E35-47BB-4CFEF3C5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1ED72-5669-5CB3-987B-35B726F1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F7B3-825F-9C73-0224-3A891A8C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AE83-0428-6731-98BA-EE91506A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DF041-2EF8-087E-6CCD-3BB5C08D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68EE-6D0F-1D69-8E1D-93AE6FC0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06FD-366F-5270-7845-9C3C74D5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9029-F4B5-47A7-909F-C88AAA7C0C8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930C-E593-7FF3-BA35-7D7566D5A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BCBF-08C6-FD38-7C2A-1F30E1E7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26F3233-8046-FE01-F474-F55560ED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5335"/>
              </p:ext>
            </p:extLst>
          </p:nvPr>
        </p:nvGraphicFramePr>
        <p:xfrm>
          <a:off x="1283855" y="2202101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r>
                        <a:rPr lang="en-US" dirty="0"/>
                        <a:t>- name: string</a:t>
                      </a:r>
                    </a:p>
                    <a:p>
                      <a:r>
                        <a:rPr lang="en-US" dirty="0"/>
                        <a:t>address: Address</a:t>
                      </a:r>
                    </a:p>
                    <a:p>
                      <a:r>
                        <a:rPr lang="en-US" dirty="0"/>
                        <a:t>- manager: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7842"/>
              </p:ext>
            </p:extLst>
          </p:nvPr>
        </p:nvGraphicFramePr>
        <p:xfrm>
          <a:off x="7102763" y="71966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HumanManagement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A48DA8-9899-27E1-B0AA-6F4892C4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25054"/>
              </p:ext>
            </p:extLst>
          </p:nvPr>
        </p:nvGraphicFramePr>
        <p:xfrm>
          <a:off x="7102763" y="271510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street: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4F7A54B-5202-89A3-2A24-CC2B177F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26843"/>
              </p:ext>
            </p:extLst>
          </p:nvPr>
        </p:nvGraphicFramePr>
        <p:xfrm>
          <a:off x="7102763" y="471054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CategoryManagement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64DB00-C073-4C1C-E47C-C376CD48D220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0" cy="442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55C2E-2DF4-8A59-D8BB-8F7F372D5E4F}"/>
              </a:ext>
            </a:extLst>
          </p:cNvPr>
          <p:cNvCxnSpPr>
            <a:cxnSpLocks/>
          </p:cNvCxnSpPr>
          <p:nvPr/>
        </p:nvCxnSpPr>
        <p:spPr>
          <a:xfrm>
            <a:off x="4752110" y="2915995"/>
            <a:ext cx="1459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E4A61-F976-D853-7F6C-836B53761571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46200D-4E83-6AD7-B720-321B90C5D6EC}"/>
              </a:ext>
            </a:extLst>
          </p:cNvPr>
          <p:cNvCxnSpPr>
            <a:cxnSpLocks/>
          </p:cNvCxnSpPr>
          <p:nvPr/>
        </p:nvCxnSpPr>
        <p:spPr>
          <a:xfrm>
            <a:off x="6197596" y="3608724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</p:cNvCxnSpPr>
          <p:nvPr/>
        </p:nvCxnSpPr>
        <p:spPr>
          <a:xfrm>
            <a:off x="6225301" y="5853164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A5427B-1B13-D613-1FB9-5366653E93ED}"/>
              </a:ext>
            </a:extLst>
          </p:cNvPr>
          <p:cNvSpPr txBox="1"/>
          <p:nvPr/>
        </p:nvSpPr>
        <p:spPr>
          <a:xfrm flipH="1">
            <a:off x="6707444" y="3308667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06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08696"/>
              </p:ext>
            </p:extLst>
          </p:nvPr>
        </p:nvGraphicFramePr>
        <p:xfrm>
          <a:off x="2877127" y="11006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HumanManagement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64855" y="4170218"/>
            <a:ext cx="0" cy="66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654F08-0EE7-4226-2083-F6457D43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72810"/>
              </p:ext>
            </p:extLst>
          </p:nvPr>
        </p:nvGraphicFramePr>
        <p:xfrm>
          <a:off x="447965" y="2022765"/>
          <a:ext cx="2433780" cy="214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72933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Abstract</a:t>
                      </a:r>
                      <a:endParaRPr lang="en-US" sz="2000" b="0" dirty="0"/>
                    </a:p>
                    <a:p>
                      <a:pPr algn="ctr"/>
                      <a:r>
                        <a:rPr lang="en-US" sz="2000" b="0" dirty="0"/>
                        <a:t>Person</a:t>
                      </a:r>
                      <a:endParaRPr lang="km-K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4181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id: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</a:t>
                      </a:r>
                      <a:r>
                        <a:rPr lang="en-US" sz="1400" dirty="0" err="1"/>
                        <a:t>firstName</a:t>
                      </a:r>
                      <a:r>
                        <a:rPr lang="en-US" sz="1400" dirty="0"/>
                        <a:t>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</a:t>
                      </a:r>
                      <a:r>
                        <a:rPr lang="en-US" sz="1400" dirty="0" err="1"/>
                        <a:t>lastName</a:t>
                      </a:r>
                      <a:r>
                        <a:rPr lang="en-US" sz="1400" dirty="0"/>
                        <a:t>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age: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phone: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84142F-6521-54F4-3CC2-58BA5744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58581"/>
              </p:ext>
            </p:extLst>
          </p:nvPr>
        </p:nvGraphicFramePr>
        <p:xfrm>
          <a:off x="447964" y="4876803"/>
          <a:ext cx="2406072" cy="166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72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69925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  <a:endParaRPr lang="en-US" sz="1800" b="0" dirty="0"/>
                    </a:p>
                    <a:p>
                      <a:pPr algn="ctr"/>
                      <a:r>
                        <a:rPr lang="en-US" sz="1800" b="0" dirty="0"/>
                        <a:t>Gender</a:t>
                      </a:r>
                      <a:endParaRPr lang="km-K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6328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FEMALE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F5E028C-8FA4-8CDF-9B76-F6C158C1E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13575"/>
              </p:ext>
            </p:extLst>
          </p:nvPr>
        </p:nvGraphicFramePr>
        <p:xfrm>
          <a:off x="4611255" y="2022765"/>
          <a:ext cx="162329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9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Customer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95806D5-599B-898F-0333-AAD1D797E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06301"/>
              </p:ext>
            </p:extLst>
          </p:nvPr>
        </p:nvGraphicFramePr>
        <p:xfrm>
          <a:off x="3394364" y="3989315"/>
          <a:ext cx="243378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Staff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salary: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0942E0-5211-B192-C669-EB6134DBC44D}"/>
              </a:ext>
            </a:extLst>
          </p:cNvPr>
          <p:cNvCxnSpPr>
            <a:cxnSpLocks/>
          </p:cNvCxnSpPr>
          <p:nvPr/>
        </p:nvCxnSpPr>
        <p:spPr>
          <a:xfrm>
            <a:off x="3519054" y="1537854"/>
            <a:ext cx="0" cy="245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F3472-C8BA-A190-27AA-3EE0E3620D20}"/>
              </a:ext>
            </a:extLst>
          </p:cNvPr>
          <p:cNvCxnSpPr>
            <a:cxnSpLocks/>
          </p:cNvCxnSpPr>
          <p:nvPr/>
        </p:nvCxnSpPr>
        <p:spPr>
          <a:xfrm>
            <a:off x="4987636" y="1590261"/>
            <a:ext cx="0" cy="43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4571B5-ECAD-C0B1-2C33-ED17A26B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21031"/>
              </p:ext>
            </p:extLst>
          </p:nvPr>
        </p:nvGraphicFramePr>
        <p:xfrm>
          <a:off x="3394364" y="5406815"/>
          <a:ext cx="2433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StaffCategory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WAITER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MANAGER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CHEF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RECEPTIONIST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EC08-12D6-8745-E509-2944287AF556}"/>
              </a:ext>
            </a:extLst>
          </p:cNvPr>
          <p:cNvCxnSpPr>
            <a:cxnSpLocks/>
          </p:cNvCxnSpPr>
          <p:nvPr/>
        </p:nvCxnSpPr>
        <p:spPr>
          <a:xfrm>
            <a:off x="4006274" y="5056733"/>
            <a:ext cx="0" cy="35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7A7E63-7639-FD78-89F0-BC2742D50BE9}"/>
              </a:ext>
            </a:extLst>
          </p:cNvPr>
          <p:cNvSpPr txBox="1"/>
          <p:nvPr/>
        </p:nvSpPr>
        <p:spPr>
          <a:xfrm flipH="1">
            <a:off x="1655157" y="452672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72A7D-467F-32ED-353B-CD62211D68F2}"/>
              </a:ext>
            </a:extLst>
          </p:cNvPr>
          <p:cNvSpPr txBox="1"/>
          <p:nvPr/>
        </p:nvSpPr>
        <p:spPr>
          <a:xfrm flipH="1">
            <a:off x="918784" y="4526720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D4F70-0292-9229-85FE-B5C3F362F5D2}"/>
              </a:ext>
            </a:extLst>
          </p:cNvPr>
          <p:cNvSpPr txBox="1"/>
          <p:nvPr/>
        </p:nvSpPr>
        <p:spPr>
          <a:xfrm flipH="1">
            <a:off x="3241962" y="5166257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7D1B47-1CFF-AA6E-50C4-D6894E825B80}"/>
              </a:ext>
            </a:extLst>
          </p:cNvPr>
          <p:cNvSpPr txBox="1"/>
          <p:nvPr/>
        </p:nvSpPr>
        <p:spPr>
          <a:xfrm flipH="1">
            <a:off x="4248039" y="5120018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6FAAB1-5C49-EFF3-DD86-AF8AA6294315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680205"/>
            <a:ext cx="540328" cy="65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3F8609C-99E1-6062-107F-43482BA7F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47191"/>
              </p:ext>
            </p:extLst>
          </p:nvPr>
        </p:nvGraphicFramePr>
        <p:xfrm>
          <a:off x="6465453" y="3045082"/>
          <a:ext cx="2433780" cy="72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Waiter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545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EFE3B39-8850-0B0C-4A9F-EF75C6B0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22714"/>
              </p:ext>
            </p:extLst>
          </p:nvPr>
        </p:nvGraphicFramePr>
        <p:xfrm>
          <a:off x="6465453" y="4008067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Manager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50E2E80-D518-D6D9-E4D8-4A7E81FC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99552"/>
              </p:ext>
            </p:extLst>
          </p:nvPr>
        </p:nvGraphicFramePr>
        <p:xfrm>
          <a:off x="6465453" y="4971052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Chef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021283E-0376-7B44-E89B-8E5FE161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30433"/>
              </p:ext>
            </p:extLst>
          </p:nvPr>
        </p:nvGraphicFramePr>
        <p:xfrm>
          <a:off x="6465453" y="5934037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Receptionist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9CB2A1-79E9-2CA4-C109-009A647B2E1A}"/>
              </a:ext>
            </a:extLst>
          </p:cNvPr>
          <p:cNvCxnSpPr>
            <a:cxnSpLocks/>
          </p:cNvCxnSpPr>
          <p:nvPr/>
        </p:nvCxnSpPr>
        <p:spPr>
          <a:xfrm flipH="1">
            <a:off x="2886362" y="2540822"/>
            <a:ext cx="156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C40A2A-EA93-ACA2-75DA-0DB73E491A1C}"/>
              </a:ext>
            </a:extLst>
          </p:cNvPr>
          <p:cNvCxnSpPr>
            <a:cxnSpLocks/>
          </p:cNvCxnSpPr>
          <p:nvPr/>
        </p:nvCxnSpPr>
        <p:spPr>
          <a:xfrm flipH="1">
            <a:off x="5834723" y="4711386"/>
            <a:ext cx="26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AE7119B-0756-3F8C-FD6C-D2C4B0E5E376}"/>
              </a:ext>
            </a:extLst>
          </p:cNvPr>
          <p:cNvSpPr/>
          <p:nvPr/>
        </p:nvSpPr>
        <p:spPr>
          <a:xfrm>
            <a:off x="6102580" y="3423474"/>
            <a:ext cx="358256" cy="296346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0DCDB9-A39A-CDE4-6454-B3F72ACC378A}"/>
              </a:ext>
            </a:extLst>
          </p:cNvPr>
          <p:cNvCxnSpPr/>
          <p:nvPr/>
        </p:nvCxnSpPr>
        <p:spPr>
          <a:xfrm>
            <a:off x="6096000" y="4335930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F25553-04A4-4882-DCAD-E4EF43448D40}"/>
              </a:ext>
            </a:extLst>
          </p:cNvPr>
          <p:cNvCxnSpPr/>
          <p:nvPr/>
        </p:nvCxnSpPr>
        <p:spPr>
          <a:xfrm>
            <a:off x="6096000" y="5406272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7F87D0-43F1-C973-F7C9-26E7CCF4D4EB}"/>
              </a:ext>
            </a:extLst>
          </p:cNvPr>
          <p:cNvSpPr txBox="1"/>
          <p:nvPr/>
        </p:nvSpPr>
        <p:spPr>
          <a:xfrm>
            <a:off x="4987636" y="1800467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6A4E-A20C-8491-6D30-49EE871C6BF1}"/>
              </a:ext>
            </a:extLst>
          </p:cNvPr>
          <p:cNvSpPr txBox="1"/>
          <p:nvPr/>
        </p:nvSpPr>
        <p:spPr>
          <a:xfrm>
            <a:off x="3507513" y="3753584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F6FD3-26A5-781E-CEF1-DA7CDB7C6AAE}"/>
              </a:ext>
            </a:extLst>
          </p:cNvPr>
          <p:cNvSpPr txBox="1"/>
          <p:nvPr/>
        </p:nvSpPr>
        <p:spPr>
          <a:xfrm>
            <a:off x="6181439" y="3146146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41B4B-CA70-1F15-76AA-FF97C230C51C}"/>
              </a:ext>
            </a:extLst>
          </p:cNvPr>
          <p:cNvSpPr txBox="1"/>
          <p:nvPr/>
        </p:nvSpPr>
        <p:spPr>
          <a:xfrm flipH="1">
            <a:off x="6158344" y="4042696"/>
            <a:ext cx="36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C9324-5204-8D2A-C9E2-B1AB4E17B4EA}"/>
              </a:ext>
            </a:extLst>
          </p:cNvPr>
          <p:cNvSpPr txBox="1"/>
          <p:nvPr/>
        </p:nvSpPr>
        <p:spPr>
          <a:xfrm>
            <a:off x="6236511" y="5124288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AEC936-0C71-89FF-CD9C-0E6C3674225F}"/>
              </a:ext>
            </a:extLst>
          </p:cNvPr>
          <p:cNvSpPr txBox="1"/>
          <p:nvPr/>
        </p:nvSpPr>
        <p:spPr>
          <a:xfrm>
            <a:off x="6126018" y="611853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2752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8414"/>
              </p:ext>
            </p:extLst>
          </p:nvPr>
        </p:nvGraphicFramePr>
        <p:xfrm>
          <a:off x="2877127" y="11006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CategoryManagement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84142F-6521-54F4-3CC2-58BA5744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34050"/>
              </p:ext>
            </p:extLst>
          </p:nvPr>
        </p:nvGraphicFramePr>
        <p:xfrm>
          <a:off x="407555" y="256896"/>
          <a:ext cx="2223653" cy="128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094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  <a:endParaRPr lang="en-US" sz="1800" b="0" dirty="0"/>
                    </a:p>
                    <a:p>
                      <a:pPr algn="ctr"/>
                      <a:r>
                        <a:rPr lang="en-US" sz="1800" b="0" dirty="0" err="1"/>
                        <a:t>MenuCategory</a:t>
                      </a:r>
                      <a:endParaRPr lang="km-K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183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MEAL,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BEVERAGES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D7A7E63-7639-FD78-89F0-BC2742D50BE9}"/>
              </a:ext>
            </a:extLst>
          </p:cNvPr>
          <p:cNvSpPr txBox="1"/>
          <p:nvPr/>
        </p:nvSpPr>
        <p:spPr>
          <a:xfrm flipH="1">
            <a:off x="1577535" y="1461912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72A7D-467F-32ED-353B-CD62211D68F2}"/>
              </a:ext>
            </a:extLst>
          </p:cNvPr>
          <p:cNvSpPr txBox="1"/>
          <p:nvPr/>
        </p:nvSpPr>
        <p:spPr>
          <a:xfrm flipH="1">
            <a:off x="1803255" y="1492690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Menu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06D399F-9FC5-0730-029C-DE76B958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76618"/>
              </p:ext>
            </p:extLst>
          </p:nvPr>
        </p:nvGraphicFramePr>
        <p:xfrm>
          <a:off x="407555" y="2295243"/>
          <a:ext cx="2606963" cy="103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6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4401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Menu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6689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menuItemId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itemName</a:t>
                      </a:r>
                      <a:r>
                        <a:rPr lang="en-US" sz="1600" dirty="0"/>
                        <a:t>: </a:t>
                      </a:r>
                      <a:r>
                        <a:rPr lang="en-US" sz="1600" dirty="0" err="1"/>
                        <a:t>MenuCategory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3F0845B-14B0-8FAC-79D9-51E1B6C0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15529"/>
              </p:ext>
            </p:extLst>
          </p:nvPr>
        </p:nvGraphicFramePr>
        <p:xfrm>
          <a:off x="407555" y="3889304"/>
          <a:ext cx="26069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6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722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MenuItem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1255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    </a:t>
                      </a:r>
                      <a:r>
                        <a:rPr lang="en-US" sz="1600" dirty="0" err="1"/>
                        <a:t>menuItemId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itemName</a:t>
                      </a:r>
                      <a:r>
                        <a:rPr lang="en-US" sz="16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price: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  <a:tr h="2614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81561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987081-CC9F-2506-7C20-1F204ECB42B4}"/>
              </a:ext>
            </a:extLst>
          </p:cNvPr>
          <p:cNvCxnSpPr>
            <a:cxnSpLocks/>
          </p:cNvCxnSpPr>
          <p:nvPr/>
        </p:nvCxnSpPr>
        <p:spPr>
          <a:xfrm>
            <a:off x="1802588" y="1500222"/>
            <a:ext cx="0" cy="79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AD23A9-23B8-FA87-4507-F095BCDD37A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711036" y="3327894"/>
            <a:ext cx="0" cy="56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23E0C8-FC17-F4B2-BBDB-5CC70EB0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45620"/>
              </p:ext>
            </p:extLst>
          </p:nvPr>
        </p:nvGraphicFramePr>
        <p:xfrm>
          <a:off x="7214411" y="1646578"/>
          <a:ext cx="1846911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1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Table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92B3215-30E1-7FBD-73B0-55EDFE92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8643"/>
              </p:ext>
            </p:extLst>
          </p:nvPr>
        </p:nvGraphicFramePr>
        <p:xfrm>
          <a:off x="9530429" y="296981"/>
          <a:ext cx="2223970" cy="160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97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1995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TableType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489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CIRCLE,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RECTANGLE,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  <a:tr h="4120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9038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C67E922-DD51-99C8-E4EE-F2D7D8A061F9}"/>
              </a:ext>
            </a:extLst>
          </p:cNvPr>
          <p:cNvSpPr txBox="1"/>
          <p:nvPr/>
        </p:nvSpPr>
        <p:spPr>
          <a:xfrm flipH="1">
            <a:off x="8852451" y="602971"/>
            <a:ext cx="93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6046E1-B938-E374-2391-6271700A9EE6}"/>
              </a:ext>
            </a:extLst>
          </p:cNvPr>
          <p:cNvSpPr txBox="1"/>
          <p:nvPr/>
        </p:nvSpPr>
        <p:spPr>
          <a:xfrm flipH="1">
            <a:off x="9061324" y="943467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388DCC-3C16-17B1-5823-685BD5517977}"/>
              </a:ext>
            </a:extLst>
          </p:cNvPr>
          <p:cNvCxnSpPr>
            <a:cxnSpLocks/>
          </p:cNvCxnSpPr>
          <p:nvPr/>
        </p:nvCxnSpPr>
        <p:spPr>
          <a:xfrm flipH="1">
            <a:off x="8453835" y="1097355"/>
            <a:ext cx="1076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DD7C7FE-E6D3-EC7F-1FA6-892B0D5F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45636"/>
              </p:ext>
            </p:extLst>
          </p:nvPr>
        </p:nvGraphicFramePr>
        <p:xfrm>
          <a:off x="4987635" y="3889304"/>
          <a:ext cx="2340817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17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Order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chairId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menuItemId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05ED471E-B281-85CB-48F7-AEEF71AE10EA}"/>
              </a:ext>
            </a:extLst>
          </p:cNvPr>
          <p:cNvGrpSpPr/>
          <p:nvPr/>
        </p:nvGrpSpPr>
        <p:grpSpPr>
          <a:xfrm>
            <a:off x="3014518" y="1534390"/>
            <a:ext cx="791809" cy="1129747"/>
            <a:chOff x="7293594" y="3429000"/>
            <a:chExt cx="3228632" cy="11297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13CE53-36A1-D28D-3B7D-D0BB1A37B2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4F8CD1-DEC7-9C62-485A-8E8095E4B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34E241-AD70-108D-3CD8-AF4D0B57F3A6}"/>
              </a:ext>
            </a:extLst>
          </p:cNvPr>
          <p:cNvCxnSpPr/>
          <p:nvPr/>
        </p:nvCxnSpPr>
        <p:spPr>
          <a:xfrm>
            <a:off x="6345382" y="1097356"/>
            <a:ext cx="869029" cy="73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6B2FD1-7108-5F52-B2B1-3B709004ECFB}"/>
              </a:ext>
            </a:extLst>
          </p:cNvPr>
          <p:cNvSpPr txBox="1"/>
          <p:nvPr/>
        </p:nvSpPr>
        <p:spPr>
          <a:xfrm>
            <a:off x="7043240" y="1406159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8C2EE37-730B-6BE3-EA60-48657D11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28404"/>
              </p:ext>
            </p:extLst>
          </p:nvPr>
        </p:nvGraphicFramePr>
        <p:xfrm>
          <a:off x="9278341" y="2424788"/>
          <a:ext cx="2476058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05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Chair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chairId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Customer: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83BF82D-9CA6-2693-CB49-134F754B2F93}"/>
              </a:ext>
            </a:extLst>
          </p:cNvPr>
          <p:cNvSpPr txBox="1"/>
          <p:nvPr/>
        </p:nvSpPr>
        <p:spPr>
          <a:xfrm>
            <a:off x="10567494" y="220372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829F40-64E7-92E4-8184-5FA823BB2762}"/>
              </a:ext>
            </a:extLst>
          </p:cNvPr>
          <p:cNvCxnSpPr>
            <a:cxnSpLocks/>
          </p:cNvCxnSpPr>
          <p:nvPr/>
        </p:nvCxnSpPr>
        <p:spPr>
          <a:xfrm>
            <a:off x="9072689" y="2203722"/>
            <a:ext cx="1454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B202B0-DB16-53A7-7683-1D03D872AE9A}"/>
              </a:ext>
            </a:extLst>
          </p:cNvPr>
          <p:cNvCxnSpPr>
            <a:cxnSpLocks/>
          </p:cNvCxnSpPr>
          <p:nvPr/>
        </p:nvCxnSpPr>
        <p:spPr>
          <a:xfrm>
            <a:off x="10529622" y="2190470"/>
            <a:ext cx="0" cy="24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D1C293-E47F-B708-6967-1C00D47E9390}"/>
              </a:ext>
            </a:extLst>
          </p:cNvPr>
          <p:cNvCxnSpPr/>
          <p:nvPr/>
        </p:nvCxnSpPr>
        <p:spPr>
          <a:xfrm>
            <a:off x="3014518" y="4558747"/>
            <a:ext cx="1973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0872E5-1BB7-0593-8430-AC2519EA7F1A}"/>
              </a:ext>
            </a:extLst>
          </p:cNvPr>
          <p:cNvGrpSpPr/>
          <p:nvPr/>
        </p:nvGrpSpPr>
        <p:grpSpPr>
          <a:xfrm>
            <a:off x="7445994" y="3581400"/>
            <a:ext cx="3228632" cy="1129747"/>
            <a:chOff x="7293594" y="3429000"/>
            <a:chExt cx="3228632" cy="11297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7324F6D-F99F-A9C4-C757-2F480D94E7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A4305C-4523-F936-AD6F-BC1E5FC98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B9B7355-4410-A42D-CC9D-53982F1E0ED7}"/>
              </a:ext>
            </a:extLst>
          </p:cNvPr>
          <p:cNvSpPr txBox="1"/>
          <p:nvPr/>
        </p:nvSpPr>
        <p:spPr>
          <a:xfrm>
            <a:off x="2976647" y="2388001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701DC0-F6C5-696D-9AF2-88F5F4CDC4A7}"/>
              </a:ext>
            </a:extLst>
          </p:cNvPr>
          <p:cNvCxnSpPr>
            <a:cxnSpLocks/>
          </p:cNvCxnSpPr>
          <p:nvPr/>
        </p:nvCxnSpPr>
        <p:spPr>
          <a:xfrm flipV="1">
            <a:off x="8471837" y="1088063"/>
            <a:ext cx="0" cy="54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140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SAUTH.PHOUEK</dc:creator>
  <cp:lastModifiedBy>SAUTH.PHOUEK</cp:lastModifiedBy>
  <cp:revision>12</cp:revision>
  <dcterms:created xsi:type="dcterms:W3CDTF">2022-06-23T03:50:18Z</dcterms:created>
  <dcterms:modified xsi:type="dcterms:W3CDTF">2022-06-26T12:52:58Z</dcterms:modified>
</cp:coreProperties>
</file>