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9C6-DC74-0A32-1721-1C47314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57C3-9445-88A8-3489-CD69698C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A5CD-81B0-CAC5-D0A4-2102B6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B247-FC48-35A4-F282-E0154FB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F937-86AB-B2B0-0BA1-D6EBEE4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A3C-B99C-D662-2CC8-8D591BC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21059-210D-04D7-1091-CF5AD1FD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0A00-503C-E220-0866-C9717D3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1E56-6DF6-A06C-CDB2-C4BE39B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873-C1F1-D08A-F0AD-9DF678B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D04B-4507-8234-E709-FC11BC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F9D7-9841-AA0B-10EB-5A1B6205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1B2-5FBE-8A1E-F6F1-FF24758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3852-1071-668A-DB89-051CC7D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013-843D-65DE-F17C-96EAEC0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B24-CF49-35F0-E2A6-9A60FC2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F85-6066-D068-640D-695ED29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921-E68C-CC92-014C-029291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1EAD-C89C-13F4-7439-97A205D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AEF-405D-D00F-B69A-B279F5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18A0-07E6-C87A-EB14-64AB75A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9BCF-499D-57CA-24CB-502FE7C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421-E2A3-E313-5E50-CEEE348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C69-7D22-4A4F-0174-D053981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47B4-7A89-6A96-1022-77FF82A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989-FB4A-9143-D55E-33E92A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117E-E78C-187B-CFB4-D73FD9A7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443A-C3EE-9E03-1437-27A9FFA0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63EF-957F-0B4C-B4A1-58F36A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0EB-5F2E-BBC1-B803-E03FBFA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CB30-0468-4565-7C2F-DB83586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AB-AE30-518C-1CA8-C267E48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6F8-F54B-7E60-F7C9-F7D53850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905E-B24B-0608-2289-9AE57236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F9BC-EC1A-4A25-B8E9-BF0977E3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8C2F-ED6E-BDDB-D588-9E7BE4B6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9669-6562-F54C-56FF-65662E1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BAEE-9DF9-31F3-BC08-4241A9F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828A-5E59-40A9-56BF-A754A24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009-B580-623D-A9D2-A9966B8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B517-C4EB-F34C-5ADC-3B0D0C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9AD5-055C-16B3-9A3A-B6D3D3FF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21A-35CB-1986-FCE4-F5779E2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7F44-B117-FEB7-D613-FF62BCE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1780-F931-25C9-8F91-E5EBBC9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AB09-AA60-08B4-F3FB-1D85D12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33B-B817-3E3C-95C9-371960A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0040-C50D-F43D-2546-EB7459FC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9BDB-EC06-7641-F98A-1992D824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37E2-0E8E-27FA-FB23-B544678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CE0D-50D9-300E-AFF1-8AED68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96-12A9-756A-F0F0-13FBD72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970-8284-BEAF-DC1C-D20A0CC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E64-9351-07D5-F1F9-C5CA2347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306A-C475-4E35-47BB-4CFEF3C5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ED72-5669-5CB3-987B-35B726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F7B3-825F-9C73-0224-3A891A8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E83-0428-6731-98BA-EE91506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DF041-2EF8-087E-6CCD-3BB5C08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68EE-6D0F-1D69-8E1D-93AE6FC0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06FD-366F-5270-7845-9C3C74D5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9029-F4B5-47A7-909F-C88AAA7C0C8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930C-E593-7FF3-BA35-7D7566D5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CBF-08C6-FD38-7C2A-1F30E1E7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C865B-4DAE-CA42-7018-DCE454659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26F3233-8046-FE01-F474-F55560ED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287"/>
              </p:ext>
            </p:extLst>
          </p:nvPr>
        </p:nvGraphicFramePr>
        <p:xfrm>
          <a:off x="1283855" y="2202101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r>
                        <a:rPr lang="en-US" dirty="0"/>
                        <a:t>- name: string</a:t>
                      </a:r>
                    </a:p>
                    <a:p>
                      <a:r>
                        <a:rPr lang="en-US" dirty="0"/>
                        <a:t>address: Address</a:t>
                      </a:r>
                    </a:p>
                    <a:p>
                      <a:r>
                        <a:rPr lang="en-US" dirty="0"/>
                        <a:t>- manager: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0406"/>
              </p:ext>
            </p:extLst>
          </p:nvPr>
        </p:nvGraphicFramePr>
        <p:xfrm>
          <a:off x="7088903" y="377129"/>
          <a:ext cx="3468255" cy="138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547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HumanManagement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30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A48DA8-9899-27E1-B0AA-6F4892C4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0946"/>
              </p:ext>
            </p:extLst>
          </p:nvPr>
        </p:nvGraphicFramePr>
        <p:xfrm>
          <a:off x="7088902" y="1968642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street: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F7A54B-5202-89A3-2A24-CC2B177F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1101"/>
              </p:ext>
            </p:extLst>
          </p:nvPr>
        </p:nvGraphicFramePr>
        <p:xfrm>
          <a:off x="7088902" y="5146577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CategoryManagement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64DB00-C073-4C1C-E47C-C376CD48D220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0" cy="442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55C2E-2DF4-8A59-D8BB-8F7F372D5E4F}"/>
              </a:ext>
            </a:extLst>
          </p:cNvPr>
          <p:cNvCxnSpPr>
            <a:cxnSpLocks/>
          </p:cNvCxnSpPr>
          <p:nvPr/>
        </p:nvCxnSpPr>
        <p:spPr>
          <a:xfrm>
            <a:off x="4752110" y="2915995"/>
            <a:ext cx="145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E4A61-F976-D853-7F6C-836B53761571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46200D-4E83-6AD7-B720-321B90C5D6EC}"/>
              </a:ext>
            </a:extLst>
          </p:cNvPr>
          <p:cNvCxnSpPr>
            <a:cxnSpLocks/>
          </p:cNvCxnSpPr>
          <p:nvPr/>
        </p:nvCxnSpPr>
        <p:spPr>
          <a:xfrm>
            <a:off x="6197596" y="2906358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</p:cNvCxnSpPr>
          <p:nvPr/>
        </p:nvCxnSpPr>
        <p:spPr>
          <a:xfrm>
            <a:off x="6225301" y="585316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A5427B-1B13-D613-1FB9-5366653E93ED}"/>
              </a:ext>
            </a:extLst>
          </p:cNvPr>
          <p:cNvSpPr txBox="1"/>
          <p:nvPr/>
        </p:nvSpPr>
        <p:spPr>
          <a:xfrm flipH="1">
            <a:off x="6693599" y="24978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362FF9-1965-2DEC-7CD4-2FF2D0E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662"/>
              </p:ext>
            </p:extLst>
          </p:nvPr>
        </p:nvGraphicFramePr>
        <p:xfrm>
          <a:off x="7116609" y="3488074"/>
          <a:ext cx="3392366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6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StockManagement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F5CDF4-3C98-0DAA-8293-65F0F5A8BE95}"/>
              </a:ext>
            </a:extLst>
          </p:cNvPr>
          <p:cNvCxnSpPr>
            <a:cxnSpLocks/>
          </p:cNvCxnSpPr>
          <p:nvPr/>
        </p:nvCxnSpPr>
        <p:spPr>
          <a:xfrm>
            <a:off x="6217476" y="3747872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7291"/>
              </p:ext>
            </p:extLst>
          </p:nvPr>
        </p:nvGraphicFramePr>
        <p:xfrm>
          <a:off x="4202343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HumanManagement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90071" y="4170218"/>
            <a:ext cx="0" cy="66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654F08-0EE7-4226-2083-F6457D43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5107"/>
              </p:ext>
            </p:extLst>
          </p:nvPr>
        </p:nvGraphicFramePr>
        <p:xfrm>
          <a:off x="1773181" y="2022765"/>
          <a:ext cx="2433780" cy="214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7293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</a:t>
                      </a:r>
                      <a:endParaRPr lang="en-US" sz="2000" b="0" dirty="0"/>
                    </a:p>
                    <a:p>
                      <a:pPr algn="ctr"/>
                      <a:r>
                        <a:rPr lang="en-US" sz="2000" b="0" dirty="0"/>
                        <a:t>Person</a:t>
                      </a:r>
                      <a:endParaRPr lang="km-K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4181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id: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phone: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4278"/>
              </p:ext>
            </p:extLst>
          </p:nvPr>
        </p:nvGraphicFramePr>
        <p:xfrm>
          <a:off x="1773180" y="4876803"/>
          <a:ext cx="2406072" cy="16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7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6992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Gender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632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FEMALE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5E028C-8FA4-8CDF-9B76-F6C158C1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03020"/>
              </p:ext>
            </p:extLst>
          </p:nvPr>
        </p:nvGraphicFramePr>
        <p:xfrm>
          <a:off x="5334717" y="2022765"/>
          <a:ext cx="2275142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4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Customer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customerId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5806D5-599B-898F-0333-AAD1D797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14813"/>
              </p:ext>
            </p:extLst>
          </p:nvPr>
        </p:nvGraphicFramePr>
        <p:xfrm>
          <a:off x="4719580" y="3989315"/>
          <a:ext cx="243378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Staff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salary: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942E0-5211-B192-C669-EB6134DBC44D}"/>
              </a:ext>
            </a:extLst>
          </p:cNvPr>
          <p:cNvCxnSpPr>
            <a:cxnSpLocks/>
          </p:cNvCxnSpPr>
          <p:nvPr/>
        </p:nvCxnSpPr>
        <p:spPr>
          <a:xfrm>
            <a:off x="4844270" y="1537854"/>
            <a:ext cx="0" cy="245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F3472-C8BA-A190-27AA-3EE0E3620D20}"/>
              </a:ext>
            </a:extLst>
          </p:cNvPr>
          <p:cNvCxnSpPr>
            <a:cxnSpLocks/>
          </p:cNvCxnSpPr>
          <p:nvPr/>
        </p:nvCxnSpPr>
        <p:spPr>
          <a:xfrm>
            <a:off x="6312852" y="1590261"/>
            <a:ext cx="0" cy="4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4571B5-ECAD-C0B1-2C33-ED17A26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51432"/>
              </p:ext>
            </p:extLst>
          </p:nvPr>
        </p:nvGraphicFramePr>
        <p:xfrm>
          <a:off x="4719580" y="5406815"/>
          <a:ext cx="2433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StaffCategory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WAITER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CHEF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RECEPTIONIST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EC08-12D6-8745-E509-2944287AF556}"/>
              </a:ext>
            </a:extLst>
          </p:cNvPr>
          <p:cNvCxnSpPr>
            <a:cxnSpLocks/>
          </p:cNvCxnSpPr>
          <p:nvPr/>
        </p:nvCxnSpPr>
        <p:spPr>
          <a:xfrm>
            <a:off x="5331490" y="5056733"/>
            <a:ext cx="0" cy="35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2980373" y="452672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2244000" y="452672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4F70-0292-9229-85FE-B5C3F362F5D2}"/>
              </a:ext>
            </a:extLst>
          </p:cNvPr>
          <p:cNvSpPr txBox="1"/>
          <p:nvPr/>
        </p:nvSpPr>
        <p:spPr>
          <a:xfrm flipH="1">
            <a:off x="4567178" y="5166257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D1B47-1CFF-AA6E-50C4-D6894E825B80}"/>
              </a:ext>
            </a:extLst>
          </p:cNvPr>
          <p:cNvSpPr txBox="1"/>
          <p:nvPr/>
        </p:nvSpPr>
        <p:spPr>
          <a:xfrm flipH="1">
            <a:off x="5573255" y="5120018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FAAB1-5C49-EFF3-DD86-AF8AA6294315}"/>
              </a:ext>
            </a:extLst>
          </p:cNvPr>
          <p:cNvCxnSpPr>
            <a:cxnSpLocks/>
          </p:cNvCxnSpPr>
          <p:nvPr/>
        </p:nvCxnSpPr>
        <p:spPr>
          <a:xfrm flipH="1" flipV="1">
            <a:off x="4179252" y="3680205"/>
            <a:ext cx="540328" cy="6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3F8609C-99E1-6062-107F-43482BA7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12417"/>
              </p:ext>
            </p:extLst>
          </p:nvPr>
        </p:nvGraphicFramePr>
        <p:xfrm>
          <a:off x="7790669" y="3045082"/>
          <a:ext cx="2433780" cy="7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Waiter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54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FE3B39-8850-0B0C-4A9F-EF75C6B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47009"/>
              </p:ext>
            </p:extLst>
          </p:nvPr>
        </p:nvGraphicFramePr>
        <p:xfrm>
          <a:off x="7790669" y="400806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Manager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50E2E80-D518-D6D9-E4D8-4A7E81FC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6567"/>
              </p:ext>
            </p:extLst>
          </p:nvPr>
        </p:nvGraphicFramePr>
        <p:xfrm>
          <a:off x="7790669" y="4971052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021283E-0376-7B44-E89B-8E5FE16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64093"/>
              </p:ext>
            </p:extLst>
          </p:nvPr>
        </p:nvGraphicFramePr>
        <p:xfrm>
          <a:off x="7790669" y="5944849"/>
          <a:ext cx="2433780" cy="8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132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Receptionist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005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40A2A-EA93-ACA2-75DA-0DB73E491A1C}"/>
              </a:ext>
            </a:extLst>
          </p:cNvPr>
          <p:cNvCxnSpPr>
            <a:cxnSpLocks/>
          </p:cNvCxnSpPr>
          <p:nvPr/>
        </p:nvCxnSpPr>
        <p:spPr>
          <a:xfrm flipH="1">
            <a:off x="7159939" y="4711386"/>
            <a:ext cx="26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AE7119B-0756-3F8C-FD6C-D2C4B0E5E376}"/>
              </a:ext>
            </a:extLst>
          </p:cNvPr>
          <p:cNvSpPr/>
          <p:nvPr/>
        </p:nvSpPr>
        <p:spPr>
          <a:xfrm>
            <a:off x="7427796" y="3423474"/>
            <a:ext cx="358256" cy="29634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0DCDB9-A39A-CDE4-6454-B3F72ACC378A}"/>
              </a:ext>
            </a:extLst>
          </p:cNvPr>
          <p:cNvCxnSpPr/>
          <p:nvPr/>
        </p:nvCxnSpPr>
        <p:spPr>
          <a:xfrm>
            <a:off x="7421216" y="4335930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25553-04A4-4882-DCAD-E4EF43448D40}"/>
              </a:ext>
            </a:extLst>
          </p:cNvPr>
          <p:cNvCxnSpPr/>
          <p:nvPr/>
        </p:nvCxnSpPr>
        <p:spPr>
          <a:xfrm>
            <a:off x="7421216" y="5406272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F87D0-43F1-C973-F7C9-26E7CCF4D4EB}"/>
              </a:ext>
            </a:extLst>
          </p:cNvPr>
          <p:cNvSpPr txBox="1"/>
          <p:nvPr/>
        </p:nvSpPr>
        <p:spPr>
          <a:xfrm>
            <a:off x="6312852" y="180046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6A4E-A20C-8491-6D30-49EE871C6BF1}"/>
              </a:ext>
            </a:extLst>
          </p:cNvPr>
          <p:cNvSpPr txBox="1"/>
          <p:nvPr/>
        </p:nvSpPr>
        <p:spPr>
          <a:xfrm>
            <a:off x="4832729" y="3753584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F6FD3-26A5-781E-CEF1-DA7CDB7C6AAE}"/>
              </a:ext>
            </a:extLst>
          </p:cNvPr>
          <p:cNvSpPr txBox="1"/>
          <p:nvPr/>
        </p:nvSpPr>
        <p:spPr>
          <a:xfrm>
            <a:off x="7506655" y="314614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41B4B-CA70-1F15-76AA-FF97C230C51C}"/>
              </a:ext>
            </a:extLst>
          </p:cNvPr>
          <p:cNvSpPr txBox="1"/>
          <p:nvPr/>
        </p:nvSpPr>
        <p:spPr>
          <a:xfrm flipH="1">
            <a:off x="7483560" y="4042696"/>
            <a:ext cx="3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C9324-5204-8D2A-C9E2-B1AB4E17B4EA}"/>
              </a:ext>
            </a:extLst>
          </p:cNvPr>
          <p:cNvSpPr txBox="1"/>
          <p:nvPr/>
        </p:nvSpPr>
        <p:spPr>
          <a:xfrm>
            <a:off x="7561727" y="5124288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EC936-0C71-89FF-CD9C-0E6C3674225F}"/>
              </a:ext>
            </a:extLst>
          </p:cNvPr>
          <p:cNvSpPr txBox="1"/>
          <p:nvPr/>
        </p:nvSpPr>
        <p:spPr>
          <a:xfrm>
            <a:off x="7451234" y="611853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7EBAFCA-6B20-3F58-CC4E-841B34C4E8CA}"/>
              </a:ext>
            </a:extLst>
          </p:cNvPr>
          <p:cNvSpPr/>
          <p:nvPr/>
        </p:nvSpPr>
        <p:spPr>
          <a:xfrm rot="19059945">
            <a:off x="4080672" y="361054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D9EB3D3-9A2E-5AF1-3528-E1998B829772}"/>
              </a:ext>
            </a:extLst>
          </p:cNvPr>
          <p:cNvSpPr/>
          <p:nvPr/>
        </p:nvSpPr>
        <p:spPr>
          <a:xfrm rot="16200000">
            <a:off x="7047295" y="4629088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3C905C-688D-F52C-5B97-4905CFA4B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93816"/>
              </p:ext>
            </p:extLst>
          </p:nvPr>
        </p:nvGraphicFramePr>
        <p:xfrm>
          <a:off x="5060718" y="251021"/>
          <a:ext cx="2678551" cy="98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5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938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StockManagement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02D30E-FA70-4AF4-138E-82120B53C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15622"/>
              </p:ext>
            </p:extLst>
          </p:nvPr>
        </p:nvGraphicFramePr>
        <p:xfrm>
          <a:off x="8616513" y="2775761"/>
          <a:ext cx="2552656" cy="84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65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35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63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535F5-FE10-F8CE-5F17-98C4DF249CD4}"/>
              </a:ext>
            </a:extLst>
          </p:cNvPr>
          <p:cNvCxnSpPr/>
          <p:nvPr/>
        </p:nvCxnSpPr>
        <p:spPr>
          <a:xfrm>
            <a:off x="7739269" y="2398643"/>
            <a:ext cx="2305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A9110-B771-0380-E2EF-DD1D1E923C30}"/>
              </a:ext>
            </a:extLst>
          </p:cNvPr>
          <p:cNvCxnSpPr>
            <a:cxnSpLocks/>
          </p:cNvCxnSpPr>
          <p:nvPr/>
        </p:nvCxnSpPr>
        <p:spPr>
          <a:xfrm>
            <a:off x="10045148" y="2398643"/>
            <a:ext cx="0" cy="73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3B7C59-3420-7273-C4F6-3887AB615D03}"/>
              </a:ext>
            </a:extLst>
          </p:cNvPr>
          <p:cNvCxnSpPr>
            <a:cxnSpLocks/>
          </p:cNvCxnSpPr>
          <p:nvPr/>
        </p:nvCxnSpPr>
        <p:spPr>
          <a:xfrm flipH="1">
            <a:off x="3110882" y="2398644"/>
            <a:ext cx="1949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7DA0C2-2CC1-91A8-BDD7-4EF88AA05135}"/>
              </a:ext>
            </a:extLst>
          </p:cNvPr>
          <p:cNvSpPr txBox="1"/>
          <p:nvPr/>
        </p:nvSpPr>
        <p:spPr>
          <a:xfrm>
            <a:off x="3017829" y="2457615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E22C99-F4E9-B6F9-F460-D2E8475E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90955"/>
              </p:ext>
            </p:extLst>
          </p:nvPr>
        </p:nvGraphicFramePr>
        <p:xfrm>
          <a:off x="5106293" y="1685683"/>
          <a:ext cx="2831947" cy="110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4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959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foods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Beverages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6CB412-0063-5282-88E5-7C26AFE1D0A0}"/>
              </a:ext>
            </a:extLst>
          </p:cNvPr>
          <p:cNvSpPr txBox="1"/>
          <p:nvPr/>
        </p:nvSpPr>
        <p:spPr>
          <a:xfrm>
            <a:off x="9641134" y="2552869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1DC84-D8B2-09DC-45CF-3F43899CB6C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99993" y="1234889"/>
            <a:ext cx="0" cy="45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B8B628-0813-3211-24FA-9086AF0EC7FB}"/>
              </a:ext>
            </a:extLst>
          </p:cNvPr>
          <p:cNvSpPr txBox="1"/>
          <p:nvPr/>
        </p:nvSpPr>
        <p:spPr>
          <a:xfrm>
            <a:off x="6426496" y="292976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5C8D79-B784-4E66-4DB3-F39AAFF8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4484"/>
              </p:ext>
            </p:extLst>
          </p:nvPr>
        </p:nvGraphicFramePr>
        <p:xfrm>
          <a:off x="707074" y="2099438"/>
          <a:ext cx="2403808" cy="92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0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70C8E19-883B-64EC-81F7-52C67AF7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013"/>
              </p:ext>
            </p:extLst>
          </p:nvPr>
        </p:nvGraphicFramePr>
        <p:xfrm>
          <a:off x="5504316" y="3147074"/>
          <a:ext cx="1917731" cy="92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3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593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87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40D9376-455C-CA69-5BAF-58FA3CEF104F}"/>
              </a:ext>
            </a:extLst>
          </p:cNvPr>
          <p:cNvSpPr txBox="1"/>
          <p:nvPr/>
        </p:nvSpPr>
        <p:spPr>
          <a:xfrm>
            <a:off x="6383359" y="142318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055BDA-6338-0630-5128-3EA0BDB04779}"/>
              </a:ext>
            </a:extLst>
          </p:cNvPr>
          <p:cNvCxnSpPr>
            <a:cxnSpLocks/>
          </p:cNvCxnSpPr>
          <p:nvPr/>
        </p:nvCxnSpPr>
        <p:spPr>
          <a:xfrm>
            <a:off x="6632740" y="2765220"/>
            <a:ext cx="0" cy="4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79A87F4-2190-6B0D-ED4A-9A2BC6F92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95347"/>
              </p:ext>
            </p:extLst>
          </p:nvPr>
        </p:nvGraphicFramePr>
        <p:xfrm>
          <a:off x="5504316" y="4756460"/>
          <a:ext cx="191773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3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92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 </a:t>
                      </a:r>
                    </a:p>
                    <a:p>
                      <a:pPr algn="ctr"/>
                      <a:r>
                        <a:rPr lang="en-US" sz="1600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154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 name: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 quantity: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 price: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08344F-25D0-EB0C-A030-C6296F944FDA}"/>
              </a:ext>
            </a:extLst>
          </p:cNvPr>
          <p:cNvCxnSpPr>
            <a:cxnSpLocks/>
          </p:cNvCxnSpPr>
          <p:nvPr/>
        </p:nvCxnSpPr>
        <p:spPr>
          <a:xfrm>
            <a:off x="3110882" y="2972009"/>
            <a:ext cx="2189988" cy="1613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FCE1B1-44D8-D82C-3D76-7D80653AA3DC}"/>
              </a:ext>
            </a:extLst>
          </p:cNvPr>
          <p:cNvCxnSpPr>
            <a:cxnSpLocks/>
          </p:cNvCxnSpPr>
          <p:nvPr/>
        </p:nvCxnSpPr>
        <p:spPr>
          <a:xfrm flipH="1">
            <a:off x="7422047" y="3608565"/>
            <a:ext cx="1242081" cy="97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FD3023-BFBF-1F45-85DA-C509C4445CE6}"/>
              </a:ext>
            </a:extLst>
          </p:cNvPr>
          <p:cNvCxnSpPr>
            <a:cxnSpLocks/>
          </p:cNvCxnSpPr>
          <p:nvPr/>
        </p:nvCxnSpPr>
        <p:spPr>
          <a:xfrm>
            <a:off x="6463181" y="4070056"/>
            <a:ext cx="0" cy="34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688ADB2-1BED-1CDC-9A85-42B35348FC43}"/>
              </a:ext>
            </a:extLst>
          </p:cNvPr>
          <p:cNvSpPr/>
          <p:nvPr/>
        </p:nvSpPr>
        <p:spPr>
          <a:xfrm rot="7378467">
            <a:off x="5261528" y="4544273"/>
            <a:ext cx="225287" cy="1625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3E524FA-CD00-2EF8-B7EE-38CA9DE8D3E9}"/>
              </a:ext>
            </a:extLst>
          </p:cNvPr>
          <p:cNvSpPr/>
          <p:nvPr/>
        </p:nvSpPr>
        <p:spPr>
          <a:xfrm rot="10800000">
            <a:off x="6337608" y="4436918"/>
            <a:ext cx="225287" cy="1625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63AD72D3-F7BD-842A-41F7-C33E90B20B24}"/>
              </a:ext>
            </a:extLst>
          </p:cNvPr>
          <p:cNvSpPr/>
          <p:nvPr/>
        </p:nvSpPr>
        <p:spPr>
          <a:xfrm rot="13681177">
            <a:off x="7308748" y="4518192"/>
            <a:ext cx="225287" cy="1625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9733"/>
              </p:ext>
            </p:extLst>
          </p:nvPr>
        </p:nvGraphicFramePr>
        <p:xfrm>
          <a:off x="3762005" y="118501"/>
          <a:ext cx="2599038" cy="98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7691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OrderManagement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23E0C8-FC17-F4B2-BBDB-5CC70EB0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305"/>
              </p:ext>
            </p:extLst>
          </p:nvPr>
        </p:nvGraphicFramePr>
        <p:xfrm>
          <a:off x="6008464" y="1646578"/>
          <a:ext cx="212837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37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customer: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92B3215-30E1-7FBD-73B0-55EDFE92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1625"/>
              </p:ext>
            </p:extLst>
          </p:nvPr>
        </p:nvGraphicFramePr>
        <p:xfrm>
          <a:off x="8324482" y="296981"/>
          <a:ext cx="2223970" cy="160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1995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TableType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4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CIRCLE,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RECTANGLE,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4120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038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67E922-DD51-99C8-E4EE-F2D7D8A061F9}"/>
              </a:ext>
            </a:extLst>
          </p:cNvPr>
          <p:cNvSpPr txBox="1"/>
          <p:nvPr/>
        </p:nvSpPr>
        <p:spPr>
          <a:xfrm flipH="1">
            <a:off x="7780622" y="727629"/>
            <a:ext cx="9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046E1-B938-E374-2391-6271700A9EE6}"/>
              </a:ext>
            </a:extLst>
          </p:cNvPr>
          <p:cNvSpPr txBox="1"/>
          <p:nvPr/>
        </p:nvSpPr>
        <p:spPr>
          <a:xfrm flipH="1">
            <a:off x="8021867" y="1106648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88DCC-3C16-17B1-5823-685BD5517977}"/>
              </a:ext>
            </a:extLst>
          </p:cNvPr>
          <p:cNvCxnSpPr>
            <a:cxnSpLocks/>
          </p:cNvCxnSpPr>
          <p:nvPr/>
        </p:nvCxnSpPr>
        <p:spPr>
          <a:xfrm flipH="1">
            <a:off x="7247888" y="1097355"/>
            <a:ext cx="107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DD7C7FE-E6D3-EC7F-1FA6-892B0D5F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52"/>
              </p:ext>
            </p:extLst>
          </p:nvPr>
        </p:nvGraphicFramePr>
        <p:xfrm>
          <a:off x="3298831" y="2296309"/>
          <a:ext cx="2492614" cy="214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848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Order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7386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06B2FD1-7108-5F52-B2B1-3B709004ECFB}"/>
              </a:ext>
            </a:extLst>
          </p:cNvPr>
          <p:cNvSpPr txBox="1"/>
          <p:nvPr/>
        </p:nvSpPr>
        <p:spPr>
          <a:xfrm>
            <a:off x="4980920" y="2029597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0872E5-1BB7-0593-8430-AC2519EA7F1A}"/>
              </a:ext>
            </a:extLst>
          </p:cNvPr>
          <p:cNvGrpSpPr/>
          <p:nvPr/>
        </p:nvGrpSpPr>
        <p:grpSpPr>
          <a:xfrm flipV="1">
            <a:off x="5777951" y="3841094"/>
            <a:ext cx="2591635" cy="786726"/>
            <a:chOff x="7293594" y="3429000"/>
            <a:chExt cx="3228632" cy="11297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324F6D-F99F-A9C4-C757-2F480D94E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A4305C-4523-F936-AD6F-BC1E5FC98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701DC0-F6C5-696D-9AF2-88F5F4CDC4A7}"/>
              </a:ext>
            </a:extLst>
          </p:cNvPr>
          <p:cNvCxnSpPr>
            <a:cxnSpLocks/>
          </p:cNvCxnSpPr>
          <p:nvPr/>
        </p:nvCxnSpPr>
        <p:spPr>
          <a:xfrm flipV="1">
            <a:off x="7252638" y="1101315"/>
            <a:ext cx="0" cy="54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EB420F8-EB66-7F3F-E551-DA9F0171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0418"/>
              </p:ext>
            </p:extLst>
          </p:nvPr>
        </p:nvGraphicFramePr>
        <p:xfrm>
          <a:off x="7182519" y="4507118"/>
          <a:ext cx="23542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Bill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totalBill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A60DB2C-239F-0D7E-A01A-E1FF0686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58081"/>
              </p:ext>
            </p:extLst>
          </p:nvPr>
        </p:nvGraphicFramePr>
        <p:xfrm>
          <a:off x="3322894" y="4516794"/>
          <a:ext cx="2388794" cy="112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9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40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Payment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4455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paymentId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8402F6-3D2C-E69F-CF7E-DF555FB8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92133"/>
              </p:ext>
            </p:extLst>
          </p:nvPr>
        </p:nvGraphicFramePr>
        <p:xfrm>
          <a:off x="442139" y="5612772"/>
          <a:ext cx="200951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51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enum</a:t>
                      </a:r>
                      <a:r>
                        <a:rPr lang="en-US" sz="1800" b="0" dirty="0"/>
                        <a:t>&gt;</a:t>
                      </a:r>
                    </a:p>
                    <a:p>
                      <a:pPr algn="ctr"/>
                      <a:r>
                        <a:rPr lang="en-US" sz="1800" b="0" dirty="0" err="1"/>
                        <a:t>PaymentSection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821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F9CFCE-B386-51DC-8451-179F5858BE6E}"/>
              </a:ext>
            </a:extLst>
          </p:cNvPr>
          <p:cNvCxnSpPr>
            <a:cxnSpLocks/>
          </p:cNvCxnSpPr>
          <p:nvPr/>
        </p:nvCxnSpPr>
        <p:spPr>
          <a:xfrm>
            <a:off x="5677147" y="5249011"/>
            <a:ext cx="150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828EE9-74C9-8435-228D-CD1AC4E1409D}"/>
              </a:ext>
            </a:extLst>
          </p:cNvPr>
          <p:cNvGrpSpPr/>
          <p:nvPr/>
        </p:nvGrpSpPr>
        <p:grpSpPr>
          <a:xfrm rot="10800000" flipH="1" flipV="1">
            <a:off x="2456480" y="5620978"/>
            <a:ext cx="2014343" cy="157653"/>
            <a:chOff x="7293594" y="3429000"/>
            <a:chExt cx="3228632" cy="11297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608EB1-50AB-B41C-5C06-BD6FE76FA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BF248D-A942-AF04-5CCE-7FA35130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DD017C1-A8C2-BB63-CEA1-F2F131296169}"/>
              </a:ext>
            </a:extLst>
          </p:cNvPr>
          <p:cNvSpPr txBox="1"/>
          <p:nvPr/>
        </p:nvSpPr>
        <p:spPr>
          <a:xfrm flipH="1">
            <a:off x="2436971" y="58870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EB3A88F-8145-DC68-EF72-C68C1C24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6368"/>
              </p:ext>
            </p:extLst>
          </p:nvPr>
        </p:nvGraphicFramePr>
        <p:xfrm>
          <a:off x="3697011" y="6048570"/>
          <a:ext cx="13636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16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Cash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223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24DF39C-F51D-F067-45C2-DC0067C0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312"/>
              </p:ext>
            </p:extLst>
          </p:nvPr>
        </p:nvGraphicFramePr>
        <p:xfrm>
          <a:off x="5231783" y="6025484"/>
          <a:ext cx="135953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2316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Card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2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30FC70CC-3AB9-0FA1-E5CF-9CAC02BC3592}"/>
              </a:ext>
            </a:extLst>
          </p:cNvPr>
          <p:cNvSpPr/>
          <p:nvPr/>
        </p:nvSpPr>
        <p:spPr>
          <a:xfrm rot="5400000">
            <a:off x="4823530" y="5050025"/>
            <a:ext cx="456323" cy="19135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C24F8-1406-6200-288C-D1376486A9AF}"/>
              </a:ext>
            </a:extLst>
          </p:cNvPr>
          <p:cNvSpPr txBox="1"/>
          <p:nvPr/>
        </p:nvSpPr>
        <p:spPr>
          <a:xfrm flipH="1">
            <a:off x="4122480" y="57861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2200EA-CBE2-655F-DC55-904FD427B73F}"/>
              </a:ext>
            </a:extLst>
          </p:cNvPr>
          <p:cNvSpPr txBox="1"/>
          <p:nvPr/>
        </p:nvSpPr>
        <p:spPr>
          <a:xfrm flipH="1">
            <a:off x="5953761" y="5751414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A1CF8-DB10-18D6-E186-7CDD91CA4C3A}"/>
              </a:ext>
            </a:extLst>
          </p:cNvPr>
          <p:cNvGrpSpPr/>
          <p:nvPr/>
        </p:nvGrpSpPr>
        <p:grpSpPr>
          <a:xfrm rot="16200000">
            <a:off x="5921715" y="1111257"/>
            <a:ext cx="1108938" cy="230282"/>
            <a:chOff x="7293594" y="3429000"/>
            <a:chExt cx="3228632" cy="11297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40798A-1133-F4FC-698B-2E61F0E8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2FB944-45BE-62BD-E127-B6C254AEC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E9576E1-6E28-A0A0-6F9C-C4338C507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63178"/>
              </p:ext>
            </p:extLst>
          </p:nvPr>
        </p:nvGraphicFramePr>
        <p:xfrm>
          <a:off x="416492" y="838332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Kitchen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chefId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84BE01A2-E850-E127-98AF-88203222A319}"/>
              </a:ext>
            </a:extLst>
          </p:cNvPr>
          <p:cNvGrpSpPr/>
          <p:nvPr/>
        </p:nvGrpSpPr>
        <p:grpSpPr>
          <a:xfrm rot="16200000">
            <a:off x="2423147" y="1134714"/>
            <a:ext cx="1108938" cy="1428300"/>
            <a:chOff x="7293594" y="3429000"/>
            <a:chExt cx="3228632" cy="112974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7E9547-BB51-079D-83FE-E8618F2A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86B0A75-9A0A-1157-5DEB-D43641E58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D4F7588-22DA-FB54-DCC6-FFBFBDECE820}"/>
              </a:ext>
            </a:extLst>
          </p:cNvPr>
          <p:cNvSpPr txBox="1"/>
          <p:nvPr/>
        </p:nvSpPr>
        <p:spPr>
          <a:xfrm flipH="1">
            <a:off x="5777951" y="3623409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DC3795B-066C-66D4-92FB-BCC1AC47EA53}"/>
              </a:ext>
            </a:extLst>
          </p:cNvPr>
          <p:cNvCxnSpPr>
            <a:cxnSpLocks/>
          </p:cNvCxnSpPr>
          <p:nvPr/>
        </p:nvCxnSpPr>
        <p:spPr>
          <a:xfrm>
            <a:off x="5762166" y="2432207"/>
            <a:ext cx="246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33541C-BE37-4486-1A26-8BE9425A10F0}"/>
              </a:ext>
            </a:extLst>
          </p:cNvPr>
          <p:cNvCxnSpPr/>
          <p:nvPr/>
        </p:nvCxnSpPr>
        <p:spPr>
          <a:xfrm>
            <a:off x="4895456" y="1106005"/>
            <a:ext cx="0" cy="12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F0CC19-1EC3-2480-FB06-D809847E9B8B}"/>
              </a:ext>
            </a:extLst>
          </p:cNvPr>
          <p:cNvSpPr txBox="1"/>
          <p:nvPr/>
        </p:nvSpPr>
        <p:spPr>
          <a:xfrm>
            <a:off x="6271695" y="1383135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D4867E2-AD77-E3C6-4C3B-F5DF0262D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81696"/>
              </p:ext>
            </p:extLst>
          </p:nvPr>
        </p:nvGraphicFramePr>
        <p:xfrm>
          <a:off x="157681" y="2516228"/>
          <a:ext cx="251094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94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m-KH" sz="1800" b="0" dirty="0"/>
                    </a:p>
                    <a:p>
                      <a:pPr algn="ctr"/>
                      <a:r>
                        <a:rPr lang="en-US" sz="1800" b="0" dirty="0" err="1"/>
                        <a:t>CustomerInvoice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821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invoiceDate</a:t>
                      </a:r>
                      <a:r>
                        <a:rPr lang="en-US" sz="1600" dirty="0"/>
                        <a:t>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itemsOrdered</a:t>
                      </a:r>
                      <a:r>
                        <a:rPr lang="en-US" sz="1600" dirty="0"/>
                        <a:t>: array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totalPrice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invoiceStatus</a:t>
                      </a:r>
                      <a:r>
                        <a:rPr lang="en-US" sz="1600" dirty="0"/>
                        <a:t>: Boolean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6585C7-37B5-1B5D-79DA-568DAAED03B8}"/>
              </a:ext>
            </a:extLst>
          </p:cNvPr>
          <p:cNvCxnSpPr/>
          <p:nvPr/>
        </p:nvCxnSpPr>
        <p:spPr>
          <a:xfrm>
            <a:off x="2709025" y="3613508"/>
            <a:ext cx="61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76A2AC-FAFC-1644-D5B0-88AAD351946E}"/>
              </a:ext>
            </a:extLst>
          </p:cNvPr>
          <p:cNvSpPr txBox="1"/>
          <p:nvPr/>
        </p:nvSpPr>
        <p:spPr>
          <a:xfrm flipH="1">
            <a:off x="2586596" y="3244176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0DCA8E-D80F-EACA-7DFB-5224DFF0ADA1}"/>
              </a:ext>
            </a:extLst>
          </p:cNvPr>
          <p:cNvSpPr txBox="1"/>
          <p:nvPr/>
        </p:nvSpPr>
        <p:spPr>
          <a:xfrm flipH="1">
            <a:off x="3060279" y="3592631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99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195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SAUTH.PHOUEK</dc:creator>
  <cp:lastModifiedBy>Vansao Hang</cp:lastModifiedBy>
  <cp:revision>59</cp:revision>
  <dcterms:created xsi:type="dcterms:W3CDTF">2022-06-23T03:50:18Z</dcterms:created>
  <dcterms:modified xsi:type="dcterms:W3CDTF">2022-06-29T03:56:21Z</dcterms:modified>
</cp:coreProperties>
</file>