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EEB1-51E0-4CF9-A505-9DE2D9A8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E505-5392-4EF6-A26E-7B7AB4F7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29C-C605-4369-88E3-CF99D5D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E205-50D9-4CC2-97DC-3F1C126C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EE00-CB50-4C2E-ABAA-15123FB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B22F-7315-4CAF-A08C-0CBAA1C7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7810-DC34-4A9F-AB4D-334799E43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114B-A0E1-4BF5-B10B-C4EB043F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7BDA-79CE-4FA4-BB65-933E445A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8589-7041-4EED-9BD0-6472CE92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9C7AB-E7E2-412C-9EDC-157BEEDC2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F7FBD-ABB6-480A-9AF2-03824F328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20D6-8A65-4F58-8A90-174722C3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A3CE-AE72-49F6-AF9A-5FA20685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AF11-35EF-47C9-8E35-010E26C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291B-4C02-4020-8BC3-D79DB1D4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B540-D6C3-40C9-A205-F3858A79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11F4-B6FB-46B1-8724-DB3358B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3275-8502-45A0-8F07-C37D145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2783-FBF4-4CB2-9815-69D506D6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7606-250B-47BB-985F-860F73B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F66D-C927-49BE-9C97-6FC3FE72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4970-426E-4888-9AC1-6A44F07A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EBDA-BA2D-49DA-9224-EF04C1DF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48D6-CBDB-48AA-95A4-9E00C0AA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DAF2-81A2-4155-966B-5B52AF88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7517-05BC-4A1A-983C-B19521BC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9132-4479-4A57-B4FD-7ABAA901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ADDF-42CF-47C1-81BF-68F4A0A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F7C36-B65A-4DFA-A489-C3C34DB4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452A9-231D-4A12-BAD2-19D9209D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8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8771-D4E5-40EB-A87C-C255F393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C472-F7A8-48CC-BDCB-D246D795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DA005-41AA-4A29-8F5E-351BB0F0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397D-B9E2-4394-8596-21B665F28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314D4-D69C-4C82-811E-55312109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206B-758D-4098-8ACB-C770BB89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52ADB-B009-492A-82FA-3126F8BB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26E99-FEA7-4F7D-AAB6-20B16DF2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A3C4-7217-4C4B-837A-0E6C1C9A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1C829-9185-4E10-84EC-1DBA610E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729D-415A-4751-8CBA-D6552B33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26DA6-41C3-4939-9EEF-56E2A8B1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8DB0A-94D9-44E0-AB8A-1F697054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A9617-ABF7-42E3-99E1-2B466BAB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B48F-0F85-4CCA-B63C-22A044A0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3206-42B6-4AF5-A967-6CCB2092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A9B1-3B05-4C56-A5C9-11924E2C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7A007-8ED7-47AE-A54D-A677A72F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F5FE-D761-4C02-8875-A02CEA9E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030F-6B11-437F-BE3C-9514BE9A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3130B-CFF3-4FB4-BA05-7ECDB1E8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865-60F7-45ED-BB1C-B6300192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64007-2306-4147-AE78-DF7CADD1C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D1E45-9BB5-4266-B055-1951F70C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DD5A-E44D-4BF2-961B-E7B76263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3B54-E573-4E7D-8EFA-76B64A57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7A5D7-14AF-4968-9A7D-E7A3FBD0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A3B5E-C395-476C-B62A-5C162986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F595-93D6-410D-B36F-F66F2F46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6ED8-7020-4932-AA0A-5D60ECE81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ED32-B85F-4254-B528-180583FAA33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9A37-D51D-422F-A3EB-4CF38AD56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E148-CE78-4A0D-807E-209C6891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A540-2879-4474-9955-6DAAA5013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1CD06-A275-4D84-91BB-510C7602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799733"/>
            <a:ext cx="512516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0AC3F-9267-42D3-B4B7-4B1335F17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4" y="332039"/>
            <a:ext cx="3992092" cy="6193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2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C9F852-5F0E-42A6-8A51-2AEA6D8B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25" y="155713"/>
            <a:ext cx="4083351" cy="65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A71D3-3E77-4AA4-9D9B-6B0B3D2B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32" y="76201"/>
            <a:ext cx="5429736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3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Vansao Hang</dc:creator>
  <cp:lastModifiedBy>Vansao Hang</cp:lastModifiedBy>
  <cp:revision>3</cp:revision>
  <dcterms:created xsi:type="dcterms:W3CDTF">2021-11-09T05:13:03Z</dcterms:created>
  <dcterms:modified xsi:type="dcterms:W3CDTF">2021-11-09T09:27:31Z</dcterms:modified>
</cp:coreProperties>
</file>