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339" r:id="rId3"/>
    <p:sldId id="342" r:id="rId4"/>
    <p:sldId id="340" r:id="rId5"/>
    <p:sldId id="343" r:id="rId6"/>
    <p:sldId id="341" r:id="rId7"/>
    <p:sldId id="31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olline Hermelin-Mainguy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BEA"/>
    <a:srgbClr val="FF9933"/>
    <a:srgbClr val="FFFFFF"/>
    <a:srgbClr val="0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3544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f2b4a41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f2b4a41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2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0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First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 i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5" y="285377"/>
            <a:ext cx="5157057" cy="1850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9244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51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9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51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25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1601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3" y="1200150"/>
            <a:ext cx="6522733" cy="3532638"/>
          </a:xfrm>
          <a:prstGeom prst="rect">
            <a:avLst/>
          </a:prstGeom>
        </p:spPr>
      </p:pic>
      <p:sp>
        <p:nvSpPr>
          <p:cNvPr id="7" name="Media Placeholder 6"/>
          <p:cNvSpPr>
            <a:spLocks noGrp="1"/>
          </p:cNvSpPr>
          <p:nvPr>
            <p:ph type="media" sz="quarter" idx="11" hasCustomPrompt="1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9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(x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Google Shape;130;p16"/>
          <p:cNvSpPr/>
          <p:nvPr userDrawn="1"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34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9" name="Google Shape;135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" name="Google Shape;136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" name="Google Shape;139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4" name="Google Shape;140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3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8" name="Google Shape;144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1" name="Google Shape;147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22" name="Google Shape;148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" name="Google Shape;149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152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27" name="Google Shape;153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156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1" name="Google Shape;157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2" name="Google Shape;158;p16"/>
          <p:cNvCxnSpPr/>
          <p:nvPr userDrawn="1"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6" name="Title 45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24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782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ectio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61;p7"/>
          <p:cNvCxnSpPr/>
          <p:nvPr userDrawn="1"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62;p7"/>
          <p:cNvSpPr/>
          <p:nvPr userDrawn="1"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;p7"/>
          <p:cNvSpPr/>
          <p:nvPr userDrawn="1"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64;p7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7"/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7"/>
          <p:cNvPicPr preferRelativeResize="0"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7;p7"/>
          <p:cNvPicPr preferRelativeResize="0"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8;p7"/>
          <p:cNvSpPr txBox="1"/>
          <p:nvPr userDrawn="1"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69;p7"/>
          <p:cNvSpPr txBox="1"/>
          <p:nvPr userDrawn="1"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70;p7"/>
          <p:cNvSpPr txBox="1"/>
          <p:nvPr userDrawn="1"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71;p7"/>
          <p:cNvSpPr txBox="1"/>
          <p:nvPr userDrawn="1"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72;p7"/>
          <p:cNvSpPr txBox="1"/>
          <p:nvPr userDrawn="1"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4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to P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3;p22"/>
          <p:cNvSpPr/>
          <p:nvPr userDrawn="1"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4" name="Google Shape;224;p22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5;p22"/>
          <p:cNvSpPr txBox="1"/>
          <p:nvPr userDrawn="1"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226;p22"/>
          <p:cNvSpPr/>
          <p:nvPr userDrawn="1"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8" name="Google Shape;227;p22"/>
          <p:cNvSpPr/>
          <p:nvPr userDrawn="1"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9" name="Google Shape;228;p22"/>
          <p:cNvSpPr txBox="1"/>
          <p:nvPr userDrawn="1"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29;p22"/>
          <p:cNvSpPr/>
          <p:nvPr userDrawn="1"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177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C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234;p23"/>
          <p:cNvCxnSpPr/>
          <p:nvPr userDrawn="1"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5;p23"/>
          <p:cNvSpPr/>
          <p:nvPr userDrawn="1"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6;p23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237;p23"/>
          <p:cNvSpPr txBox="1"/>
          <p:nvPr userDrawn="1"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1050" b="0" dirty="0" err="1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Passerelles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numériques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 first program in Phnom Penh, with 25 students. One major in SNA (System &amp; Network Administration)</a:t>
            </a:r>
            <a:endParaRPr sz="1100" b="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" name="Google Shape;238;p23"/>
          <p:cNvCxnSpPr/>
          <p:nvPr userDrawn="1"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239;p23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0" name="Google Shape;240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241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2" name="Google Shape;242;p23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3" name="Google Shape;243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244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" name="Google Shape;245;p23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6" name="Google Shape;246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7" name="Google Shape;247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" name="Google Shape;248;p23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9" name="Google Shape;249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0" name="Google Shape;250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" name="Google Shape;251;p23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2" name="Google Shape;252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253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" name="Google Shape;254;p23"/>
          <p:cNvGrpSpPr/>
          <p:nvPr userDrawn="1"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" name="Google Shape;255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56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" name="Google Shape;257;p23"/>
          <p:cNvGrpSpPr/>
          <p:nvPr userDrawn="1"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8" name="Google Shape;258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59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" name="Google Shape;260;p23"/>
          <p:cNvSpPr txBox="1"/>
          <p:nvPr userDrawn="1"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261;p23"/>
          <p:cNvSpPr txBox="1"/>
          <p:nvPr userDrawn="1"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262;p23"/>
          <p:cNvSpPr txBox="1"/>
          <p:nvPr userDrawn="1"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263;p23"/>
          <p:cNvSpPr txBox="1"/>
          <p:nvPr userDrawn="1"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264;p23"/>
          <p:cNvSpPr txBox="1"/>
          <p:nvPr userDrawn="1"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265;p23"/>
          <p:cNvSpPr txBox="1"/>
          <p:nvPr userDrawn="1"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" name="Google Shape;266;p23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27;p22"/>
          <p:cNvSpPr/>
          <p:nvPr userDrawn="1"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8" name="Google Shape;264;p23"/>
          <p:cNvSpPr txBox="1"/>
          <p:nvPr userDrawn="1"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" name="Google Shape;7;p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72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P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271;p24"/>
          <p:cNvCxnSpPr/>
          <p:nvPr userDrawn="1"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72;p24"/>
          <p:cNvSpPr/>
          <p:nvPr userDrawn="1"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3;p24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" name="Google Shape;275;p24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8" name="Google Shape;276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9" name="Google Shape;277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0" name="Google Shape;278;p24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1" name="Google Shape;279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2" name="Google Shape;280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3" name="Google Shape;281;p24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4" name="Google Shape;282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283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6" name="Google Shape;284;p24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" name="Google Shape;285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8" name="Google Shape;286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9" name="Google Shape;287;p24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0" name="Google Shape;288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1" name="Google Shape;289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" name="Google Shape;290;p24"/>
          <p:cNvSpPr txBox="1"/>
          <p:nvPr userDrawn="1"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291;p24"/>
          <p:cNvSpPr txBox="1"/>
          <p:nvPr userDrawn="1"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292;p24"/>
          <p:cNvSpPr txBox="1"/>
          <p:nvPr userDrawn="1"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93;p24"/>
          <p:cNvSpPr txBox="1"/>
          <p:nvPr userDrawn="1"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94;p24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4;p24"/>
          <p:cNvSpPr txBox="1"/>
          <p:nvPr userDrawn="1"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227;p22"/>
          <p:cNvSpPr/>
          <p:nvPr userDrawn="1"/>
        </p:nvSpPr>
        <p:spPr>
          <a:xfrm rot="20713479" flipV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1" name="Google Shape;264;p23"/>
          <p:cNvSpPr txBox="1"/>
          <p:nvPr userDrawn="1"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4143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V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99;p25"/>
          <p:cNvCxnSpPr/>
          <p:nvPr userDrawn="1"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Google Shape;300;p25"/>
          <p:cNvSpPr/>
          <p:nvPr userDrawn="1"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1;p25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302;p25"/>
          <p:cNvSpPr txBox="1"/>
          <p:nvPr userDrawn="1"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" name="Google Shape;303;p25"/>
          <p:cNvCxnSpPr/>
          <p:nvPr userDrawn="1"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304;p25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9" name="Google Shape;305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0" name="Google Shape;306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" name="Google Shape;307;p25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2" name="Google Shape;308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3" name="Google Shape;309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" name="Google Shape;310;p25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5" name="Google Shape;311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312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" name="Google Shape;313;p25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8" name="Google Shape;314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9" name="Google Shape;315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" name="Google Shape;316;p25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" name="Google Shape;317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2" name="Google Shape;318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" name="Google Shape;319;p25"/>
          <p:cNvGrpSpPr/>
          <p:nvPr userDrawn="1"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4" name="Google Shape;320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321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" name="Google Shape;322;p25"/>
          <p:cNvGrpSpPr/>
          <p:nvPr userDrawn="1"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7" name="Google Shape;323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324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Google Shape;325;p25"/>
          <p:cNvSpPr txBox="1"/>
          <p:nvPr userDrawn="1"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26;p25"/>
          <p:cNvSpPr txBox="1"/>
          <p:nvPr userDrawn="1"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27;p25"/>
          <p:cNvSpPr txBox="1"/>
          <p:nvPr userDrawn="1"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8;p25"/>
          <p:cNvSpPr txBox="1"/>
          <p:nvPr userDrawn="1"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29;p25"/>
          <p:cNvSpPr txBox="1"/>
          <p:nvPr userDrawn="1"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30;p25"/>
          <p:cNvSpPr txBox="1"/>
          <p:nvPr userDrawn="1"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" name="Google Shape;331;p25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27;p22"/>
          <p:cNvSpPr/>
          <p:nvPr userDrawn="1"/>
        </p:nvSpPr>
        <p:spPr>
          <a:xfrm rot="16546924" flipV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8" name="Google Shape;264;p23"/>
          <p:cNvSpPr txBox="1"/>
          <p:nvPr userDrawn="1"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920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1601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041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lumn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5663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lumn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50332" cy="56851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3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1" hasCustomPrompt="1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 err="1"/>
              <a:t>Orga</a:t>
            </a:r>
            <a:r>
              <a:rPr lang="fr-FR" dirty="0"/>
              <a:t>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8038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753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17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753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6351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2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0195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8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1" r:id="rId3"/>
    <p:sldLayoutId id="2147483664" r:id="rId4"/>
    <p:sldLayoutId id="2147483665" r:id="rId5"/>
    <p:sldLayoutId id="2147483666" r:id="rId6"/>
    <p:sldLayoutId id="2147483674" r:id="rId7"/>
    <p:sldLayoutId id="2147483670" r:id="rId8"/>
    <p:sldLayoutId id="2147483667" r:id="rId9"/>
    <p:sldLayoutId id="2147483668" r:id="rId10"/>
    <p:sldLayoutId id="2147483669" r:id="rId11"/>
    <p:sldLayoutId id="2147483672" r:id="rId12"/>
    <p:sldLayoutId id="2147483660" r:id="rId13"/>
    <p:sldLayoutId id="2147483658" r:id="rId14"/>
    <p:sldLayoutId id="2147483673" r:id="rId15"/>
    <p:sldLayoutId id="2147483657" r:id="rId16"/>
    <p:sldLayoutId id="2147483661" r:id="rId17"/>
    <p:sldLayoutId id="2147483662" r:id="rId18"/>
    <p:sldLayoutId id="2147483663" r:id="rId19"/>
    <p:sldLayoutId id="214748365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asserelles.numerique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hyperlink" Target="http://www.passerellesnumeriques.org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twitter.com/passerellesnume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hyperlink" Target="https://www.youtube.com/user/PasserellesNumerique" TargetMode="External"/><Relationship Id="rId4" Type="http://schemas.openxmlformats.org/officeDocument/2006/relationships/hyperlink" Target="https://www.linkedin.com/company/passerellesnum-riques/" TargetMode="Externa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0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2021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74;p23"/>
          <p:cNvSpPr txBox="1">
            <a:spLocks/>
          </p:cNvSpPr>
          <p:nvPr/>
        </p:nvSpPr>
        <p:spPr>
          <a:xfrm>
            <a:off x="940982" y="2833596"/>
            <a:ext cx="7262037" cy="105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u="sng" dirty="0"/>
              <a:t>HTML Project: Students’ CV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1;p3"/>
          <p:cNvSpPr/>
          <p:nvPr/>
        </p:nvSpPr>
        <p:spPr>
          <a:xfrm>
            <a:off x="-84350" y="0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22;p3"/>
          <p:cNvSpPr txBox="1"/>
          <p:nvPr/>
        </p:nvSpPr>
        <p:spPr>
          <a:xfrm>
            <a:off x="2904" y="2067754"/>
            <a:ext cx="18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5" name="Google Shape;23;p3"/>
          <p:cNvGrpSpPr/>
          <p:nvPr/>
        </p:nvGrpSpPr>
        <p:grpSpPr>
          <a:xfrm>
            <a:off x="2749362" y="2705214"/>
            <a:ext cx="671076" cy="547490"/>
            <a:chOff x="2780100" y="2420081"/>
            <a:chExt cx="762000" cy="721200"/>
          </a:xfrm>
        </p:grpSpPr>
        <p:sp>
          <p:nvSpPr>
            <p:cNvPr id="26" name="Google Shape;24;p3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25;p3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28" name="Google Shape;26;p3"/>
          <p:cNvCxnSpPr/>
          <p:nvPr/>
        </p:nvCxnSpPr>
        <p:spPr>
          <a:xfrm flipH="1" flipV="1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9" name="Google Shape;27;p3"/>
          <p:cNvGrpSpPr/>
          <p:nvPr/>
        </p:nvGrpSpPr>
        <p:grpSpPr>
          <a:xfrm>
            <a:off x="2758281" y="1960145"/>
            <a:ext cx="618764" cy="547490"/>
            <a:chOff x="2809800" y="1519503"/>
            <a:chExt cx="702600" cy="721200"/>
          </a:xfrm>
        </p:grpSpPr>
        <p:sp>
          <p:nvSpPr>
            <p:cNvPr id="30" name="Google Shape;28;p3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Google Shape;29;p3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2" name="Google Shape;30;p3"/>
          <p:cNvGrpSpPr/>
          <p:nvPr/>
        </p:nvGrpSpPr>
        <p:grpSpPr>
          <a:xfrm>
            <a:off x="2758281" y="1216134"/>
            <a:ext cx="618764" cy="547490"/>
            <a:chOff x="2809800" y="618925"/>
            <a:chExt cx="702600" cy="721200"/>
          </a:xfrm>
        </p:grpSpPr>
        <p:sp>
          <p:nvSpPr>
            <p:cNvPr id="33" name="Google Shape;31;p3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2;p3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85995" y="1262608"/>
            <a:ext cx="38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defRPr/>
            </a:pP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85995" y="2842936"/>
            <a:ext cx="545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125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2BBE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What make my website good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53244" y="3538885"/>
            <a:ext cx="545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125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en-US" sz="2400" dirty="0">
                <a:solidFill>
                  <a:srgbClr val="22BB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22BBE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53244" y="2037426"/>
            <a:ext cx="545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5"/>
              </a:spcBef>
              <a:spcAft>
                <a:spcPts val="125"/>
              </a:spcAft>
              <a:buClrTx/>
              <a:defRPr/>
            </a:pPr>
            <a:r>
              <a:rPr lang="en-US" altLang="en-US" sz="2400" dirty="0">
                <a:solidFill>
                  <a:srgbClr val="22BB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400" dirty="0"/>
          </a:p>
        </p:txBody>
      </p:sp>
      <p:grpSp>
        <p:nvGrpSpPr>
          <p:cNvPr id="18" name="Google Shape;23;p3">
            <a:extLst>
              <a:ext uri="{FF2B5EF4-FFF2-40B4-BE49-F238E27FC236}">
                <a16:creationId xmlns:a16="http://schemas.microsoft.com/office/drawing/2014/main" id="{419C9550-7537-4BEF-B297-998A106057E1}"/>
              </a:ext>
            </a:extLst>
          </p:cNvPr>
          <p:cNvGrpSpPr/>
          <p:nvPr/>
        </p:nvGrpSpPr>
        <p:grpSpPr>
          <a:xfrm>
            <a:off x="2794869" y="3453060"/>
            <a:ext cx="671076" cy="547490"/>
            <a:chOff x="2780100" y="2420081"/>
            <a:chExt cx="762000" cy="721200"/>
          </a:xfrm>
        </p:grpSpPr>
        <p:sp>
          <p:nvSpPr>
            <p:cNvPr id="19" name="Google Shape;24;p3">
              <a:extLst>
                <a:ext uri="{FF2B5EF4-FFF2-40B4-BE49-F238E27FC236}">
                  <a16:creationId xmlns:a16="http://schemas.microsoft.com/office/drawing/2014/main" id="{BA52601D-455E-414F-BEBA-B5866A9E5D4A}"/>
                </a:ext>
              </a:extLst>
            </p:cNvPr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5;p3">
              <a:extLst>
                <a:ext uri="{FF2B5EF4-FFF2-40B4-BE49-F238E27FC236}">
                  <a16:creationId xmlns:a16="http://schemas.microsoft.com/office/drawing/2014/main" id="{5982946F-A157-4DB2-B579-856D4FFAFD25}"/>
                </a:ext>
              </a:extLst>
            </p:cNvPr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DA017EE-7EDF-4059-8A82-6FE591E8EEAF}"/>
              </a:ext>
            </a:extLst>
          </p:cNvPr>
          <p:cNvSpPr txBox="1"/>
          <p:nvPr/>
        </p:nvSpPr>
        <p:spPr>
          <a:xfrm>
            <a:off x="3678903" y="3441901"/>
            <a:ext cx="545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125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2BBE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and solution</a:t>
            </a:r>
          </a:p>
        </p:txBody>
      </p:sp>
    </p:spTree>
    <p:extLst>
      <p:ext uri="{BB962C8B-B14F-4D97-AF65-F5344CB8AC3E}">
        <p14:creationId xmlns:p14="http://schemas.microsoft.com/office/powerpoint/2010/main" val="1858867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5016BE-97E2-4DE2-887A-FB7411F19D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 personality </a:t>
            </a:r>
          </a:p>
          <a:p>
            <a:r>
              <a:rPr lang="en-US" dirty="0"/>
              <a:t>My education</a:t>
            </a:r>
          </a:p>
          <a:p>
            <a:r>
              <a:rPr lang="en-US" dirty="0"/>
              <a:t>My skills</a:t>
            </a:r>
          </a:p>
          <a:p>
            <a:r>
              <a:rPr lang="en-US" dirty="0"/>
              <a:t>My hobbies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B2ADE-FB05-460A-8689-3FDE4041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About my website</a:t>
            </a:r>
          </a:p>
        </p:txBody>
      </p:sp>
    </p:spTree>
    <p:extLst>
      <p:ext uri="{BB962C8B-B14F-4D97-AF65-F5344CB8AC3E}">
        <p14:creationId xmlns:p14="http://schemas.microsoft.com/office/powerpoint/2010/main" val="272892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1DFD13-7181-47EA-8D4C-720CA526F6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  <a:p>
            <a:r>
              <a:rPr lang="en-US" dirty="0"/>
              <a:t>Know more function</a:t>
            </a:r>
          </a:p>
          <a:p>
            <a:r>
              <a:rPr lang="en-US" dirty="0"/>
              <a:t>More Creative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7618E2-B02D-47AD-A4BE-A17A3FBA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What  I had learned</a:t>
            </a:r>
          </a:p>
        </p:txBody>
      </p:sp>
    </p:spTree>
    <p:extLst>
      <p:ext uri="{BB962C8B-B14F-4D97-AF65-F5344CB8AC3E}">
        <p14:creationId xmlns:p14="http://schemas.microsoft.com/office/powerpoint/2010/main" val="4334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C4F2B-EE1E-4520-B67B-796080BB1C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Can link to other pages</a:t>
            </a:r>
          </a:p>
          <a:p>
            <a:r>
              <a:rPr lang="en-US" dirty="0"/>
              <a:t>Can view and download </a:t>
            </a:r>
            <a:r>
              <a:rPr lang="en-US"/>
              <a:t>my CV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5ED8F-1325-4B43-9C8A-EE3DF9F9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What make my website good</a:t>
            </a:r>
          </a:p>
        </p:txBody>
      </p:sp>
    </p:spTree>
    <p:extLst>
      <p:ext uri="{BB962C8B-B14F-4D97-AF65-F5344CB8AC3E}">
        <p14:creationId xmlns:p14="http://schemas.microsoft.com/office/powerpoint/2010/main" val="133949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632412-4FAE-4284-8EC2-FBD85EF968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1287" y="1181887"/>
            <a:ext cx="3126314" cy="3199625"/>
          </a:xfrm>
        </p:spPr>
        <p:txBody>
          <a:bodyPr/>
          <a:lstStyle/>
          <a:p>
            <a:r>
              <a:rPr lang="en-US" dirty="0"/>
              <a:t>Find Photo</a:t>
            </a:r>
          </a:p>
          <a:p>
            <a:r>
              <a:rPr lang="en-US" dirty="0"/>
              <a:t>Responsive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9FF8E1-E5FD-4FD3-B87F-667B4BB5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+Problem I met and Solution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226F5DE-5B57-4CE8-B96F-727C393FED5A}"/>
              </a:ext>
            </a:extLst>
          </p:cNvPr>
          <p:cNvSpPr txBox="1">
            <a:spLocks/>
          </p:cNvSpPr>
          <p:nvPr/>
        </p:nvSpPr>
        <p:spPr>
          <a:xfrm>
            <a:off x="3657600" y="1100371"/>
            <a:ext cx="3997841" cy="31996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Research on the internet</a:t>
            </a:r>
          </a:p>
          <a:p>
            <a:r>
              <a:rPr lang="en-US" dirty="0"/>
              <a:t>Asking my friends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0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0" name="Google Shape;50;p5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32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2"/>
                  </a:rPr>
                  <a:t>www.passerellesnumeriques.org</a:t>
                </a:r>
                <a:endParaRPr i="1" dirty="0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4" name="Google Shape;43;p5"/>
                <p:cNvPicPr preferRelativeResize="0"/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9000"/>
                    </a:srgbClr>
                  </a:outerShdw>
                </a:effectLst>
              </p:spPr>
            </p:pic>
            <p:sp>
              <p:nvSpPr>
                <p:cNvPr id="35" name="Google Shape;44;p5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45;p5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320"/>
                  </a:spcBef>
                  <a:spcAft>
                    <a:spcPts val="0"/>
                  </a:spcAft>
                  <a:buNone/>
                </a:pPr>
                <a:r>
                  <a:rPr lang="en" sz="2800" dirty="0">
                    <a:solidFill>
                      <a:srgbClr val="FF9933"/>
                    </a:solidFill>
                    <a:latin typeface="Times New Roman" panose="02020603050405020304" pitchFamily="18" charset="0"/>
                    <a:ea typeface="Verdana"/>
                    <a:cs typeface="Times New Roman" panose="02020603050405020304" pitchFamily="18" charset="0"/>
                    <a:sym typeface="Verdana"/>
                  </a:rPr>
                  <a:t>Thank you !</a:t>
                </a:r>
                <a:endParaRPr sz="2800" i="1" dirty="0">
                  <a:solidFill>
                    <a:srgbClr val="FF9933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pic>
            <p:nvPicPr>
              <p:cNvPr id="33" name="Google Shape;46;p5">
                <a:hlinkClick r:id="rId4"/>
              </p:cNvPr>
              <p:cNvPicPr preferRelativeResize="0"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" name="Google Shape;47;p5">
              <a:hlinkClick r:id="rId6"/>
            </p:cNvPr>
            <p:cNvPicPr preferRelativeResize="0"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99982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48;p5">
              <a:hlinkClick r:id="rId8"/>
            </p:cNvPr>
            <p:cNvPicPr preferRelativeResize="0"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49;p5">
              <a:hlinkClick r:id="rId10"/>
            </p:cNvPr>
            <p:cNvPicPr preferRelativeResize="0"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727469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98</Words>
  <Application>Microsoft Office PowerPoint</Application>
  <PresentationFormat>On-screen Show (16:9)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Simple Light</vt:lpstr>
      <vt:lpstr>September, 2021</vt:lpstr>
      <vt:lpstr>PowerPoint Presentation</vt:lpstr>
      <vt:lpstr>+ About my website</vt:lpstr>
      <vt:lpstr>+ What  I had learned</vt:lpstr>
      <vt:lpstr>+ What make my website good</vt:lpstr>
      <vt:lpstr>+Problem I met and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ITadmin</dc:creator>
  <cp:lastModifiedBy>Vansao Hang</cp:lastModifiedBy>
  <cp:revision>221</cp:revision>
  <dcterms:modified xsi:type="dcterms:W3CDTF">2021-11-25T10:12:25Z</dcterms:modified>
</cp:coreProperties>
</file>